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375" autoAdjust="0"/>
  </p:normalViewPr>
  <p:slideViewPr>
    <p:cSldViewPr snapToGrid="0" snapToObjects="1">
      <p:cViewPr>
        <p:scale>
          <a:sx n="100" d="100"/>
          <a:sy n="100" d="100"/>
        </p:scale>
        <p:origin x="-80" y="68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A19F61-73DD-3643-B8FA-F86ED987B2F8}" type="datetimeFigureOut">
              <a:rPr lang="en-US" smtClean="0"/>
              <a:t>23/5/15</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A8C5A-B4DB-274B-BC51-10716D5BA47E}" type="slidenum">
              <a:rPr lang="en-US" smtClean="0"/>
              <a:t>‹#›</a:t>
            </a:fld>
            <a:endParaRPr lang="en-US"/>
          </a:p>
        </p:txBody>
      </p:sp>
    </p:spTree>
    <p:extLst>
      <p:ext uri="{BB962C8B-B14F-4D97-AF65-F5344CB8AC3E}">
        <p14:creationId xmlns:p14="http://schemas.microsoft.com/office/powerpoint/2010/main" val="5529044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fld id="{0C482F9D-DA81-F448-8F48-7CC380A33B12}" type="slidenum">
              <a:rPr lang="en-US" sz="1200" b="0" baseline="0">
                <a:solidFill>
                  <a:prstClr val="black"/>
                </a:solidFill>
                <a:latin typeface="Times" charset="0"/>
              </a:rPr>
              <a:pPr/>
              <a:t>4</a:t>
            </a:fld>
            <a:endParaRPr lang="en-US" sz="1200" b="0" baseline="0">
              <a:solidFill>
                <a:prstClr val="black"/>
              </a:solidFill>
              <a:latin typeface="Times" charset="0"/>
            </a:endParaRPr>
          </a:p>
        </p:txBody>
      </p:sp>
      <p:sp>
        <p:nvSpPr>
          <p:cNvPr id="18435" name="Rectangle 2"/>
          <p:cNvSpPr>
            <a:spLocks noGrp="1" noRot="1" noChangeAspect="1" noChangeArrowheads="1" noTextEdit="1"/>
          </p:cNvSpPr>
          <p:nvPr>
            <p:ph type="sldImg"/>
          </p:nvPr>
        </p:nvSpPr>
        <p:spPr>
          <a:xfrm>
            <a:off x="2143125" y="685800"/>
            <a:ext cx="2571750" cy="342900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fld id="{392552E7-849D-B349-92B1-84498C54A9F2}" type="slidenum">
              <a:rPr lang="en-US" sz="1200" b="0" baseline="0">
                <a:solidFill>
                  <a:prstClr val="black"/>
                </a:solidFill>
                <a:latin typeface="Times" charset="0"/>
              </a:rPr>
              <a:pPr/>
              <a:t>31</a:t>
            </a:fld>
            <a:endParaRPr lang="en-US" sz="1200" b="0" baseline="0">
              <a:solidFill>
                <a:prstClr val="black"/>
              </a:solidFill>
              <a:latin typeface="Times" charset="0"/>
            </a:endParaRPr>
          </a:p>
        </p:txBody>
      </p:sp>
      <p:sp>
        <p:nvSpPr>
          <p:cNvPr id="47107" name="Rectangle 2"/>
          <p:cNvSpPr>
            <a:spLocks noGrp="1" noChangeArrowheads="1"/>
          </p:cNvSpPr>
          <p:nvPr>
            <p:ph type="body" idx="1"/>
          </p:nvPr>
        </p:nvSpPr>
        <p:spPr>
          <a:xfrm>
            <a:off x="914832" y="4343216"/>
            <a:ext cx="5028338" cy="41151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6016" tIns="47166" rIns="96016" bIns="47166"/>
          <a:lstStyle/>
          <a:p>
            <a:pPr eaLnBrk="1" hangingPunct="1"/>
            <a:endParaRPr lang="en-US">
              <a:latin typeface="Times" charset="0"/>
            </a:endParaRPr>
          </a:p>
        </p:txBody>
      </p:sp>
      <p:sp>
        <p:nvSpPr>
          <p:cNvPr id="47108" name="Rectangle 3"/>
          <p:cNvSpPr>
            <a:spLocks noGrp="1" noRot="1" noChangeAspect="1" noChangeArrowheads="1" noTextEdit="1"/>
          </p:cNvSpPr>
          <p:nvPr>
            <p:ph type="sldImg"/>
          </p:nvPr>
        </p:nvSpPr>
        <p:spPr>
          <a:xfrm>
            <a:off x="1971675" y="457200"/>
            <a:ext cx="2914650" cy="3886200"/>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fld id="{7713ED04-E205-0249-BEB7-6D746C9B5346}" type="slidenum">
              <a:rPr lang="en-US" sz="1200" b="0" baseline="0">
                <a:solidFill>
                  <a:prstClr val="black"/>
                </a:solidFill>
                <a:latin typeface="Times" charset="0"/>
              </a:rPr>
              <a:pPr/>
              <a:t>32</a:t>
            </a:fld>
            <a:endParaRPr lang="en-US" sz="1200" b="0" baseline="0">
              <a:solidFill>
                <a:prstClr val="black"/>
              </a:solidFill>
              <a:latin typeface="Times" charset="0"/>
            </a:endParaRPr>
          </a:p>
        </p:txBody>
      </p:sp>
      <p:sp>
        <p:nvSpPr>
          <p:cNvPr id="49155" name="Rectangle 2"/>
          <p:cNvSpPr>
            <a:spLocks noGrp="1" noChangeArrowheads="1"/>
          </p:cNvSpPr>
          <p:nvPr>
            <p:ph type="body" idx="1"/>
          </p:nvPr>
        </p:nvSpPr>
        <p:spPr>
          <a:xfrm>
            <a:off x="914832" y="4343216"/>
            <a:ext cx="5028338" cy="41151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6016" tIns="47166" rIns="96016" bIns="47166"/>
          <a:lstStyle/>
          <a:p>
            <a:pPr eaLnBrk="1" hangingPunct="1"/>
            <a:endParaRPr lang="en-US">
              <a:latin typeface="Times" charset="0"/>
            </a:endParaRPr>
          </a:p>
        </p:txBody>
      </p:sp>
      <p:sp>
        <p:nvSpPr>
          <p:cNvPr id="49156" name="Rectangle 3"/>
          <p:cNvSpPr>
            <a:spLocks noGrp="1" noRot="1" noChangeAspect="1" noChangeArrowheads="1" noTextEdit="1"/>
          </p:cNvSpPr>
          <p:nvPr>
            <p:ph type="sldImg"/>
          </p:nvPr>
        </p:nvSpPr>
        <p:spPr>
          <a:xfrm>
            <a:off x="1971675" y="457200"/>
            <a:ext cx="2914650" cy="388620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774" y="2839810"/>
            <a:ext cx="5830454" cy="196140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028989" y="5181191"/>
            <a:ext cx="4800023" cy="233676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48723884"/>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3478" y="366130"/>
            <a:ext cx="6171046" cy="152451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43478" y="2133705"/>
            <a:ext cx="6171046" cy="603497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8272638"/>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1763" y="366129"/>
            <a:ext cx="1542761" cy="780255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3478" y="366129"/>
            <a:ext cx="4489739" cy="780255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118004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3478" y="366130"/>
            <a:ext cx="6171046" cy="152451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43478" y="2133705"/>
            <a:ext cx="6171046" cy="603497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422203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195" y="5876529"/>
            <a:ext cx="5830454" cy="1815263"/>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195" y="3875125"/>
            <a:ext cx="5830454" cy="2001403"/>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7395283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3478" y="366130"/>
            <a:ext cx="6171046" cy="152451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43478" y="2133705"/>
            <a:ext cx="3016250" cy="603497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98274" y="2133705"/>
            <a:ext cx="3016250" cy="603497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409646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3478" y="366130"/>
            <a:ext cx="6171046" cy="1524513"/>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3479" y="2047555"/>
            <a:ext cx="3029239" cy="85225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3479" y="2899806"/>
            <a:ext cx="3029239" cy="526887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841" y="2047555"/>
            <a:ext cx="3030682" cy="85225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841" y="2899806"/>
            <a:ext cx="3030682" cy="526887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901447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478" y="366130"/>
            <a:ext cx="6171046" cy="152451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154102995"/>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05620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3478" y="364591"/>
            <a:ext cx="2255694" cy="154912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432" y="364593"/>
            <a:ext cx="3833091" cy="780408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3478" y="1913718"/>
            <a:ext cx="2255694" cy="625496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1512764"/>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3604" y="6401108"/>
            <a:ext cx="4115954" cy="755333"/>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3604" y="816868"/>
            <a:ext cx="4115954" cy="54873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3604" y="7156443"/>
            <a:ext cx="4115954" cy="107377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12631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Text Box 7"/>
          <p:cNvSpPr txBox="1">
            <a:spLocks noChangeArrowheads="1"/>
          </p:cNvSpPr>
          <p:nvPr/>
        </p:nvSpPr>
        <p:spPr bwMode="auto">
          <a:xfrm>
            <a:off x="3553403" y="138453"/>
            <a:ext cx="2743488" cy="307777"/>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1400" b="1" dirty="0">
                <a:solidFill>
                  <a:srgbClr val="000000"/>
                </a:solidFill>
                <a:latin typeface="Arial" pitchFamily="34" charset="0"/>
                <a:ea typeface="ＭＳ Ｐゴシック" charset="0"/>
                <a:cs typeface="ＭＳ Ｐゴシック" charset="0"/>
              </a:rPr>
              <a:t> </a:t>
            </a:r>
            <a:r>
              <a:rPr lang="mn-MN" sz="1400" b="1" dirty="0">
                <a:solidFill>
                  <a:srgbClr val="000000"/>
                </a:solidFill>
                <a:latin typeface="Arial" pitchFamily="34" charset="0"/>
                <a:ea typeface="ＭＳ Ｐゴシック" charset="0"/>
                <a:cs typeface="ＭＳ Ｐゴシック" charset="0"/>
              </a:rPr>
              <a:t>Сургалтын гарын авлага </a:t>
            </a:r>
            <a:r>
              <a:rPr lang="en-US" sz="1400" b="1" dirty="0">
                <a:solidFill>
                  <a:srgbClr val="000000"/>
                </a:solidFill>
                <a:latin typeface="Arial" pitchFamily="34" charset="0"/>
                <a:ea typeface="ＭＳ Ｐゴシック" charset="0"/>
                <a:cs typeface="ＭＳ Ｐゴシック" charset="0"/>
              </a:rPr>
              <a:t>#</a:t>
            </a:r>
          </a:p>
        </p:txBody>
      </p:sp>
      <p:sp>
        <p:nvSpPr>
          <p:cNvPr id="1036" name="Line 12"/>
          <p:cNvSpPr>
            <a:spLocks noChangeShapeType="1"/>
          </p:cNvSpPr>
          <p:nvPr/>
        </p:nvSpPr>
        <p:spPr bwMode="auto">
          <a:xfrm>
            <a:off x="381000" y="533811"/>
            <a:ext cx="6096000" cy="0"/>
          </a:xfrm>
          <a:prstGeom prst="line">
            <a:avLst/>
          </a:prstGeom>
          <a:noFill/>
          <a:ln w="57150">
            <a:solidFill>
              <a:schemeClr val="tx1"/>
            </a:solidFill>
            <a:round/>
            <a:headEnd/>
            <a:tailEnd/>
          </a:ln>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sp>
        <p:nvSpPr>
          <p:cNvPr id="1037" name="Line 13"/>
          <p:cNvSpPr>
            <a:spLocks noChangeShapeType="1"/>
          </p:cNvSpPr>
          <p:nvPr/>
        </p:nvSpPr>
        <p:spPr bwMode="auto">
          <a:xfrm>
            <a:off x="381000" y="687647"/>
            <a:ext cx="6096000" cy="0"/>
          </a:xfrm>
          <a:prstGeom prst="line">
            <a:avLst/>
          </a:prstGeom>
          <a:noFill/>
          <a:ln w="57150">
            <a:solidFill>
              <a:schemeClr val="tx1"/>
            </a:solidFill>
            <a:round/>
            <a:headEnd/>
            <a:tailEnd/>
          </a:ln>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grpSp>
        <p:nvGrpSpPr>
          <p:cNvPr id="1030" name="Group 15"/>
          <p:cNvGrpSpPr>
            <a:grpSpLocks/>
          </p:cNvGrpSpPr>
          <p:nvPr/>
        </p:nvGrpSpPr>
        <p:grpSpPr bwMode="auto">
          <a:xfrm>
            <a:off x="304512" y="8516351"/>
            <a:ext cx="6172488" cy="245619"/>
            <a:chOff x="192" y="6021"/>
            <a:chExt cx="3888" cy="171"/>
          </a:xfrm>
        </p:grpSpPr>
        <p:sp>
          <p:nvSpPr>
            <p:cNvPr id="1032" name="Text Box 8"/>
            <p:cNvSpPr txBox="1">
              <a:spLocks noChangeArrowheads="1"/>
            </p:cNvSpPr>
            <p:nvPr userDrawn="1"/>
          </p:nvSpPr>
          <p:spPr bwMode="auto">
            <a:xfrm>
              <a:off x="192" y="6021"/>
              <a:ext cx="768" cy="171"/>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1000" b="1">
                  <a:solidFill>
                    <a:srgbClr val="000000"/>
                  </a:solidFill>
                  <a:latin typeface="Comic Sans MS" pitchFamily="66" charset="0"/>
                  <a:ea typeface="ＭＳ Ｐゴシック" charset="0"/>
                  <a:cs typeface="ＭＳ Ｐゴシック" charset="0"/>
                </a:rPr>
                <a:t>©2003 TBBMI</a:t>
              </a:r>
            </a:p>
          </p:txBody>
        </p:sp>
        <p:sp>
          <p:nvSpPr>
            <p:cNvPr id="1038" name="Line 14"/>
            <p:cNvSpPr>
              <a:spLocks noChangeShapeType="1"/>
            </p:cNvSpPr>
            <p:nvPr userDrawn="1"/>
          </p:nvSpPr>
          <p:spPr bwMode="auto">
            <a:xfrm>
              <a:off x="240" y="6021"/>
              <a:ext cx="3840" cy="0"/>
            </a:xfrm>
            <a:prstGeom prst="line">
              <a:avLst/>
            </a:prstGeom>
            <a:noFill/>
            <a:ln w="57150">
              <a:solidFill>
                <a:schemeClr val="tx1"/>
              </a:solidFill>
              <a:round/>
              <a:headEnd/>
              <a:tailEnd/>
            </a:ln>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grpSp>
      <p:pic>
        <p:nvPicPr>
          <p:cNvPr id="9" name="Picture 8"/>
          <p:cNvPicPr>
            <a:picLocks noChangeAspect="1"/>
          </p:cNvPicPr>
          <p:nvPr userDrawn="1"/>
        </p:nvPicPr>
        <p:blipFill>
          <a:blip r:embed="rId13"/>
          <a:stretch>
            <a:fillRect/>
          </a:stretch>
        </p:blipFill>
        <p:spPr>
          <a:xfrm>
            <a:off x="877455" y="147005"/>
            <a:ext cx="1258454" cy="858004"/>
          </a:xfrm>
          <a:prstGeom prst="rect">
            <a:avLst/>
          </a:prstGeom>
        </p:spPr>
      </p:pic>
    </p:spTree>
    <p:extLst>
      <p:ext uri="{BB962C8B-B14F-4D97-AF65-F5344CB8AC3E}">
        <p14:creationId xmlns:p14="http://schemas.microsoft.com/office/powerpoint/2010/main" val="3579502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1" Type="http://schemas.openxmlformats.org/officeDocument/2006/relationships/slideLayout" Target="../slideLayouts/slideLayout7.xml"/><Relationship Id="rId2" Type="http://schemas.openxmlformats.org/officeDocument/2006/relationships/image" Target="../media/image7.wmf"/></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8.wmf"/><Relationship Id="rId1" Type="http://schemas.openxmlformats.org/officeDocument/2006/relationships/slideLayout" Target="../slideLayouts/slideLayout7.xml"/><Relationship Id="rId2" Type="http://schemas.openxmlformats.org/officeDocument/2006/relationships/image" Target="../media/image7.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wmf"/><Relationship Id="rId3" Type="http://schemas.openxmlformats.org/officeDocument/2006/relationships/image" Target="../media/image1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wmf"/><Relationship Id="rId3" Type="http://schemas.openxmlformats.org/officeDocument/2006/relationships/image" Target="../media/image12.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868796" y="1315298"/>
            <a:ext cx="511608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000" baseline="0" dirty="0">
                <a:solidFill>
                  <a:srgbClr val="000000"/>
                </a:solidFill>
                <a:latin typeface="Times New Roman" charset="0"/>
              </a:rPr>
              <a:t>ОЮУТНУУДЫН АНХААРАЛД</a:t>
            </a:r>
            <a:r>
              <a:rPr lang="en-US" sz="2000" baseline="0" dirty="0">
                <a:solidFill>
                  <a:srgbClr val="000000"/>
                </a:solidFill>
                <a:latin typeface="Times New Roman" charset="0"/>
              </a:rPr>
              <a:t>: </a:t>
            </a:r>
          </a:p>
          <a:p>
            <a:pPr algn="ctr" defTabSz="914400" fontAlgn="base">
              <a:spcBef>
                <a:spcPct val="50000"/>
              </a:spcBef>
              <a:spcAft>
                <a:spcPct val="0"/>
              </a:spcAft>
            </a:pPr>
            <a:r>
              <a:rPr lang="mn-MN" sz="2000" baseline="0" dirty="0">
                <a:solidFill>
                  <a:srgbClr val="000000"/>
                </a:solidFill>
                <a:latin typeface="Times New Roman" charset="0"/>
              </a:rPr>
              <a:t>Энэхүү материалыг </a:t>
            </a:r>
            <a:r>
              <a:rPr lang="en-US" sz="2000" baseline="0" dirty="0">
                <a:solidFill>
                  <a:srgbClr val="000000"/>
                </a:solidFill>
                <a:latin typeface="Times New Roman" charset="0"/>
              </a:rPr>
              <a:t>POWERPOINT</a:t>
            </a:r>
            <a:r>
              <a:rPr lang="mn-MN" sz="2000" baseline="0" dirty="0">
                <a:solidFill>
                  <a:srgbClr val="000000"/>
                </a:solidFill>
                <a:latin typeface="Times New Roman" charset="0"/>
              </a:rPr>
              <a:t>-д бэлтгэсэн материалтай хамт хэрэглэхэд илүү тохиромжтойг анхаарна уу.</a:t>
            </a:r>
          </a:p>
          <a:p>
            <a:pPr algn="ctr" defTabSz="914400" fontAlgn="base">
              <a:spcBef>
                <a:spcPct val="50000"/>
              </a:spcBef>
              <a:spcAft>
                <a:spcPct val="0"/>
              </a:spcAft>
            </a:pPr>
            <a:endParaRPr lang="mn-MN" sz="2000" baseline="0" dirty="0">
              <a:solidFill>
                <a:srgbClr val="000000"/>
              </a:solidFill>
              <a:latin typeface="Times New Roman" charset="0"/>
            </a:endParaRPr>
          </a:p>
          <a:p>
            <a:pPr algn="ctr" defTabSz="914400" fontAlgn="base">
              <a:spcBef>
                <a:spcPct val="50000"/>
              </a:spcBef>
              <a:spcAft>
                <a:spcPct val="0"/>
              </a:spcAft>
            </a:pPr>
            <a:r>
              <a:rPr lang="en-US" sz="2000" baseline="0" dirty="0">
                <a:solidFill>
                  <a:srgbClr val="000000"/>
                </a:solidFill>
                <a:latin typeface="Times New Roman" charset="0"/>
              </a:rPr>
              <a:t>POWERPOINT</a:t>
            </a:r>
            <a:r>
              <a:rPr lang="mn-MN" sz="2000" baseline="0" dirty="0">
                <a:solidFill>
                  <a:srgbClr val="000000"/>
                </a:solidFill>
                <a:latin typeface="Times New Roman" charset="0"/>
              </a:rPr>
              <a:t>-ын хэсэг бүрт “Сургалтын гарын авлага”-ын аль хэсгийг харахыг </a:t>
            </a:r>
            <a:br>
              <a:rPr lang="mn-MN" sz="2000" baseline="0" dirty="0">
                <a:solidFill>
                  <a:srgbClr val="000000"/>
                </a:solidFill>
                <a:latin typeface="Times New Roman" charset="0"/>
              </a:rPr>
            </a:br>
            <a:r>
              <a:rPr lang="mn-MN" sz="2000" baseline="0" dirty="0">
                <a:solidFill>
                  <a:srgbClr val="000000"/>
                </a:solidFill>
                <a:latin typeface="Times New Roman" charset="0"/>
              </a:rPr>
              <a:t>заасан байгаа. </a:t>
            </a:r>
          </a:p>
          <a:p>
            <a:pPr algn="ctr" defTabSz="914400" fontAlgn="base">
              <a:spcBef>
                <a:spcPct val="50000"/>
              </a:spcBef>
              <a:spcAft>
                <a:spcPct val="0"/>
              </a:spcAft>
            </a:pPr>
            <a:r>
              <a:rPr lang="mn-MN" sz="2000" baseline="0" dirty="0">
                <a:solidFill>
                  <a:srgbClr val="000000"/>
                </a:solidFill>
                <a:latin typeface="Times New Roman" charset="0"/>
              </a:rPr>
              <a:t/>
            </a:r>
            <a:br>
              <a:rPr lang="mn-MN" sz="2000" baseline="0" dirty="0">
                <a:solidFill>
                  <a:srgbClr val="000000"/>
                </a:solidFill>
                <a:latin typeface="Times New Roman" charset="0"/>
              </a:rPr>
            </a:br>
            <a:r>
              <a:rPr lang="mn-MN" sz="2000" baseline="0" dirty="0">
                <a:solidFill>
                  <a:srgbClr val="000000"/>
                </a:solidFill>
                <a:latin typeface="Times New Roman" charset="0"/>
              </a:rPr>
              <a:t>Материалыг олшруулж хэрэглэх тохиолдолд зохиогчийн эрхийг заавал дурьдсан байхыг анхааруулж байна. </a:t>
            </a:r>
            <a:endParaRPr lang="en-US" sz="2000" baseline="0" dirty="0">
              <a:solidFill>
                <a:srgbClr val="000000"/>
              </a:solidFill>
              <a:latin typeface="Times New Roman" charset="0"/>
            </a:endParaRPr>
          </a:p>
          <a:p>
            <a:pPr algn="ctr" defTabSz="914400" fontAlgn="base">
              <a:spcBef>
                <a:spcPct val="50000"/>
              </a:spcBef>
              <a:spcAft>
                <a:spcPct val="0"/>
              </a:spcAft>
            </a:pPr>
            <a:endParaRPr lang="en-US" sz="2000" baseline="0" dirty="0">
              <a:solidFill>
                <a:srgbClr val="000000"/>
              </a:solidFill>
              <a:latin typeface="Times New Roman" charset="0"/>
            </a:endParaRPr>
          </a:p>
        </p:txBody>
      </p:sp>
      <p:sp>
        <p:nvSpPr>
          <p:cNvPr id="14339" name="Rectangle 11"/>
          <p:cNvSpPr>
            <a:spLocks noChangeArrowheads="1"/>
          </p:cNvSpPr>
          <p:nvPr/>
        </p:nvSpPr>
        <p:spPr bwMode="auto">
          <a:xfrm>
            <a:off x="3387150" y="52304"/>
            <a:ext cx="2996045" cy="4122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Tree>
    <p:extLst>
      <p:ext uri="{BB962C8B-B14F-4D97-AF65-F5344CB8AC3E}">
        <p14:creationId xmlns:p14="http://schemas.microsoft.com/office/powerpoint/2010/main" val="4279510926"/>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980547" y="112301"/>
            <a:ext cx="6609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06</a:t>
            </a:r>
          </a:p>
        </p:txBody>
      </p:sp>
      <p:sp>
        <p:nvSpPr>
          <p:cNvPr id="24579" name="Text Box 3"/>
          <p:cNvSpPr txBox="1">
            <a:spLocks noChangeArrowheads="1"/>
          </p:cNvSpPr>
          <p:nvPr/>
        </p:nvSpPr>
        <p:spPr bwMode="auto">
          <a:xfrm>
            <a:off x="2153229" y="707648"/>
            <a:ext cx="37926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endParaRPr lang="en-US" sz="1400" b="0" baseline="0">
              <a:solidFill>
                <a:srgbClr val="000000"/>
              </a:solidFill>
              <a:latin typeface="Comic Sans MS" charset="0"/>
            </a:endParaRPr>
          </a:p>
        </p:txBody>
      </p:sp>
      <p:sp>
        <p:nvSpPr>
          <p:cNvPr id="24580" name="Text Box 10"/>
          <p:cNvSpPr txBox="1">
            <a:spLocks noChangeArrowheads="1"/>
          </p:cNvSpPr>
          <p:nvPr/>
        </p:nvSpPr>
        <p:spPr bwMode="auto">
          <a:xfrm>
            <a:off x="5639986" y="970659"/>
            <a:ext cx="1846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200" baseline="0">
                <a:solidFill>
                  <a:srgbClr val="000000"/>
                </a:solidFill>
                <a:latin typeface="Comic Sans MS" charset="0"/>
              </a:rPr>
              <a:t> </a:t>
            </a:r>
          </a:p>
        </p:txBody>
      </p:sp>
      <p:sp>
        <p:nvSpPr>
          <p:cNvPr id="24581" name="Text Box 51"/>
          <p:cNvSpPr txBox="1">
            <a:spLocks noChangeArrowheads="1"/>
          </p:cNvSpPr>
          <p:nvPr/>
        </p:nvSpPr>
        <p:spPr bwMode="auto">
          <a:xfrm>
            <a:off x="461819" y="1922948"/>
            <a:ext cx="5878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2000" baseline="0">
                <a:solidFill>
                  <a:srgbClr val="000000"/>
                </a:solidFill>
                <a:latin typeface="Times New Roman" charset="0"/>
              </a:rPr>
              <a:t>ГОЛ ДӨРВӨН АГУУ ТОМ ХӨГЖИЛ ДЭВШИЛ:</a:t>
            </a:r>
          </a:p>
        </p:txBody>
      </p:sp>
      <p:sp>
        <p:nvSpPr>
          <p:cNvPr id="24582" name="Text Box 52"/>
          <p:cNvSpPr txBox="1">
            <a:spLocks noChangeArrowheads="1"/>
          </p:cNvSpPr>
          <p:nvPr/>
        </p:nvSpPr>
        <p:spPr bwMode="auto">
          <a:xfrm>
            <a:off x="535422" y="2533678"/>
            <a:ext cx="56890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600" baseline="0">
                <a:solidFill>
                  <a:srgbClr val="000000"/>
                </a:solidFill>
                <a:latin typeface="Times New Roman" charset="0"/>
              </a:rPr>
              <a:t>БИЧЭЭСИЙН</a:t>
            </a:r>
            <a:r>
              <a:rPr lang="en-US" sz="1600" baseline="0">
                <a:solidFill>
                  <a:srgbClr val="000000"/>
                </a:solidFill>
                <a:latin typeface="Times New Roman" charset="0"/>
              </a:rPr>
              <a:t>:</a:t>
            </a:r>
          </a:p>
          <a:p>
            <a:pPr algn="ctr" defTabSz="914400" fontAlgn="base">
              <a:spcBef>
                <a:spcPct val="50000"/>
              </a:spcBef>
              <a:spcAft>
                <a:spcPct val="0"/>
              </a:spcAft>
            </a:pPr>
            <a:r>
              <a:rPr lang="en-US" sz="1600" baseline="0">
                <a:solidFill>
                  <a:srgbClr val="000000"/>
                </a:solidFill>
                <a:latin typeface="Times New Roman" charset="0"/>
              </a:rPr>
              <a:t>1. ______ ______ (</a:t>
            </a:r>
            <a:r>
              <a:rPr lang="mn-MN" sz="1600" baseline="0">
                <a:solidFill>
                  <a:srgbClr val="000000"/>
                </a:solidFill>
                <a:latin typeface="Times New Roman" charset="0"/>
              </a:rPr>
              <a:t>Хуучин Гэрээ</a:t>
            </a:r>
            <a:r>
              <a:rPr lang="en-US" sz="1600" baseline="0">
                <a:solidFill>
                  <a:srgbClr val="000000"/>
                </a:solidFill>
                <a:latin typeface="Times New Roman" charset="0"/>
              </a:rPr>
              <a:t>)</a:t>
            </a:r>
            <a:r>
              <a:rPr lang="mn-MN" sz="1600" baseline="0">
                <a:solidFill>
                  <a:srgbClr val="000000"/>
                </a:solidFill>
                <a:latin typeface="Times New Roman" charset="0"/>
              </a:rPr>
              <a:t> бүрэн гүйцэд болсон</a:t>
            </a:r>
            <a:r>
              <a:rPr lang="en-US" sz="1600" baseline="0">
                <a:solidFill>
                  <a:srgbClr val="000000"/>
                </a:solidFill>
                <a:latin typeface="Times New Roman" charset="0"/>
              </a:rPr>
              <a:t>.</a:t>
            </a:r>
          </a:p>
          <a:p>
            <a:pPr algn="ctr" defTabSz="914400" fontAlgn="base">
              <a:spcBef>
                <a:spcPct val="50000"/>
              </a:spcBef>
              <a:spcAft>
                <a:spcPct val="0"/>
              </a:spcAft>
            </a:pPr>
            <a:r>
              <a:rPr lang="en-US" sz="1600" baseline="0">
                <a:solidFill>
                  <a:srgbClr val="000000"/>
                </a:solidFill>
                <a:latin typeface="Times New Roman" charset="0"/>
              </a:rPr>
              <a:t>2. </a:t>
            </a:r>
            <a:r>
              <a:rPr lang="mn-MN" sz="1600" baseline="0">
                <a:solidFill>
                  <a:srgbClr val="000000"/>
                </a:solidFill>
                <a:latin typeface="Times New Roman" charset="0"/>
              </a:rPr>
              <a:t>Хуучин Гэрээ </a:t>
            </a:r>
            <a:r>
              <a:rPr lang="en-US" sz="1600" baseline="0">
                <a:solidFill>
                  <a:srgbClr val="000000"/>
                </a:solidFill>
                <a:latin typeface="Times New Roman" charset="0"/>
              </a:rPr>
              <a:t>___________ </a:t>
            </a:r>
            <a:r>
              <a:rPr lang="mn-MN" sz="1600" baseline="0">
                <a:solidFill>
                  <a:srgbClr val="000000"/>
                </a:solidFill>
                <a:latin typeface="Times New Roman" charset="0"/>
              </a:rPr>
              <a:t>хэлэнд орчуулагдсан.</a:t>
            </a:r>
            <a:r>
              <a:rPr lang="en-US" sz="1600" baseline="0">
                <a:solidFill>
                  <a:srgbClr val="000000"/>
                </a:solidFill>
                <a:latin typeface="Times New Roman" charset="0"/>
              </a:rPr>
              <a:t> </a:t>
            </a:r>
            <a:r>
              <a:rPr lang="mn-MN" sz="1600" baseline="0">
                <a:solidFill>
                  <a:srgbClr val="000000"/>
                </a:solidFill>
                <a:latin typeface="Times New Roman" charset="0"/>
              </a:rPr>
              <a:t/>
            </a:r>
            <a:br>
              <a:rPr lang="mn-MN" sz="1600" baseline="0">
                <a:solidFill>
                  <a:srgbClr val="000000"/>
                </a:solidFill>
                <a:latin typeface="Times New Roman" charset="0"/>
              </a:rPr>
            </a:br>
            <a:r>
              <a:rPr lang="en-US" sz="1600" baseline="0">
                <a:solidFill>
                  <a:srgbClr val="000000"/>
                </a:solidFill>
                <a:latin typeface="Times New Roman" charset="0"/>
              </a:rPr>
              <a:t>(Септуажинт - </a:t>
            </a:r>
            <a:r>
              <a:rPr lang="ja-JP" altLang="en-US" sz="1600" baseline="0">
                <a:solidFill>
                  <a:srgbClr val="000000"/>
                </a:solidFill>
                <a:latin typeface="Times New Roman" charset="0"/>
              </a:rPr>
              <a:t>“</a:t>
            </a:r>
            <a:r>
              <a:rPr lang="en-US" sz="1600" baseline="0">
                <a:solidFill>
                  <a:srgbClr val="000000"/>
                </a:solidFill>
                <a:latin typeface="Times New Roman" charset="0"/>
              </a:rPr>
              <a:t>LXX</a:t>
            </a:r>
            <a:r>
              <a:rPr lang="ja-JP" altLang="en-US" sz="1600" baseline="0">
                <a:solidFill>
                  <a:srgbClr val="000000"/>
                </a:solidFill>
                <a:latin typeface="Times New Roman" charset="0"/>
              </a:rPr>
              <a:t>”</a:t>
            </a:r>
            <a:r>
              <a:rPr lang="en-US" sz="1600" baseline="0">
                <a:solidFill>
                  <a:srgbClr val="000000"/>
                </a:solidFill>
                <a:latin typeface="Times New Roman" charset="0"/>
              </a:rPr>
              <a:t> номууд)</a:t>
            </a:r>
          </a:p>
        </p:txBody>
      </p:sp>
      <p:sp>
        <p:nvSpPr>
          <p:cNvPr id="24583" name="Text Box 53"/>
          <p:cNvSpPr txBox="1">
            <a:spLocks noChangeArrowheads="1"/>
          </p:cNvSpPr>
          <p:nvPr/>
        </p:nvSpPr>
        <p:spPr bwMode="auto">
          <a:xfrm>
            <a:off x="772104" y="4293558"/>
            <a:ext cx="532389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600" baseline="0">
                <a:solidFill>
                  <a:srgbClr val="000000"/>
                </a:solidFill>
                <a:latin typeface="Times New Roman" charset="0"/>
              </a:rPr>
              <a:t>ТҮҮХЭН</a:t>
            </a:r>
            <a:r>
              <a:rPr lang="en-US" sz="1600" baseline="0">
                <a:solidFill>
                  <a:srgbClr val="000000"/>
                </a:solidFill>
                <a:latin typeface="Times New Roman" charset="0"/>
              </a:rPr>
              <a:t>:</a:t>
            </a:r>
          </a:p>
          <a:p>
            <a:pPr algn="ctr" defTabSz="914400" fontAlgn="base">
              <a:spcBef>
                <a:spcPct val="50000"/>
              </a:spcBef>
              <a:spcAft>
                <a:spcPct val="0"/>
              </a:spcAft>
            </a:pPr>
            <a:r>
              <a:rPr lang="en-US" sz="1600" baseline="0">
                <a:solidFill>
                  <a:srgbClr val="000000"/>
                </a:solidFill>
                <a:latin typeface="Times New Roman" charset="0"/>
              </a:rPr>
              <a:t>3. ___________ ________ байлдан дагууллаараа Хелленизмийг дэлгэрүүлэв.</a:t>
            </a:r>
            <a:endParaRPr lang="mn-MN" sz="1600" baseline="0">
              <a:solidFill>
                <a:srgbClr val="000000"/>
              </a:solidFill>
              <a:latin typeface="Times New Roman" charset="0"/>
            </a:endParaRPr>
          </a:p>
          <a:p>
            <a:pPr algn="ctr" defTabSz="914400" fontAlgn="base">
              <a:spcBef>
                <a:spcPct val="50000"/>
              </a:spcBef>
              <a:spcAft>
                <a:spcPct val="0"/>
              </a:spcAft>
            </a:pPr>
            <a:r>
              <a:rPr lang="en-US" sz="1600" baseline="0">
                <a:solidFill>
                  <a:srgbClr val="000000"/>
                </a:solidFill>
                <a:latin typeface="Times New Roman" charset="0"/>
              </a:rPr>
              <a:t>4. Израиль (Палестин) ______ захирагдлаа. Өндөр эрэмбийн ___________ ба харгис ч гэсэн _____________ дэлхий болов. (Ромын энх тайван)</a:t>
            </a:r>
          </a:p>
        </p:txBody>
      </p:sp>
      <p:sp>
        <p:nvSpPr>
          <p:cNvPr id="24584" name="Text Box 54"/>
          <p:cNvSpPr txBox="1">
            <a:spLocks noChangeArrowheads="1"/>
          </p:cNvSpPr>
          <p:nvPr/>
        </p:nvSpPr>
        <p:spPr bwMode="auto">
          <a:xfrm>
            <a:off x="689842" y="6533408"/>
            <a:ext cx="5323898" cy="123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800" baseline="0">
                <a:solidFill>
                  <a:srgbClr val="000000"/>
                </a:solidFill>
                <a:latin typeface="Times New Roman" charset="0"/>
              </a:rPr>
              <a:t>…АБРАХАМД АМЛАСАН БУРХАНЫ АГУУ АМЛАЛТ БИЕЛЭХ …ИРЭХ МЕССАИА БУЮУ …ЭЗЭН ЕСҮС ХРИСТ ИРЭХ! ...ТЭРХҮҮ ЦАГ ҮЕ, НӨХЦӨЛ БЭЛЭН БОЛЖЭЭ</a:t>
            </a:r>
          </a:p>
        </p:txBody>
      </p:sp>
      <p:sp>
        <p:nvSpPr>
          <p:cNvPr id="24585" name="Text Box 62"/>
          <p:cNvSpPr txBox="1">
            <a:spLocks noChangeArrowheads="1"/>
          </p:cNvSpPr>
          <p:nvPr/>
        </p:nvSpPr>
        <p:spPr bwMode="auto">
          <a:xfrm>
            <a:off x="776432" y="1079930"/>
            <a:ext cx="59733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400" i="1" baseline="0">
                <a:solidFill>
                  <a:srgbClr val="000000"/>
                </a:solidFill>
                <a:latin typeface="Times New Roman" charset="0"/>
              </a:rPr>
              <a:t>Малахи, Матай номын завсар үе</a:t>
            </a:r>
            <a:endParaRPr lang="en-US" sz="2400" i="1" baseline="0">
              <a:solidFill>
                <a:srgbClr val="000000"/>
              </a:solidFill>
              <a:latin typeface="Times New Roman" charset="0"/>
            </a:endParaRPr>
          </a:p>
        </p:txBody>
      </p:sp>
      <p:sp>
        <p:nvSpPr>
          <p:cNvPr id="24586" name="Text Box 63"/>
          <p:cNvSpPr txBox="1">
            <a:spLocks noChangeArrowheads="1"/>
          </p:cNvSpPr>
          <p:nvPr/>
        </p:nvSpPr>
        <p:spPr bwMode="auto">
          <a:xfrm>
            <a:off x="2509694" y="687649"/>
            <a:ext cx="342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400" i="1" baseline="0">
                <a:solidFill>
                  <a:srgbClr val="000000"/>
                </a:solidFill>
                <a:latin typeface="Times New Roman" charset="0"/>
              </a:rPr>
              <a:t>“Чимээгүй” үе</a:t>
            </a:r>
            <a:endParaRPr lang="en-US" sz="2400" i="1" baseline="0">
              <a:solidFill>
                <a:srgbClr val="000000"/>
              </a:solidFill>
              <a:latin typeface="Times New Roman" charset="0"/>
            </a:endParaRPr>
          </a:p>
        </p:txBody>
      </p:sp>
    </p:spTree>
    <p:extLst>
      <p:ext uri="{BB962C8B-B14F-4D97-AF65-F5344CB8AC3E}">
        <p14:creationId xmlns:p14="http://schemas.microsoft.com/office/powerpoint/2010/main" val="32423164"/>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958900" y="112301"/>
            <a:ext cx="8514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07</a:t>
            </a:r>
          </a:p>
        </p:txBody>
      </p:sp>
      <p:sp>
        <p:nvSpPr>
          <p:cNvPr id="25603" name="Text Box 3"/>
          <p:cNvSpPr txBox="1">
            <a:spLocks noChangeArrowheads="1"/>
          </p:cNvSpPr>
          <p:nvPr/>
        </p:nvSpPr>
        <p:spPr bwMode="auto">
          <a:xfrm>
            <a:off x="2179205" y="707648"/>
            <a:ext cx="3937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endParaRPr lang="en-US" sz="1400" b="0" baseline="0">
              <a:solidFill>
                <a:srgbClr val="000000"/>
              </a:solidFill>
              <a:latin typeface="Comic Sans MS" charset="0"/>
            </a:endParaRPr>
          </a:p>
        </p:txBody>
      </p:sp>
      <p:pic>
        <p:nvPicPr>
          <p:cNvPr id="32862" name="Picture 94"/>
          <p:cNvPicPr>
            <a:picLocks noChangeArrowheads="1"/>
          </p:cNvPicPr>
          <p:nvPr/>
        </p:nvPicPr>
        <p:blipFill>
          <a:blip r:embed="rId2">
            <a:lum bright="18000"/>
          </a:blip>
          <a:srcRect/>
          <a:stretch>
            <a:fillRect/>
          </a:stretch>
        </p:blipFill>
        <p:spPr bwMode="auto">
          <a:xfrm>
            <a:off x="4719205" y="1099929"/>
            <a:ext cx="1542762" cy="1798340"/>
          </a:xfrm>
          <a:prstGeom prst="rect">
            <a:avLst/>
          </a:prstGeom>
          <a:noFill/>
          <a:ln w="12700">
            <a:noFill/>
            <a:miter lim="800000"/>
            <a:headEnd/>
            <a:tailEnd/>
          </a:ln>
          <a:effectLst>
            <a:outerShdw dist="125724" dir="2700000" algn="ctr" rotWithShape="0">
              <a:schemeClr val="tx1"/>
            </a:outerShdw>
          </a:effectLst>
        </p:spPr>
      </p:pic>
      <p:sp>
        <p:nvSpPr>
          <p:cNvPr id="25605" name="Rectangle 57"/>
          <p:cNvSpPr>
            <a:spLocks noChangeArrowheads="1"/>
          </p:cNvSpPr>
          <p:nvPr/>
        </p:nvSpPr>
        <p:spPr bwMode="auto">
          <a:xfrm>
            <a:off x="611909" y="1175305"/>
            <a:ext cx="32914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2400" b="1" i="1">
                <a:solidFill>
                  <a:srgbClr val="000000"/>
                </a:solidFill>
                <a:latin typeface="Times New Roman" charset="0"/>
                <a:ea typeface="ＭＳ Ｐゴシック" charset="0"/>
                <a:cs typeface="ＭＳ Ｐゴシック" charset="0"/>
              </a:rPr>
              <a:t>Есүсийн аяллын чиглэл</a:t>
            </a:r>
            <a:endParaRPr lang="en-US" sz="2400" i="1">
              <a:solidFill>
                <a:srgbClr val="000000"/>
              </a:solidFill>
              <a:latin typeface="Times New Roman" charset="0"/>
              <a:ea typeface="ＭＳ Ｐゴシック" charset="0"/>
              <a:cs typeface="ＭＳ Ｐゴシック" charset="0"/>
            </a:endParaRPr>
          </a:p>
        </p:txBody>
      </p:sp>
      <p:sp>
        <p:nvSpPr>
          <p:cNvPr id="25606" name="Rectangle 56"/>
          <p:cNvSpPr>
            <a:spLocks noChangeArrowheads="1"/>
          </p:cNvSpPr>
          <p:nvPr/>
        </p:nvSpPr>
        <p:spPr bwMode="auto">
          <a:xfrm>
            <a:off x="4205432" y="6253429"/>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ja-JP" altLang="en-US" sz="1600" b="1">
                <a:solidFill>
                  <a:srgbClr val="000000"/>
                </a:solidFill>
                <a:latin typeface="Comic Sans MS" charset="0"/>
                <a:ea typeface="ＭＳ Ｐゴシック" charset="0"/>
                <a:cs typeface="ＭＳ Ｐゴシック" charset="0"/>
              </a:rPr>
              <a:t>’</a:t>
            </a:r>
            <a:endParaRPr lang="en-US" sz="2400">
              <a:solidFill>
                <a:srgbClr val="000000"/>
              </a:solidFill>
              <a:latin typeface="Times" charset="0"/>
              <a:ea typeface="ＭＳ Ｐゴシック" charset="0"/>
              <a:cs typeface="ＭＳ Ｐゴシック" charset="0"/>
            </a:endParaRPr>
          </a:p>
        </p:txBody>
      </p:sp>
      <p:sp>
        <p:nvSpPr>
          <p:cNvPr id="25607" name="Rectangle 58"/>
          <p:cNvSpPr>
            <a:spLocks noChangeArrowheads="1"/>
          </p:cNvSpPr>
          <p:nvPr/>
        </p:nvSpPr>
        <p:spPr bwMode="auto">
          <a:xfrm>
            <a:off x="4175126" y="6224199"/>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ja-JP" altLang="en-US" sz="1600" b="1">
                <a:solidFill>
                  <a:srgbClr val="000000"/>
                </a:solidFill>
                <a:latin typeface="Comic Sans MS" charset="0"/>
                <a:ea typeface="ＭＳ Ｐゴシック" charset="0"/>
                <a:cs typeface="ＭＳ Ｐゴシック" charset="0"/>
              </a:rPr>
              <a:t>’</a:t>
            </a:r>
            <a:endParaRPr lang="en-US" sz="2400">
              <a:solidFill>
                <a:srgbClr val="000000"/>
              </a:solidFill>
              <a:latin typeface="Times" charset="0"/>
              <a:ea typeface="ＭＳ Ｐゴシック" charset="0"/>
              <a:cs typeface="ＭＳ Ｐゴシック" charset="0"/>
            </a:endParaRPr>
          </a:p>
        </p:txBody>
      </p:sp>
      <p:sp>
        <p:nvSpPr>
          <p:cNvPr id="25608" name="Rectangle 59"/>
          <p:cNvSpPr>
            <a:spLocks noChangeArrowheads="1"/>
          </p:cNvSpPr>
          <p:nvPr/>
        </p:nvSpPr>
        <p:spPr bwMode="auto">
          <a:xfrm>
            <a:off x="4167909" y="6216507"/>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ja-JP" altLang="en-US" sz="1600" b="1">
                <a:solidFill>
                  <a:srgbClr val="000000"/>
                </a:solidFill>
                <a:latin typeface="Comic Sans MS" charset="0"/>
                <a:ea typeface="ＭＳ Ｐゴシック" charset="0"/>
                <a:cs typeface="ＭＳ Ｐゴシック" charset="0"/>
              </a:rPr>
              <a:t>’</a:t>
            </a:r>
            <a:endParaRPr lang="en-US" sz="2400">
              <a:solidFill>
                <a:srgbClr val="000000"/>
              </a:solidFill>
              <a:latin typeface="Times" charset="0"/>
              <a:ea typeface="ＭＳ Ｐゴシック" charset="0"/>
              <a:cs typeface="ＭＳ Ｐゴシック" charset="0"/>
            </a:endParaRPr>
          </a:p>
        </p:txBody>
      </p:sp>
      <p:sp>
        <p:nvSpPr>
          <p:cNvPr id="25609" name="Rectangle 61"/>
          <p:cNvSpPr>
            <a:spLocks noChangeArrowheads="1"/>
          </p:cNvSpPr>
          <p:nvPr/>
        </p:nvSpPr>
        <p:spPr bwMode="auto">
          <a:xfrm>
            <a:off x="5453785" y="3433616"/>
            <a:ext cx="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000">
                <a:solidFill>
                  <a:srgbClr val="000000"/>
                </a:solidFill>
                <a:latin typeface="Comic Sans MS" charset="0"/>
                <a:ea typeface="ＭＳ Ｐゴシック" charset="0"/>
                <a:cs typeface="ＭＳ Ｐゴシック" charset="0"/>
              </a:rPr>
              <a:t> </a:t>
            </a:r>
            <a:endParaRPr lang="en-US" sz="2400">
              <a:solidFill>
                <a:srgbClr val="000000"/>
              </a:solidFill>
              <a:latin typeface="Times" charset="0"/>
              <a:ea typeface="ＭＳ Ｐゴシック" charset="0"/>
              <a:cs typeface="ＭＳ Ｐゴシック" charset="0"/>
            </a:endParaRPr>
          </a:p>
        </p:txBody>
      </p:sp>
      <p:sp>
        <p:nvSpPr>
          <p:cNvPr id="25610" name="Rectangle 63"/>
          <p:cNvSpPr>
            <a:spLocks noChangeArrowheads="1"/>
          </p:cNvSpPr>
          <p:nvPr/>
        </p:nvSpPr>
        <p:spPr bwMode="auto">
          <a:xfrm>
            <a:off x="4851978" y="3441308"/>
            <a:ext cx="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   </a:t>
            </a:r>
            <a:endParaRPr lang="en-US" sz="2400">
              <a:solidFill>
                <a:srgbClr val="000000"/>
              </a:solidFill>
              <a:latin typeface="Times" charset="0"/>
              <a:ea typeface="ＭＳ Ｐゴシック" charset="0"/>
              <a:cs typeface="ＭＳ Ｐゴシック" charset="0"/>
            </a:endParaRPr>
          </a:p>
        </p:txBody>
      </p:sp>
      <p:sp>
        <p:nvSpPr>
          <p:cNvPr id="25611" name="Rectangle 67"/>
          <p:cNvSpPr>
            <a:spLocks noChangeArrowheads="1"/>
          </p:cNvSpPr>
          <p:nvPr/>
        </p:nvSpPr>
        <p:spPr bwMode="auto">
          <a:xfrm>
            <a:off x="4813013" y="3404387"/>
            <a:ext cx="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   </a:t>
            </a:r>
            <a:endParaRPr lang="en-US" sz="2400">
              <a:solidFill>
                <a:srgbClr val="000000"/>
              </a:solidFill>
              <a:latin typeface="Times" charset="0"/>
              <a:ea typeface="ＭＳ Ｐゴシック" charset="0"/>
              <a:cs typeface="ＭＳ Ｐゴシック" charset="0"/>
            </a:endParaRPr>
          </a:p>
        </p:txBody>
      </p:sp>
      <p:pic>
        <p:nvPicPr>
          <p:cNvPr id="25612" name="Picture 76"/>
          <p:cNvPicPr>
            <a:picLocks noChangeAspect="1" noChangeArrowheads="1"/>
          </p:cNvPicPr>
          <p:nvPr/>
        </p:nvPicPr>
        <p:blipFill>
          <a:blip r:embed="rId3">
            <a:extLst>
              <a:ext uri="{28A0092B-C50C-407E-A947-70E740481C1C}">
                <a14:useLocalDpi xmlns:a14="http://schemas.microsoft.com/office/drawing/2010/main" val="0"/>
              </a:ext>
            </a:extLst>
          </a:blip>
          <a:srcRect l="35503" t="22478" r="32642" b="2364"/>
          <a:stretch>
            <a:fillRect/>
          </a:stretch>
        </p:blipFill>
        <p:spPr bwMode="auto">
          <a:xfrm>
            <a:off x="1277216" y="2133704"/>
            <a:ext cx="3929784" cy="5881143"/>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847" name="Text Box 79" descr="10%"/>
          <p:cNvSpPr txBox="1">
            <a:spLocks noChangeArrowheads="1"/>
          </p:cNvSpPr>
          <p:nvPr/>
        </p:nvSpPr>
        <p:spPr bwMode="auto">
          <a:xfrm>
            <a:off x="2359605" y="6964150"/>
            <a:ext cx="1053523" cy="307777"/>
          </a:xfrm>
          <a:prstGeom prst="rect">
            <a:avLst/>
          </a:prstGeom>
          <a:pattFill prst="pct10">
            <a:fgClr>
              <a:schemeClr val="tx1"/>
            </a:fgClr>
            <a:bgClr>
              <a:srgbClr val="FFFFFF"/>
            </a:bgClr>
          </a:pattFill>
          <a:ln w="9525">
            <a:solidFill>
              <a:schemeClr val="tx1"/>
            </a:solidFill>
            <a:miter lim="800000"/>
            <a:headEnd/>
            <a:tailEnd/>
          </a:ln>
          <a:effectLst>
            <a:outerShdw dist="125724" dir="2700000" algn="ctr" rotWithShape="0">
              <a:schemeClr val="tx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400" baseline="0">
                <a:solidFill>
                  <a:srgbClr val="000000"/>
                </a:solidFill>
                <a:latin typeface="Helvetica" charset="0"/>
              </a:rPr>
              <a:t>ИУДЕЙ</a:t>
            </a:r>
            <a:endParaRPr lang="en-US" sz="1400" baseline="0">
              <a:solidFill>
                <a:srgbClr val="000000"/>
              </a:solidFill>
              <a:latin typeface="Helvetica" charset="0"/>
            </a:endParaRPr>
          </a:p>
        </p:txBody>
      </p:sp>
      <p:sp>
        <p:nvSpPr>
          <p:cNvPr id="32801" name="Rectangle 33"/>
          <p:cNvSpPr>
            <a:spLocks noChangeArrowheads="1"/>
          </p:cNvSpPr>
          <p:nvPr/>
        </p:nvSpPr>
        <p:spPr bwMode="auto">
          <a:xfrm>
            <a:off x="440172" y="4313556"/>
            <a:ext cx="1889125" cy="553998"/>
          </a:xfrm>
          <a:prstGeom prst="rect">
            <a:avLst/>
          </a:prstGeom>
          <a:solidFill>
            <a:srgbClr val="CCCCCC"/>
          </a:solidFill>
          <a:ln w="9525">
            <a:solidFill>
              <a:schemeClr val="tx1"/>
            </a:solidFill>
            <a:miter lim="800000"/>
            <a:headEnd/>
            <a:tailEnd/>
          </a:ln>
          <a:effectLst>
            <a:outerShdw dist="125724" dir="2700000" algn="ctr" rotWithShape="0">
              <a:schemeClr val="tx1"/>
            </a:outerShdw>
          </a:effectLst>
        </p:spPr>
        <p:txBody>
          <a:bodyPr lIns="0" tIns="0" rIns="0" bIns="0">
            <a:spAutoFit/>
          </a:bodyPr>
          <a:lstStyle/>
          <a:p>
            <a:pPr algn="ctr" defTabSz="914400" eaLnBrk="0" fontAlgn="base" hangingPunct="0">
              <a:spcBef>
                <a:spcPct val="0"/>
              </a:spcBef>
              <a:spcAft>
                <a:spcPct val="0"/>
              </a:spcAft>
            </a:pPr>
            <a:r>
              <a:rPr lang="en-US" b="1">
                <a:solidFill>
                  <a:srgbClr val="000000"/>
                </a:solidFill>
                <a:latin typeface="Helvetica" charset="0"/>
                <a:ea typeface="ＭＳ Ｐゴシック" charset="0"/>
                <a:cs typeface="ＭＳ Ｐゴシック" charset="0"/>
              </a:rPr>
              <a:t>______________ </a:t>
            </a:r>
            <a:r>
              <a:rPr lang="mn-MN" b="1">
                <a:solidFill>
                  <a:srgbClr val="000000"/>
                </a:solidFill>
                <a:latin typeface="Helvetica" charset="0"/>
                <a:ea typeface="ＭＳ Ｐゴシック" charset="0"/>
                <a:cs typeface="ＭＳ Ｐゴシック" charset="0"/>
              </a:rPr>
              <a:t/>
            </a:r>
            <a:br>
              <a:rPr lang="mn-MN" b="1">
                <a:solidFill>
                  <a:srgbClr val="000000"/>
                </a:solidFill>
                <a:latin typeface="Helvetica" charset="0"/>
                <a:ea typeface="ＭＳ Ｐゴシック" charset="0"/>
                <a:cs typeface="ＭＳ Ｐゴシック" charset="0"/>
              </a:rPr>
            </a:br>
            <a:r>
              <a:rPr lang="mn-MN" b="1">
                <a:solidFill>
                  <a:srgbClr val="000000"/>
                </a:solidFill>
                <a:latin typeface="Helvetica" charset="0"/>
                <a:ea typeface="ＭＳ Ｐゴシック" charset="0"/>
                <a:cs typeface="ＭＳ Ｐゴシック" charset="0"/>
              </a:rPr>
              <a:t>ДАЙРСАН</a:t>
            </a:r>
            <a:endParaRPr lang="en-US">
              <a:solidFill>
                <a:srgbClr val="000000"/>
              </a:solidFill>
              <a:latin typeface="Times" charset="0"/>
              <a:ea typeface="ＭＳ Ｐゴシック" charset="0"/>
              <a:cs typeface="ＭＳ Ｐゴシック" charset="0"/>
            </a:endParaRPr>
          </a:p>
        </p:txBody>
      </p:sp>
      <p:sp>
        <p:nvSpPr>
          <p:cNvPr id="32849" name="Text Box 81"/>
          <p:cNvSpPr txBox="1">
            <a:spLocks noChangeArrowheads="1"/>
          </p:cNvSpPr>
          <p:nvPr/>
        </p:nvSpPr>
        <p:spPr bwMode="auto">
          <a:xfrm>
            <a:off x="4144818" y="1967562"/>
            <a:ext cx="1616364" cy="307777"/>
          </a:xfrm>
          <a:prstGeom prst="rect">
            <a:avLst/>
          </a:prstGeom>
          <a:solidFill>
            <a:schemeClr val="bg1"/>
          </a:solidFill>
          <a:ln w="57150" cmpd="thinThick">
            <a:solidFill>
              <a:schemeClr val="tx1"/>
            </a:solidFill>
            <a:miter lim="800000"/>
            <a:headEnd/>
            <a:tailEnd/>
          </a:ln>
          <a:effectLst>
            <a:outerShdw dist="125724" dir="2700000" algn="ctr" rotWithShape="0">
              <a:schemeClr val="tx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400" i="1" baseline="0">
                <a:solidFill>
                  <a:srgbClr val="000000"/>
                </a:solidFill>
                <a:latin typeface="Helvetica" charset="0"/>
              </a:rPr>
              <a:t>К</a:t>
            </a:r>
            <a:r>
              <a:rPr lang="en-US" sz="1400" i="1" baseline="0">
                <a:solidFill>
                  <a:srgbClr val="000000"/>
                </a:solidFill>
                <a:latin typeface="Helvetica" charset="0"/>
              </a:rPr>
              <a:t>A</a:t>
            </a:r>
            <a:r>
              <a:rPr lang="mn-MN" sz="1400" i="1" baseline="0">
                <a:solidFill>
                  <a:srgbClr val="000000"/>
                </a:solidFill>
                <a:latin typeface="Helvetica" charset="0"/>
              </a:rPr>
              <a:t>П</a:t>
            </a:r>
            <a:r>
              <a:rPr lang="en-US" sz="1400" i="1" baseline="0">
                <a:solidFill>
                  <a:srgbClr val="000000"/>
                </a:solidFill>
                <a:latin typeface="Helvetica" charset="0"/>
              </a:rPr>
              <a:t>E</a:t>
            </a:r>
            <a:r>
              <a:rPr lang="mn-MN" sz="1400" i="1" baseline="0">
                <a:solidFill>
                  <a:srgbClr val="000000"/>
                </a:solidFill>
                <a:latin typeface="Helvetica" charset="0"/>
              </a:rPr>
              <a:t>РНАУМ</a:t>
            </a:r>
            <a:endParaRPr lang="en-US" sz="1400" i="1" baseline="0">
              <a:solidFill>
                <a:srgbClr val="000000"/>
              </a:solidFill>
              <a:latin typeface="Helvetica" charset="0"/>
            </a:endParaRPr>
          </a:p>
        </p:txBody>
      </p:sp>
      <p:sp>
        <p:nvSpPr>
          <p:cNvPr id="32850" name="Text Box 82"/>
          <p:cNvSpPr txBox="1">
            <a:spLocks noChangeArrowheads="1"/>
          </p:cNvSpPr>
          <p:nvPr/>
        </p:nvSpPr>
        <p:spPr bwMode="auto">
          <a:xfrm>
            <a:off x="2232604" y="6379573"/>
            <a:ext cx="1476374" cy="307777"/>
          </a:xfrm>
          <a:prstGeom prst="rect">
            <a:avLst/>
          </a:prstGeom>
          <a:solidFill>
            <a:schemeClr val="bg1"/>
          </a:solidFill>
          <a:ln w="57150" cmpd="thinThick">
            <a:solidFill>
              <a:schemeClr val="tx1"/>
            </a:solidFill>
            <a:miter lim="800000"/>
            <a:headEnd/>
            <a:tailEnd/>
          </a:ln>
          <a:effectLst>
            <a:outerShdw dist="125724" dir="2700000" algn="ctr" rotWithShape="0">
              <a:schemeClr val="tx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400" i="1" baseline="0">
                <a:solidFill>
                  <a:srgbClr val="000000"/>
                </a:solidFill>
                <a:latin typeface="Helvetica" charset="0"/>
              </a:rPr>
              <a:t>ИЕРУСАЛИМ</a:t>
            </a:r>
            <a:endParaRPr lang="en-US" sz="1600" baseline="0">
              <a:solidFill>
                <a:srgbClr val="000000"/>
              </a:solidFill>
              <a:latin typeface="Helvetica" charset="0"/>
            </a:endParaRPr>
          </a:p>
        </p:txBody>
      </p:sp>
      <p:sp>
        <p:nvSpPr>
          <p:cNvPr id="32836" name="Rectangle 68"/>
          <p:cNvSpPr>
            <a:spLocks noChangeArrowheads="1"/>
          </p:cNvSpPr>
          <p:nvPr/>
        </p:nvSpPr>
        <p:spPr bwMode="auto">
          <a:xfrm>
            <a:off x="5189682" y="4124341"/>
            <a:ext cx="1306080" cy="830997"/>
          </a:xfrm>
          <a:prstGeom prst="rect">
            <a:avLst/>
          </a:prstGeom>
          <a:solidFill>
            <a:srgbClr val="CCCCCC"/>
          </a:solidFill>
          <a:ln w="9525">
            <a:solidFill>
              <a:schemeClr val="tx1"/>
            </a:solidFill>
            <a:miter lim="800000"/>
            <a:headEnd/>
            <a:tailEnd/>
          </a:ln>
          <a:effectLst>
            <a:outerShdw dist="125724" dir="2700000" algn="ctr" rotWithShape="0">
              <a:schemeClr val="tx1"/>
            </a:outerShdw>
          </a:effectLst>
        </p:spPr>
        <p:txBody>
          <a:bodyPr lIns="0" tIns="0" rIns="0" bIns="0">
            <a:spAutoFit/>
          </a:bodyPr>
          <a:lstStyle/>
          <a:p>
            <a:pPr algn="ctr" defTabSz="914400" eaLnBrk="0" fontAlgn="base" hangingPunct="0">
              <a:spcBef>
                <a:spcPct val="0"/>
              </a:spcBef>
              <a:spcAft>
                <a:spcPct val="0"/>
              </a:spcAft>
            </a:pPr>
            <a:r>
              <a:rPr lang="en-US" b="1">
                <a:solidFill>
                  <a:srgbClr val="000000"/>
                </a:solidFill>
                <a:latin typeface="Arial" charset="0"/>
                <a:ea typeface="ＭＳ Ｐゴシック" charset="0"/>
                <a:cs typeface="ＭＳ Ｐゴシック" charset="0"/>
              </a:rPr>
              <a:t>__________ ХИЙСЭН </a:t>
            </a:r>
          </a:p>
          <a:p>
            <a:pPr algn="ctr" defTabSz="914400" eaLnBrk="0" fontAlgn="base" hangingPunct="0">
              <a:spcBef>
                <a:spcPct val="0"/>
              </a:spcBef>
              <a:spcAft>
                <a:spcPct val="0"/>
              </a:spcAft>
            </a:pPr>
            <a:r>
              <a:rPr lang="en-US" b="1">
                <a:solidFill>
                  <a:srgbClr val="000000"/>
                </a:solidFill>
                <a:latin typeface="Arial" charset="0"/>
                <a:ea typeface="ＭＳ Ｐゴシック" charset="0"/>
                <a:cs typeface="ＭＳ Ｐゴシック" charset="0"/>
              </a:rPr>
              <a:t>ҮЙЛЧЛЭЛ</a:t>
            </a:r>
          </a:p>
        </p:txBody>
      </p:sp>
      <p:sp>
        <p:nvSpPr>
          <p:cNvPr id="32834" name="Rectangle 66"/>
          <p:cNvSpPr>
            <a:spLocks noChangeArrowheads="1"/>
          </p:cNvSpPr>
          <p:nvPr/>
        </p:nvSpPr>
        <p:spPr bwMode="auto">
          <a:xfrm>
            <a:off x="4830332" y="5862684"/>
            <a:ext cx="1577397" cy="1384995"/>
          </a:xfrm>
          <a:prstGeom prst="rect">
            <a:avLst/>
          </a:prstGeom>
          <a:solidFill>
            <a:srgbClr val="CCCCCC"/>
          </a:solidFill>
          <a:ln w="9525">
            <a:solidFill>
              <a:schemeClr val="tx1"/>
            </a:solidFill>
            <a:miter lim="800000"/>
            <a:headEnd/>
            <a:tailEnd/>
          </a:ln>
          <a:effectLst>
            <a:outerShdw dist="125724" dir="2700000" algn="ctr" rotWithShape="0">
              <a:schemeClr val="tx1"/>
            </a:outerShdw>
          </a:effectLst>
        </p:spPr>
        <p:txBody>
          <a:bodyPr lIns="0" tIns="0" rIns="0" bIns="0">
            <a:spAutoFit/>
          </a:bodyPr>
          <a:lstStyle/>
          <a:p>
            <a:pPr algn="ctr" defTabSz="914400" eaLnBrk="0" fontAlgn="base" hangingPunct="0">
              <a:spcBef>
                <a:spcPct val="0"/>
              </a:spcBef>
              <a:spcAft>
                <a:spcPct val="0"/>
              </a:spcAft>
            </a:pPr>
            <a:r>
              <a:rPr lang="en-US">
                <a:solidFill>
                  <a:srgbClr val="000000"/>
                </a:solidFill>
                <a:latin typeface="Arial" charset="0"/>
                <a:ea typeface="ＭＳ Ｐゴシック" charset="0"/>
                <a:cs typeface="ＭＳ Ｐゴシック" charset="0"/>
              </a:rPr>
              <a:t>_____________</a:t>
            </a:r>
            <a:endParaRPr lang="en-US" b="1">
              <a:solidFill>
                <a:srgbClr val="000000"/>
              </a:solidFill>
              <a:latin typeface="Arial" charset="0"/>
              <a:ea typeface="ＭＳ Ｐゴシック" charset="0"/>
              <a:cs typeface="ＭＳ Ｐゴシック" charset="0"/>
            </a:endParaRPr>
          </a:p>
          <a:p>
            <a:pPr algn="ctr" defTabSz="914400" eaLnBrk="0" fontAlgn="base" hangingPunct="0">
              <a:spcBef>
                <a:spcPct val="0"/>
              </a:spcBef>
              <a:spcAft>
                <a:spcPct val="0"/>
              </a:spcAft>
            </a:pPr>
            <a:r>
              <a:rPr lang="en-US" b="1">
                <a:solidFill>
                  <a:srgbClr val="000000"/>
                </a:solidFill>
                <a:latin typeface="Arial" charset="0"/>
                <a:ea typeface="ＭＳ Ｐゴシック" charset="0"/>
                <a:cs typeface="ＭＳ Ｐゴシック" charset="0"/>
              </a:rPr>
              <a:t>ХИЙСЭН </a:t>
            </a:r>
          </a:p>
          <a:p>
            <a:pPr algn="ctr" defTabSz="914400" eaLnBrk="0" fontAlgn="base" hangingPunct="0">
              <a:spcBef>
                <a:spcPct val="0"/>
              </a:spcBef>
              <a:spcAft>
                <a:spcPct val="0"/>
              </a:spcAft>
            </a:pPr>
            <a:r>
              <a:rPr lang="en-US" b="1">
                <a:solidFill>
                  <a:srgbClr val="000000"/>
                </a:solidFill>
                <a:latin typeface="Arial" charset="0"/>
                <a:ea typeface="ＭＳ Ｐゴシック" charset="0"/>
                <a:cs typeface="ＭＳ Ｐゴシック" charset="0"/>
              </a:rPr>
              <a:t>СҮҮЛЧИЙН </a:t>
            </a:r>
          </a:p>
          <a:p>
            <a:pPr algn="ctr" defTabSz="914400" eaLnBrk="0" fontAlgn="base" hangingPunct="0">
              <a:spcBef>
                <a:spcPct val="0"/>
              </a:spcBef>
              <a:spcAft>
                <a:spcPct val="0"/>
              </a:spcAft>
            </a:pPr>
            <a:r>
              <a:rPr lang="en-US" b="1">
                <a:solidFill>
                  <a:srgbClr val="000000"/>
                </a:solidFill>
                <a:latin typeface="Arial" charset="0"/>
                <a:ea typeface="ＭＳ Ｐゴシック" charset="0"/>
                <a:cs typeface="ＭＳ Ｐゴシック" charset="0"/>
              </a:rPr>
              <a:t>ҮЙЛЧЛЭЛ</a:t>
            </a:r>
          </a:p>
        </p:txBody>
      </p:sp>
      <p:sp>
        <p:nvSpPr>
          <p:cNvPr id="32819" name="Rectangle 51"/>
          <p:cNvSpPr>
            <a:spLocks noChangeArrowheads="1"/>
          </p:cNvSpPr>
          <p:nvPr/>
        </p:nvSpPr>
        <p:spPr bwMode="auto">
          <a:xfrm>
            <a:off x="510888" y="6216505"/>
            <a:ext cx="1648114" cy="1661994"/>
          </a:xfrm>
          <a:prstGeom prst="rect">
            <a:avLst/>
          </a:prstGeom>
          <a:solidFill>
            <a:srgbClr val="CCCCCC"/>
          </a:solidFill>
          <a:ln w="9525">
            <a:solidFill>
              <a:schemeClr val="tx1"/>
            </a:solidFill>
            <a:miter lim="800000"/>
            <a:headEnd/>
            <a:tailEnd/>
          </a:ln>
          <a:effectLst>
            <a:outerShdw dist="125724" dir="2700000" algn="ctr" rotWithShape="0">
              <a:schemeClr val="tx1"/>
            </a:outerShdw>
          </a:effectLst>
        </p:spPr>
        <p:txBody>
          <a:bodyPr lIns="0" tIns="0" rIns="0" bIns="0">
            <a:spAutoFit/>
          </a:bodyPr>
          <a:lstStyle/>
          <a:p>
            <a:pPr algn="ctr" defTabSz="914400" eaLnBrk="0" fontAlgn="base" hangingPunct="0">
              <a:spcBef>
                <a:spcPct val="0"/>
              </a:spcBef>
              <a:spcAft>
                <a:spcPct val="0"/>
              </a:spcAft>
            </a:pPr>
            <a:r>
              <a:rPr lang="en-US" b="1">
                <a:solidFill>
                  <a:srgbClr val="000000"/>
                </a:solidFill>
                <a:latin typeface="Arial" charset="0"/>
                <a:ea typeface="ＭＳ Ｐゴシック" charset="0"/>
                <a:cs typeface="ＭＳ Ｐゴシック" charset="0"/>
              </a:rPr>
              <a:t>ЭЗЭНИЙ</a:t>
            </a:r>
          </a:p>
          <a:p>
            <a:pPr algn="ctr" defTabSz="914400" eaLnBrk="0" fontAlgn="base" hangingPunct="0">
              <a:spcBef>
                <a:spcPct val="0"/>
              </a:spcBef>
              <a:spcAft>
                <a:spcPct val="0"/>
              </a:spcAft>
            </a:pPr>
            <a:r>
              <a:rPr lang="en-US" b="1">
                <a:solidFill>
                  <a:srgbClr val="000000"/>
                </a:solidFill>
                <a:latin typeface="Arial" charset="0"/>
                <a:ea typeface="ＭＳ Ｐゴシック" charset="0"/>
                <a:cs typeface="ＭＳ Ｐゴシック" charset="0"/>
              </a:rPr>
              <a:t>____________</a:t>
            </a:r>
            <a:r>
              <a:rPr lang="mn-MN" b="1">
                <a:solidFill>
                  <a:srgbClr val="000000"/>
                </a:solidFill>
                <a:latin typeface="Arial" charset="0"/>
                <a:ea typeface="ＭＳ Ｐゴシック" charset="0"/>
                <a:cs typeface="ＭＳ Ｐゴシック" charset="0"/>
              </a:rPr>
              <a:t>-д</a:t>
            </a:r>
            <a:endParaRPr lang="en-US" b="1">
              <a:solidFill>
                <a:srgbClr val="000000"/>
              </a:solidFill>
              <a:latin typeface="Arial" charset="0"/>
              <a:ea typeface="ＭＳ Ｐゴシック" charset="0"/>
              <a:cs typeface="ＭＳ Ｐゴシック" charset="0"/>
            </a:endParaRPr>
          </a:p>
          <a:p>
            <a:pPr algn="ctr" defTabSz="914400" eaLnBrk="0" fontAlgn="base" hangingPunct="0">
              <a:spcBef>
                <a:spcPct val="0"/>
              </a:spcBef>
              <a:spcAft>
                <a:spcPct val="0"/>
              </a:spcAft>
            </a:pPr>
            <a:r>
              <a:rPr lang="en-US" b="1">
                <a:solidFill>
                  <a:srgbClr val="000000"/>
                </a:solidFill>
                <a:latin typeface="Arial" charset="0"/>
                <a:ea typeface="ＭＳ Ｐゴシック" charset="0"/>
                <a:cs typeface="ＭＳ Ｐゴシック" charset="0"/>
              </a:rPr>
              <a:t>ХИЙСЭН</a:t>
            </a:r>
            <a:r>
              <a:rPr lang="mn-MN" b="1">
                <a:solidFill>
                  <a:srgbClr val="000000"/>
                </a:solidFill>
                <a:latin typeface="Arial" charset="0"/>
                <a:ea typeface="ＭＳ Ｐゴシック" charset="0"/>
                <a:cs typeface="ＭＳ Ｐゴシック" charset="0"/>
              </a:rPr>
              <a:t> ЭХНИЙ</a:t>
            </a:r>
            <a:endParaRPr lang="en-US" b="1">
              <a:solidFill>
                <a:srgbClr val="000000"/>
              </a:solidFill>
              <a:latin typeface="Arial" charset="0"/>
              <a:ea typeface="ＭＳ Ｐゴシック" charset="0"/>
              <a:cs typeface="ＭＳ Ｐゴシック" charset="0"/>
            </a:endParaRPr>
          </a:p>
          <a:p>
            <a:pPr algn="ctr" defTabSz="914400" eaLnBrk="0" fontAlgn="base" hangingPunct="0">
              <a:spcBef>
                <a:spcPct val="0"/>
              </a:spcBef>
              <a:spcAft>
                <a:spcPct val="0"/>
              </a:spcAft>
            </a:pPr>
            <a:r>
              <a:rPr lang="en-US" b="1">
                <a:solidFill>
                  <a:srgbClr val="000000"/>
                </a:solidFill>
                <a:latin typeface="Arial" charset="0"/>
                <a:ea typeface="ＭＳ Ｐゴシック" charset="0"/>
                <a:cs typeface="ＭＳ Ｐゴシック" charset="0"/>
              </a:rPr>
              <a:t>ҮЙЛЧЛЭЛ</a:t>
            </a:r>
          </a:p>
        </p:txBody>
      </p:sp>
      <p:sp>
        <p:nvSpPr>
          <p:cNvPr id="32804" name="Rectangle 36"/>
          <p:cNvSpPr>
            <a:spLocks noChangeArrowheads="1"/>
          </p:cNvSpPr>
          <p:nvPr/>
        </p:nvSpPr>
        <p:spPr bwMode="auto">
          <a:xfrm>
            <a:off x="614796" y="1799882"/>
            <a:ext cx="1919432" cy="984885"/>
          </a:xfrm>
          <a:prstGeom prst="rect">
            <a:avLst/>
          </a:prstGeom>
          <a:solidFill>
            <a:srgbClr val="CCCCCC"/>
          </a:solidFill>
          <a:ln w="9525">
            <a:solidFill>
              <a:schemeClr val="tx1"/>
            </a:solidFill>
            <a:miter lim="800000"/>
            <a:headEnd/>
            <a:tailEnd/>
          </a:ln>
          <a:effectLst>
            <a:outerShdw dist="125724" dir="2700000" algn="ctr" rotWithShape="0">
              <a:schemeClr val="tx1"/>
            </a:outerShdw>
          </a:effectLst>
        </p:spPr>
        <p:txBody>
          <a:bodyPr lIns="0" tIns="0" rIns="0" bIns="0">
            <a:spAutoFit/>
          </a:bodyPr>
          <a:lstStyle/>
          <a:p>
            <a:pPr algn="ctr" defTabSz="914400" eaLnBrk="0" fontAlgn="base" hangingPunct="0">
              <a:spcBef>
                <a:spcPct val="0"/>
              </a:spcBef>
              <a:spcAft>
                <a:spcPct val="0"/>
              </a:spcAft>
            </a:pPr>
            <a:r>
              <a:rPr lang="en-US" sz="1600" b="1">
                <a:solidFill>
                  <a:srgbClr val="000000"/>
                </a:solidFill>
                <a:latin typeface="Arial" charset="0"/>
                <a:ea typeface="ＭＳ Ｐゴシック" charset="0"/>
                <a:cs typeface="ＭＳ Ｐゴシック" charset="0"/>
              </a:rPr>
              <a:t>_________________</a:t>
            </a:r>
          </a:p>
          <a:p>
            <a:pPr algn="ctr" defTabSz="914400" eaLnBrk="0" fontAlgn="base" hangingPunct="0">
              <a:spcBef>
                <a:spcPct val="0"/>
              </a:spcBef>
              <a:spcAft>
                <a:spcPct val="0"/>
              </a:spcAft>
            </a:pPr>
            <a:r>
              <a:rPr lang="en-US" sz="1600" b="1">
                <a:solidFill>
                  <a:srgbClr val="000000"/>
                </a:solidFill>
                <a:latin typeface="Arial" charset="0"/>
                <a:ea typeface="ＭＳ Ｐゴシック" charset="0"/>
                <a:cs typeface="ＭＳ Ｐゴシック" charset="0"/>
              </a:rPr>
              <a:t>ТӨВЛӨРСӨН </a:t>
            </a:r>
          </a:p>
          <a:p>
            <a:pPr algn="ctr" defTabSz="914400" eaLnBrk="0" fontAlgn="base" hangingPunct="0">
              <a:spcBef>
                <a:spcPct val="0"/>
              </a:spcBef>
              <a:spcAft>
                <a:spcPct val="0"/>
              </a:spcAft>
            </a:pPr>
            <a:r>
              <a:rPr lang="en-US" sz="1600" b="1">
                <a:solidFill>
                  <a:srgbClr val="000000"/>
                </a:solidFill>
                <a:latin typeface="Arial" charset="0"/>
                <a:ea typeface="ＭＳ Ｐゴシック" charset="0"/>
                <a:cs typeface="ＭＳ Ｐゴシック" charset="0"/>
              </a:rPr>
              <a:t>ГАЛИЛ ДАХЬ </a:t>
            </a:r>
          </a:p>
          <a:p>
            <a:pPr algn="ctr" defTabSz="914400" eaLnBrk="0" fontAlgn="base" hangingPunct="0">
              <a:spcBef>
                <a:spcPct val="0"/>
              </a:spcBef>
              <a:spcAft>
                <a:spcPct val="0"/>
              </a:spcAft>
            </a:pPr>
            <a:r>
              <a:rPr lang="en-US" sz="1600" b="1">
                <a:solidFill>
                  <a:srgbClr val="000000"/>
                </a:solidFill>
                <a:latin typeface="Arial" charset="0"/>
                <a:ea typeface="ＭＳ Ｐゴシック" charset="0"/>
                <a:cs typeface="ＭＳ Ｐゴシック" charset="0"/>
              </a:rPr>
              <a:t>ҮЙЛЧЛЭЛ</a:t>
            </a:r>
          </a:p>
        </p:txBody>
      </p:sp>
      <p:sp>
        <p:nvSpPr>
          <p:cNvPr id="25621" name="Freeform 6" descr="25%"/>
          <p:cNvSpPr>
            <a:spLocks/>
          </p:cNvSpPr>
          <p:nvPr/>
        </p:nvSpPr>
        <p:spPr bwMode="auto">
          <a:xfrm rot="-146905">
            <a:off x="2886365" y="3139789"/>
            <a:ext cx="1522557" cy="2907496"/>
          </a:xfrm>
          <a:custGeom>
            <a:avLst/>
            <a:gdLst>
              <a:gd name="T0" fmla="*/ 2147483647 w 399"/>
              <a:gd name="T1" fmla="*/ 14608195 h 785"/>
              <a:gd name="T2" fmla="*/ 2147483647 w 399"/>
              <a:gd name="T3" fmla="*/ 379824542 h 785"/>
              <a:gd name="T4" fmla="*/ 1938115431 w 399"/>
              <a:gd name="T5" fmla="*/ 891130486 h 785"/>
              <a:gd name="T6" fmla="*/ 1356682481 w 399"/>
              <a:gd name="T7" fmla="*/ 1592350611 h 785"/>
              <a:gd name="T8" fmla="*/ 669530633 w 399"/>
              <a:gd name="T9" fmla="*/ 2147483647 h 785"/>
              <a:gd name="T10" fmla="*/ 193812383 w 399"/>
              <a:gd name="T11" fmla="*/ 2147483647 h 785"/>
              <a:gd name="T12" fmla="*/ 17621215 w 399"/>
              <a:gd name="T13" fmla="*/ 2147483647 h 785"/>
              <a:gd name="T14" fmla="*/ 35238233 w 399"/>
              <a:gd name="T15" fmla="*/ 2147483647 h 785"/>
              <a:gd name="T16" fmla="*/ 211429401 w 399"/>
              <a:gd name="T17" fmla="*/ 2147483647 h 785"/>
              <a:gd name="T18" fmla="*/ 687151848 w 399"/>
              <a:gd name="T19" fmla="*/ 2147483647 h 785"/>
              <a:gd name="T20" fmla="*/ 1145248882 w 399"/>
              <a:gd name="T21" fmla="*/ 2147483647 h 785"/>
              <a:gd name="T22" fmla="*/ 1955732449 w 399"/>
              <a:gd name="T23" fmla="*/ 2147483647 h 785"/>
              <a:gd name="T24" fmla="*/ 2147483647 w 399"/>
              <a:gd name="T25" fmla="*/ 2147483647 h 785"/>
              <a:gd name="T26" fmla="*/ 2147483647 w 399"/>
              <a:gd name="T27" fmla="*/ 2147483647 h 785"/>
              <a:gd name="T28" fmla="*/ 2147483647 w 399"/>
              <a:gd name="T29" fmla="*/ 2147483647 h 785"/>
              <a:gd name="T30" fmla="*/ 2147483647 w 399"/>
              <a:gd name="T31" fmla="*/ 2147483647 h 785"/>
              <a:gd name="T32" fmla="*/ 2147483647 w 399"/>
              <a:gd name="T33" fmla="*/ 2147483647 h 785"/>
              <a:gd name="T34" fmla="*/ 2147483647 w 399"/>
              <a:gd name="T35" fmla="*/ 2147483647 h 785"/>
              <a:gd name="T36" fmla="*/ 2147483647 w 399"/>
              <a:gd name="T37" fmla="*/ 2147483647 h 785"/>
              <a:gd name="T38" fmla="*/ 2147483647 w 399"/>
              <a:gd name="T39" fmla="*/ 2147483647 h 785"/>
              <a:gd name="T40" fmla="*/ 2147483647 w 399"/>
              <a:gd name="T41" fmla="*/ 2147483647 h 785"/>
              <a:gd name="T42" fmla="*/ 2147483647 w 399"/>
              <a:gd name="T43" fmla="*/ 2147483647 h 785"/>
              <a:gd name="T44" fmla="*/ 2147483647 w 399"/>
              <a:gd name="T45" fmla="*/ 2147483647 h 785"/>
              <a:gd name="T46" fmla="*/ 2147483647 w 399"/>
              <a:gd name="T47" fmla="*/ 1475481227 h 785"/>
              <a:gd name="T48" fmla="*/ 2147483647 w 399"/>
              <a:gd name="T49" fmla="*/ 803477492 h 785"/>
              <a:gd name="T50" fmla="*/ 2147483647 w 399"/>
              <a:gd name="T51" fmla="*/ 321391761 h 785"/>
              <a:gd name="T52" fmla="*/ 2147483647 w 399"/>
              <a:gd name="T53" fmla="*/ 29216390 h 785"/>
              <a:gd name="T54" fmla="*/ 2147483647 w 399"/>
              <a:gd name="T55" fmla="*/ 0 h 785"/>
              <a:gd name="T56" fmla="*/ 2147483647 w 399"/>
              <a:gd name="T57" fmla="*/ 277567176 h 785"/>
              <a:gd name="T58" fmla="*/ 2147483647 w 399"/>
              <a:gd name="T59" fmla="*/ 715828321 h 785"/>
              <a:gd name="T60" fmla="*/ 2147483647 w 399"/>
              <a:gd name="T61" fmla="*/ 1563130399 h 785"/>
              <a:gd name="T62" fmla="*/ 2147483647 w 399"/>
              <a:gd name="T63" fmla="*/ 2147483647 h 785"/>
              <a:gd name="T64" fmla="*/ 2147483647 w 399"/>
              <a:gd name="T65" fmla="*/ 2147483647 h 785"/>
              <a:gd name="T66" fmla="*/ 2147483647 w 399"/>
              <a:gd name="T67" fmla="*/ 2147483647 h 785"/>
              <a:gd name="T68" fmla="*/ 2147483647 w 399"/>
              <a:gd name="T69" fmla="*/ 2147483647 h 785"/>
              <a:gd name="T70" fmla="*/ 2147483647 w 399"/>
              <a:gd name="T71" fmla="*/ 2147483647 h 785"/>
              <a:gd name="T72" fmla="*/ 2147483647 w 399"/>
              <a:gd name="T73" fmla="*/ 2147483647 h 785"/>
              <a:gd name="T74" fmla="*/ 2147483647 w 399"/>
              <a:gd name="T75" fmla="*/ 2147483647 h 785"/>
              <a:gd name="T76" fmla="*/ 2147483647 w 399"/>
              <a:gd name="T77" fmla="*/ 2147483647 h 785"/>
              <a:gd name="T78" fmla="*/ 2147483647 w 399"/>
              <a:gd name="T79" fmla="*/ 2147483647 h 785"/>
              <a:gd name="T80" fmla="*/ 2147483647 w 399"/>
              <a:gd name="T81" fmla="*/ 2147483647 h 785"/>
              <a:gd name="T82" fmla="*/ 1603350114 w 399"/>
              <a:gd name="T83" fmla="*/ 2147483647 h 785"/>
              <a:gd name="T84" fmla="*/ 951436500 w 399"/>
              <a:gd name="T85" fmla="*/ 2147483647 h 785"/>
              <a:gd name="T86" fmla="*/ 475718250 w 399"/>
              <a:gd name="T87" fmla="*/ 2147483647 h 785"/>
              <a:gd name="T88" fmla="*/ 281905867 w 399"/>
              <a:gd name="T89" fmla="*/ 2147483647 h 785"/>
              <a:gd name="T90" fmla="*/ 370003550 w 399"/>
              <a:gd name="T91" fmla="*/ 2147483647 h 785"/>
              <a:gd name="T92" fmla="*/ 740007099 w 399"/>
              <a:gd name="T93" fmla="*/ 2147483647 h 785"/>
              <a:gd name="T94" fmla="*/ 1356682481 w 399"/>
              <a:gd name="T95" fmla="*/ 2059828147 h 785"/>
              <a:gd name="T96" fmla="*/ 1885255982 w 399"/>
              <a:gd name="T97" fmla="*/ 1329391631 h 785"/>
              <a:gd name="T98" fmla="*/ 2147483647 w 399"/>
              <a:gd name="T99" fmla="*/ 598955115 h 785"/>
              <a:gd name="T100" fmla="*/ 2147483647 w 399"/>
              <a:gd name="T101" fmla="*/ 248346963 h 785"/>
              <a:gd name="T102" fmla="*/ 2147483647 w 399"/>
              <a:gd name="T103" fmla="*/ 0 h 7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9"/>
              <a:gd name="T157" fmla="*/ 0 h 785"/>
              <a:gd name="T158" fmla="*/ 399 w 399"/>
              <a:gd name="T159" fmla="*/ 785 h 7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9" h="785">
                <a:moveTo>
                  <a:pt x="216" y="0"/>
                </a:moveTo>
                <a:lnTo>
                  <a:pt x="207" y="1"/>
                </a:lnTo>
                <a:lnTo>
                  <a:pt x="204" y="1"/>
                </a:lnTo>
                <a:lnTo>
                  <a:pt x="184" y="6"/>
                </a:lnTo>
                <a:lnTo>
                  <a:pt x="166" y="14"/>
                </a:lnTo>
                <a:lnTo>
                  <a:pt x="147" y="26"/>
                </a:lnTo>
                <a:lnTo>
                  <a:pt x="145" y="28"/>
                </a:lnTo>
                <a:lnTo>
                  <a:pt x="127" y="43"/>
                </a:lnTo>
                <a:lnTo>
                  <a:pt x="110" y="61"/>
                </a:lnTo>
                <a:lnTo>
                  <a:pt x="94" y="82"/>
                </a:lnTo>
                <a:lnTo>
                  <a:pt x="92" y="85"/>
                </a:lnTo>
                <a:lnTo>
                  <a:pt x="77" y="109"/>
                </a:lnTo>
                <a:lnTo>
                  <a:pt x="62" y="135"/>
                </a:lnTo>
                <a:lnTo>
                  <a:pt x="49" y="164"/>
                </a:lnTo>
                <a:lnTo>
                  <a:pt x="38" y="195"/>
                </a:lnTo>
                <a:lnTo>
                  <a:pt x="27" y="228"/>
                </a:lnTo>
                <a:lnTo>
                  <a:pt x="18" y="263"/>
                </a:lnTo>
                <a:lnTo>
                  <a:pt x="11" y="299"/>
                </a:lnTo>
                <a:lnTo>
                  <a:pt x="11" y="302"/>
                </a:lnTo>
                <a:lnTo>
                  <a:pt x="5" y="340"/>
                </a:lnTo>
                <a:lnTo>
                  <a:pt x="1" y="379"/>
                </a:lnTo>
                <a:lnTo>
                  <a:pt x="0" y="419"/>
                </a:lnTo>
                <a:lnTo>
                  <a:pt x="0" y="457"/>
                </a:lnTo>
                <a:lnTo>
                  <a:pt x="2" y="494"/>
                </a:lnTo>
                <a:lnTo>
                  <a:pt x="6" y="530"/>
                </a:lnTo>
                <a:lnTo>
                  <a:pt x="12" y="564"/>
                </a:lnTo>
                <a:lnTo>
                  <a:pt x="12" y="567"/>
                </a:lnTo>
                <a:lnTo>
                  <a:pt x="20" y="599"/>
                </a:lnTo>
                <a:lnTo>
                  <a:pt x="28" y="630"/>
                </a:lnTo>
                <a:lnTo>
                  <a:pt x="39" y="658"/>
                </a:lnTo>
                <a:lnTo>
                  <a:pt x="50" y="684"/>
                </a:lnTo>
                <a:lnTo>
                  <a:pt x="63" y="707"/>
                </a:lnTo>
                <a:lnTo>
                  <a:pt x="65" y="709"/>
                </a:lnTo>
                <a:lnTo>
                  <a:pt x="79" y="730"/>
                </a:lnTo>
                <a:lnTo>
                  <a:pt x="95" y="747"/>
                </a:lnTo>
                <a:lnTo>
                  <a:pt x="111" y="761"/>
                </a:lnTo>
                <a:lnTo>
                  <a:pt x="114" y="763"/>
                </a:lnTo>
                <a:lnTo>
                  <a:pt x="132" y="774"/>
                </a:lnTo>
                <a:lnTo>
                  <a:pt x="150" y="781"/>
                </a:lnTo>
                <a:lnTo>
                  <a:pt x="153" y="782"/>
                </a:lnTo>
                <a:lnTo>
                  <a:pt x="172" y="785"/>
                </a:lnTo>
                <a:lnTo>
                  <a:pt x="182" y="785"/>
                </a:lnTo>
                <a:lnTo>
                  <a:pt x="192" y="785"/>
                </a:lnTo>
                <a:lnTo>
                  <a:pt x="195" y="784"/>
                </a:lnTo>
                <a:lnTo>
                  <a:pt x="214" y="780"/>
                </a:lnTo>
                <a:lnTo>
                  <a:pt x="233" y="771"/>
                </a:lnTo>
                <a:lnTo>
                  <a:pt x="251" y="760"/>
                </a:lnTo>
                <a:lnTo>
                  <a:pt x="254" y="758"/>
                </a:lnTo>
                <a:lnTo>
                  <a:pt x="272" y="743"/>
                </a:lnTo>
                <a:lnTo>
                  <a:pt x="289" y="724"/>
                </a:lnTo>
                <a:lnTo>
                  <a:pt x="305" y="703"/>
                </a:lnTo>
                <a:lnTo>
                  <a:pt x="307" y="701"/>
                </a:lnTo>
                <a:lnTo>
                  <a:pt x="322" y="677"/>
                </a:lnTo>
                <a:lnTo>
                  <a:pt x="336" y="650"/>
                </a:lnTo>
                <a:lnTo>
                  <a:pt x="349" y="622"/>
                </a:lnTo>
                <a:lnTo>
                  <a:pt x="361" y="591"/>
                </a:lnTo>
                <a:lnTo>
                  <a:pt x="371" y="558"/>
                </a:lnTo>
                <a:lnTo>
                  <a:pt x="380" y="523"/>
                </a:lnTo>
                <a:lnTo>
                  <a:pt x="387" y="486"/>
                </a:lnTo>
                <a:lnTo>
                  <a:pt x="388" y="483"/>
                </a:lnTo>
                <a:lnTo>
                  <a:pt x="394" y="445"/>
                </a:lnTo>
                <a:lnTo>
                  <a:pt x="397" y="406"/>
                </a:lnTo>
                <a:lnTo>
                  <a:pt x="399" y="367"/>
                </a:lnTo>
                <a:lnTo>
                  <a:pt x="399" y="328"/>
                </a:lnTo>
                <a:lnTo>
                  <a:pt x="396" y="291"/>
                </a:lnTo>
                <a:lnTo>
                  <a:pt x="392" y="255"/>
                </a:lnTo>
                <a:lnTo>
                  <a:pt x="387" y="221"/>
                </a:lnTo>
                <a:lnTo>
                  <a:pt x="386" y="218"/>
                </a:lnTo>
                <a:lnTo>
                  <a:pt x="379" y="186"/>
                </a:lnTo>
                <a:lnTo>
                  <a:pt x="370" y="155"/>
                </a:lnTo>
                <a:lnTo>
                  <a:pt x="360" y="127"/>
                </a:lnTo>
                <a:lnTo>
                  <a:pt x="348" y="101"/>
                </a:lnTo>
                <a:lnTo>
                  <a:pt x="335" y="78"/>
                </a:lnTo>
                <a:lnTo>
                  <a:pt x="334" y="76"/>
                </a:lnTo>
                <a:lnTo>
                  <a:pt x="319" y="55"/>
                </a:lnTo>
                <a:lnTo>
                  <a:pt x="304" y="38"/>
                </a:lnTo>
                <a:lnTo>
                  <a:pt x="288" y="24"/>
                </a:lnTo>
                <a:lnTo>
                  <a:pt x="285" y="22"/>
                </a:lnTo>
                <a:lnTo>
                  <a:pt x="267" y="11"/>
                </a:lnTo>
                <a:lnTo>
                  <a:pt x="249" y="4"/>
                </a:lnTo>
                <a:lnTo>
                  <a:pt x="239" y="2"/>
                </a:lnTo>
                <a:lnTo>
                  <a:pt x="236" y="1"/>
                </a:lnTo>
                <a:lnTo>
                  <a:pt x="226" y="0"/>
                </a:lnTo>
                <a:lnTo>
                  <a:pt x="216" y="0"/>
                </a:lnTo>
                <a:lnTo>
                  <a:pt x="226" y="16"/>
                </a:lnTo>
                <a:lnTo>
                  <a:pt x="234" y="17"/>
                </a:lnTo>
                <a:lnTo>
                  <a:pt x="243" y="19"/>
                </a:lnTo>
                <a:lnTo>
                  <a:pt x="261" y="26"/>
                </a:lnTo>
                <a:lnTo>
                  <a:pt x="276" y="35"/>
                </a:lnTo>
                <a:lnTo>
                  <a:pt x="292" y="49"/>
                </a:lnTo>
                <a:lnTo>
                  <a:pt x="307" y="66"/>
                </a:lnTo>
                <a:lnTo>
                  <a:pt x="321" y="86"/>
                </a:lnTo>
                <a:lnTo>
                  <a:pt x="333" y="107"/>
                </a:lnTo>
                <a:lnTo>
                  <a:pt x="345" y="133"/>
                </a:lnTo>
                <a:lnTo>
                  <a:pt x="355" y="161"/>
                </a:lnTo>
                <a:lnTo>
                  <a:pt x="364" y="192"/>
                </a:lnTo>
                <a:lnTo>
                  <a:pt x="371" y="224"/>
                </a:lnTo>
                <a:lnTo>
                  <a:pt x="376" y="255"/>
                </a:lnTo>
                <a:lnTo>
                  <a:pt x="380" y="291"/>
                </a:lnTo>
                <a:lnTo>
                  <a:pt x="383" y="328"/>
                </a:lnTo>
                <a:lnTo>
                  <a:pt x="383" y="367"/>
                </a:lnTo>
                <a:lnTo>
                  <a:pt x="381" y="406"/>
                </a:lnTo>
                <a:lnTo>
                  <a:pt x="378" y="445"/>
                </a:lnTo>
                <a:lnTo>
                  <a:pt x="372" y="481"/>
                </a:lnTo>
                <a:lnTo>
                  <a:pt x="365" y="517"/>
                </a:lnTo>
                <a:lnTo>
                  <a:pt x="356" y="552"/>
                </a:lnTo>
                <a:lnTo>
                  <a:pt x="346" y="585"/>
                </a:lnTo>
                <a:lnTo>
                  <a:pt x="334" y="616"/>
                </a:lnTo>
                <a:lnTo>
                  <a:pt x="321" y="644"/>
                </a:lnTo>
                <a:lnTo>
                  <a:pt x="307" y="671"/>
                </a:lnTo>
                <a:lnTo>
                  <a:pt x="292" y="695"/>
                </a:lnTo>
                <a:lnTo>
                  <a:pt x="278" y="713"/>
                </a:lnTo>
                <a:lnTo>
                  <a:pt x="261" y="732"/>
                </a:lnTo>
                <a:lnTo>
                  <a:pt x="245" y="745"/>
                </a:lnTo>
                <a:lnTo>
                  <a:pt x="227" y="756"/>
                </a:lnTo>
                <a:lnTo>
                  <a:pt x="208" y="765"/>
                </a:lnTo>
                <a:lnTo>
                  <a:pt x="190" y="769"/>
                </a:lnTo>
                <a:lnTo>
                  <a:pt x="182" y="769"/>
                </a:lnTo>
                <a:lnTo>
                  <a:pt x="172" y="769"/>
                </a:lnTo>
                <a:lnTo>
                  <a:pt x="156" y="766"/>
                </a:lnTo>
                <a:lnTo>
                  <a:pt x="138" y="759"/>
                </a:lnTo>
                <a:lnTo>
                  <a:pt x="122" y="750"/>
                </a:lnTo>
                <a:lnTo>
                  <a:pt x="107" y="736"/>
                </a:lnTo>
                <a:lnTo>
                  <a:pt x="91" y="719"/>
                </a:lnTo>
                <a:lnTo>
                  <a:pt x="77" y="699"/>
                </a:lnTo>
                <a:lnTo>
                  <a:pt x="65" y="678"/>
                </a:lnTo>
                <a:lnTo>
                  <a:pt x="54" y="652"/>
                </a:lnTo>
                <a:lnTo>
                  <a:pt x="43" y="624"/>
                </a:lnTo>
                <a:lnTo>
                  <a:pt x="35" y="593"/>
                </a:lnTo>
                <a:lnTo>
                  <a:pt x="27" y="561"/>
                </a:lnTo>
                <a:lnTo>
                  <a:pt x="22" y="530"/>
                </a:lnTo>
                <a:lnTo>
                  <a:pt x="18" y="494"/>
                </a:lnTo>
                <a:lnTo>
                  <a:pt x="16" y="457"/>
                </a:lnTo>
                <a:lnTo>
                  <a:pt x="16" y="419"/>
                </a:lnTo>
                <a:lnTo>
                  <a:pt x="17" y="379"/>
                </a:lnTo>
                <a:lnTo>
                  <a:pt x="21" y="340"/>
                </a:lnTo>
                <a:lnTo>
                  <a:pt x="26" y="304"/>
                </a:lnTo>
                <a:lnTo>
                  <a:pt x="33" y="269"/>
                </a:lnTo>
                <a:lnTo>
                  <a:pt x="42" y="234"/>
                </a:lnTo>
                <a:lnTo>
                  <a:pt x="53" y="201"/>
                </a:lnTo>
                <a:lnTo>
                  <a:pt x="64" y="170"/>
                </a:lnTo>
                <a:lnTo>
                  <a:pt x="77" y="141"/>
                </a:lnTo>
                <a:lnTo>
                  <a:pt x="92" y="115"/>
                </a:lnTo>
                <a:lnTo>
                  <a:pt x="107" y="91"/>
                </a:lnTo>
                <a:lnTo>
                  <a:pt x="121" y="72"/>
                </a:lnTo>
                <a:lnTo>
                  <a:pt x="138" y="54"/>
                </a:lnTo>
                <a:lnTo>
                  <a:pt x="154" y="41"/>
                </a:lnTo>
                <a:lnTo>
                  <a:pt x="172" y="29"/>
                </a:lnTo>
                <a:lnTo>
                  <a:pt x="190" y="21"/>
                </a:lnTo>
                <a:lnTo>
                  <a:pt x="208" y="17"/>
                </a:lnTo>
                <a:lnTo>
                  <a:pt x="216" y="16"/>
                </a:lnTo>
                <a:lnTo>
                  <a:pt x="226" y="16"/>
                </a:lnTo>
                <a:lnTo>
                  <a:pt x="216" y="0"/>
                </a:lnTo>
                <a:close/>
              </a:path>
            </a:pathLst>
          </a:custGeom>
          <a:pattFill prst="pct25">
            <a:fgClr>
              <a:schemeClr val="tx2"/>
            </a:fgClr>
            <a:bgClr>
              <a:srgbClr val="FFFFFF"/>
            </a:bgClr>
          </a:pattFill>
          <a:ln w="3175">
            <a:solidFill>
              <a:schemeClr val="bg2"/>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25622" name="Group 7" descr="25%"/>
          <p:cNvGrpSpPr>
            <a:grpSpLocks/>
          </p:cNvGrpSpPr>
          <p:nvPr/>
        </p:nvGrpSpPr>
        <p:grpSpPr bwMode="auto">
          <a:xfrm rot="-146905">
            <a:off x="4191001" y="3098253"/>
            <a:ext cx="561398" cy="396896"/>
            <a:chOff x="2475" y="2500"/>
            <a:chExt cx="147" cy="107"/>
          </a:xfrm>
        </p:grpSpPr>
        <p:sp>
          <p:nvSpPr>
            <p:cNvPr id="25668" name="Freeform 8" descr="25%"/>
            <p:cNvSpPr>
              <a:spLocks/>
            </p:cNvSpPr>
            <p:nvPr/>
          </p:nvSpPr>
          <p:spPr bwMode="auto">
            <a:xfrm>
              <a:off x="2475" y="2529"/>
              <a:ext cx="101" cy="78"/>
            </a:xfrm>
            <a:custGeom>
              <a:avLst/>
              <a:gdLst>
                <a:gd name="T0" fmla="*/ 0 w 101"/>
                <a:gd name="T1" fmla="*/ 65 h 78"/>
                <a:gd name="T2" fmla="*/ 9 w 101"/>
                <a:gd name="T3" fmla="*/ 78 h 78"/>
                <a:gd name="T4" fmla="*/ 101 w 101"/>
                <a:gd name="T5" fmla="*/ 13 h 78"/>
                <a:gd name="T6" fmla="*/ 92 w 101"/>
                <a:gd name="T7" fmla="*/ 0 h 78"/>
                <a:gd name="T8" fmla="*/ 0 w 101"/>
                <a:gd name="T9" fmla="*/ 65 h 78"/>
                <a:gd name="T10" fmla="*/ 0 60000 65536"/>
                <a:gd name="T11" fmla="*/ 0 60000 65536"/>
                <a:gd name="T12" fmla="*/ 0 60000 65536"/>
                <a:gd name="T13" fmla="*/ 0 60000 65536"/>
                <a:gd name="T14" fmla="*/ 0 60000 65536"/>
                <a:gd name="T15" fmla="*/ 0 w 101"/>
                <a:gd name="T16" fmla="*/ 0 h 78"/>
                <a:gd name="T17" fmla="*/ 101 w 101"/>
                <a:gd name="T18" fmla="*/ 78 h 78"/>
              </a:gdLst>
              <a:ahLst/>
              <a:cxnLst>
                <a:cxn ang="T10">
                  <a:pos x="T0" y="T1"/>
                </a:cxn>
                <a:cxn ang="T11">
                  <a:pos x="T2" y="T3"/>
                </a:cxn>
                <a:cxn ang="T12">
                  <a:pos x="T4" y="T5"/>
                </a:cxn>
                <a:cxn ang="T13">
                  <a:pos x="T6" y="T7"/>
                </a:cxn>
                <a:cxn ang="T14">
                  <a:pos x="T8" y="T9"/>
                </a:cxn>
              </a:cxnLst>
              <a:rect l="T15" t="T16" r="T17" b="T18"/>
              <a:pathLst>
                <a:path w="101" h="78">
                  <a:moveTo>
                    <a:pt x="0" y="65"/>
                  </a:moveTo>
                  <a:lnTo>
                    <a:pt x="9" y="78"/>
                  </a:lnTo>
                  <a:lnTo>
                    <a:pt x="101" y="13"/>
                  </a:lnTo>
                  <a:lnTo>
                    <a:pt x="92" y="0"/>
                  </a:lnTo>
                  <a:lnTo>
                    <a:pt x="0" y="65"/>
                  </a:lnTo>
                  <a:close/>
                </a:path>
              </a:pathLst>
            </a:custGeom>
            <a:pattFill prst="pct25">
              <a:fgClr>
                <a:schemeClr val="tx2"/>
              </a:fgClr>
              <a:bgClr>
                <a:srgbClr val="FFFFFF"/>
              </a:bgClr>
            </a:pattFill>
            <a:ln w="3175">
              <a:solidFill>
                <a:schemeClr val="bg2"/>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5669" name="Freeform 9" descr="25%"/>
            <p:cNvSpPr>
              <a:spLocks/>
            </p:cNvSpPr>
            <p:nvPr/>
          </p:nvSpPr>
          <p:spPr bwMode="auto">
            <a:xfrm>
              <a:off x="2552" y="2500"/>
              <a:ext cx="70" cy="63"/>
            </a:xfrm>
            <a:custGeom>
              <a:avLst/>
              <a:gdLst>
                <a:gd name="T0" fmla="*/ 37 w 70"/>
                <a:gd name="T1" fmla="*/ 63 h 63"/>
                <a:gd name="T2" fmla="*/ 70 w 70"/>
                <a:gd name="T3" fmla="*/ 0 h 63"/>
                <a:gd name="T4" fmla="*/ 0 w 70"/>
                <a:gd name="T5" fmla="*/ 11 h 63"/>
                <a:gd name="T6" fmla="*/ 37 w 70"/>
                <a:gd name="T7" fmla="*/ 63 h 63"/>
                <a:gd name="T8" fmla="*/ 0 60000 65536"/>
                <a:gd name="T9" fmla="*/ 0 60000 65536"/>
                <a:gd name="T10" fmla="*/ 0 60000 65536"/>
                <a:gd name="T11" fmla="*/ 0 60000 65536"/>
                <a:gd name="T12" fmla="*/ 0 w 70"/>
                <a:gd name="T13" fmla="*/ 0 h 63"/>
                <a:gd name="T14" fmla="*/ 70 w 70"/>
                <a:gd name="T15" fmla="*/ 63 h 63"/>
              </a:gdLst>
              <a:ahLst/>
              <a:cxnLst>
                <a:cxn ang="T8">
                  <a:pos x="T0" y="T1"/>
                </a:cxn>
                <a:cxn ang="T9">
                  <a:pos x="T2" y="T3"/>
                </a:cxn>
                <a:cxn ang="T10">
                  <a:pos x="T4" y="T5"/>
                </a:cxn>
                <a:cxn ang="T11">
                  <a:pos x="T6" y="T7"/>
                </a:cxn>
              </a:cxnLst>
              <a:rect l="T12" t="T13" r="T14" b="T15"/>
              <a:pathLst>
                <a:path w="70" h="63">
                  <a:moveTo>
                    <a:pt x="37" y="63"/>
                  </a:moveTo>
                  <a:lnTo>
                    <a:pt x="70" y="0"/>
                  </a:lnTo>
                  <a:lnTo>
                    <a:pt x="0" y="11"/>
                  </a:lnTo>
                  <a:lnTo>
                    <a:pt x="37" y="63"/>
                  </a:lnTo>
                  <a:close/>
                </a:path>
              </a:pathLst>
            </a:custGeom>
            <a:pattFill prst="pct25">
              <a:fgClr>
                <a:schemeClr val="tx2"/>
              </a:fgClr>
              <a:bgClr>
                <a:srgbClr val="FFFFFF"/>
              </a:bgClr>
            </a:pattFill>
            <a:ln w="3175">
              <a:solidFill>
                <a:schemeClr val="bg2"/>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25623" name="Group 10" descr="25%"/>
          <p:cNvGrpSpPr>
            <a:grpSpLocks/>
          </p:cNvGrpSpPr>
          <p:nvPr/>
        </p:nvGrpSpPr>
        <p:grpSpPr bwMode="auto">
          <a:xfrm rot="-146905">
            <a:off x="3522807" y="2252156"/>
            <a:ext cx="241011" cy="881480"/>
            <a:chOff x="2302" y="2232"/>
            <a:chExt cx="63" cy="238"/>
          </a:xfrm>
        </p:grpSpPr>
        <p:sp>
          <p:nvSpPr>
            <p:cNvPr id="25666" name="Freeform 11" descr="25%"/>
            <p:cNvSpPr>
              <a:spLocks/>
            </p:cNvSpPr>
            <p:nvPr/>
          </p:nvSpPr>
          <p:spPr bwMode="auto">
            <a:xfrm>
              <a:off x="2324" y="2296"/>
              <a:ext cx="17" cy="174"/>
            </a:xfrm>
            <a:custGeom>
              <a:avLst/>
              <a:gdLst>
                <a:gd name="T0" fmla="*/ 0 w 17"/>
                <a:gd name="T1" fmla="*/ 174 h 174"/>
                <a:gd name="T2" fmla="*/ 16 w 17"/>
                <a:gd name="T3" fmla="*/ 174 h 174"/>
                <a:gd name="T4" fmla="*/ 17 w 17"/>
                <a:gd name="T5" fmla="*/ 0 h 174"/>
                <a:gd name="T6" fmla="*/ 1 w 17"/>
                <a:gd name="T7" fmla="*/ 0 h 174"/>
                <a:gd name="T8" fmla="*/ 0 w 17"/>
                <a:gd name="T9" fmla="*/ 174 h 174"/>
                <a:gd name="T10" fmla="*/ 0 60000 65536"/>
                <a:gd name="T11" fmla="*/ 0 60000 65536"/>
                <a:gd name="T12" fmla="*/ 0 60000 65536"/>
                <a:gd name="T13" fmla="*/ 0 60000 65536"/>
                <a:gd name="T14" fmla="*/ 0 60000 65536"/>
                <a:gd name="T15" fmla="*/ 0 w 17"/>
                <a:gd name="T16" fmla="*/ 0 h 174"/>
                <a:gd name="T17" fmla="*/ 17 w 17"/>
                <a:gd name="T18" fmla="*/ 174 h 174"/>
              </a:gdLst>
              <a:ahLst/>
              <a:cxnLst>
                <a:cxn ang="T10">
                  <a:pos x="T0" y="T1"/>
                </a:cxn>
                <a:cxn ang="T11">
                  <a:pos x="T2" y="T3"/>
                </a:cxn>
                <a:cxn ang="T12">
                  <a:pos x="T4" y="T5"/>
                </a:cxn>
                <a:cxn ang="T13">
                  <a:pos x="T6" y="T7"/>
                </a:cxn>
                <a:cxn ang="T14">
                  <a:pos x="T8" y="T9"/>
                </a:cxn>
              </a:cxnLst>
              <a:rect l="T15" t="T16" r="T17" b="T18"/>
              <a:pathLst>
                <a:path w="17" h="174">
                  <a:moveTo>
                    <a:pt x="0" y="174"/>
                  </a:moveTo>
                  <a:lnTo>
                    <a:pt x="16" y="174"/>
                  </a:lnTo>
                  <a:lnTo>
                    <a:pt x="17" y="0"/>
                  </a:lnTo>
                  <a:lnTo>
                    <a:pt x="1" y="0"/>
                  </a:lnTo>
                  <a:lnTo>
                    <a:pt x="0" y="174"/>
                  </a:lnTo>
                  <a:close/>
                </a:path>
              </a:pathLst>
            </a:custGeom>
            <a:pattFill prst="pct25">
              <a:fgClr>
                <a:schemeClr val="tx2"/>
              </a:fgClr>
              <a:bgClr>
                <a:srgbClr val="FFFFFF"/>
              </a:bgClr>
            </a:pattFill>
            <a:ln w="3175">
              <a:solidFill>
                <a:schemeClr val="bg2"/>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5667" name="Freeform 12" descr="25%"/>
            <p:cNvSpPr>
              <a:spLocks/>
            </p:cNvSpPr>
            <p:nvPr/>
          </p:nvSpPr>
          <p:spPr bwMode="auto">
            <a:xfrm>
              <a:off x="2302" y="2232"/>
              <a:ext cx="63" cy="65"/>
            </a:xfrm>
            <a:custGeom>
              <a:avLst/>
              <a:gdLst>
                <a:gd name="T0" fmla="*/ 63 w 63"/>
                <a:gd name="T1" fmla="*/ 65 h 65"/>
                <a:gd name="T2" fmla="*/ 32 w 63"/>
                <a:gd name="T3" fmla="*/ 0 h 65"/>
                <a:gd name="T4" fmla="*/ 0 w 63"/>
                <a:gd name="T5" fmla="*/ 64 h 65"/>
                <a:gd name="T6" fmla="*/ 63 w 63"/>
                <a:gd name="T7" fmla="*/ 65 h 65"/>
                <a:gd name="T8" fmla="*/ 0 60000 65536"/>
                <a:gd name="T9" fmla="*/ 0 60000 65536"/>
                <a:gd name="T10" fmla="*/ 0 60000 65536"/>
                <a:gd name="T11" fmla="*/ 0 60000 65536"/>
                <a:gd name="T12" fmla="*/ 0 w 63"/>
                <a:gd name="T13" fmla="*/ 0 h 65"/>
                <a:gd name="T14" fmla="*/ 63 w 63"/>
                <a:gd name="T15" fmla="*/ 65 h 65"/>
              </a:gdLst>
              <a:ahLst/>
              <a:cxnLst>
                <a:cxn ang="T8">
                  <a:pos x="T0" y="T1"/>
                </a:cxn>
                <a:cxn ang="T9">
                  <a:pos x="T2" y="T3"/>
                </a:cxn>
                <a:cxn ang="T10">
                  <a:pos x="T4" y="T5"/>
                </a:cxn>
                <a:cxn ang="T11">
                  <a:pos x="T6" y="T7"/>
                </a:cxn>
              </a:cxnLst>
              <a:rect l="T12" t="T13" r="T14" b="T15"/>
              <a:pathLst>
                <a:path w="63" h="65">
                  <a:moveTo>
                    <a:pt x="63" y="65"/>
                  </a:moveTo>
                  <a:lnTo>
                    <a:pt x="32" y="0"/>
                  </a:lnTo>
                  <a:lnTo>
                    <a:pt x="0" y="64"/>
                  </a:lnTo>
                  <a:lnTo>
                    <a:pt x="63" y="65"/>
                  </a:lnTo>
                  <a:close/>
                </a:path>
              </a:pathLst>
            </a:custGeom>
            <a:pattFill prst="pct25">
              <a:fgClr>
                <a:schemeClr val="tx2"/>
              </a:fgClr>
              <a:bgClr>
                <a:srgbClr val="FFFFFF"/>
              </a:bgClr>
            </a:pattFill>
            <a:ln w="3175">
              <a:solidFill>
                <a:schemeClr val="bg2"/>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25624" name="Group 16" descr="25%"/>
          <p:cNvGrpSpPr>
            <a:grpSpLocks/>
          </p:cNvGrpSpPr>
          <p:nvPr/>
        </p:nvGrpSpPr>
        <p:grpSpPr bwMode="auto">
          <a:xfrm rot="-146905">
            <a:off x="3085525" y="2693665"/>
            <a:ext cx="305954" cy="632264"/>
            <a:chOff x="2184" y="2346"/>
            <a:chExt cx="80" cy="171"/>
          </a:xfrm>
        </p:grpSpPr>
        <p:sp>
          <p:nvSpPr>
            <p:cNvPr id="25664" name="Freeform 17" descr="25%"/>
            <p:cNvSpPr>
              <a:spLocks/>
            </p:cNvSpPr>
            <p:nvPr/>
          </p:nvSpPr>
          <p:spPr bwMode="auto">
            <a:xfrm>
              <a:off x="2206" y="2402"/>
              <a:ext cx="58" cy="115"/>
            </a:xfrm>
            <a:custGeom>
              <a:avLst/>
              <a:gdLst>
                <a:gd name="T0" fmla="*/ 43 w 58"/>
                <a:gd name="T1" fmla="*/ 115 h 115"/>
                <a:gd name="T2" fmla="*/ 58 w 58"/>
                <a:gd name="T3" fmla="*/ 109 h 115"/>
                <a:gd name="T4" fmla="*/ 15 w 58"/>
                <a:gd name="T5" fmla="*/ 0 h 115"/>
                <a:gd name="T6" fmla="*/ 0 w 58"/>
                <a:gd name="T7" fmla="*/ 6 h 115"/>
                <a:gd name="T8" fmla="*/ 43 w 58"/>
                <a:gd name="T9" fmla="*/ 115 h 115"/>
                <a:gd name="T10" fmla="*/ 0 60000 65536"/>
                <a:gd name="T11" fmla="*/ 0 60000 65536"/>
                <a:gd name="T12" fmla="*/ 0 60000 65536"/>
                <a:gd name="T13" fmla="*/ 0 60000 65536"/>
                <a:gd name="T14" fmla="*/ 0 60000 65536"/>
                <a:gd name="T15" fmla="*/ 0 w 58"/>
                <a:gd name="T16" fmla="*/ 0 h 115"/>
                <a:gd name="T17" fmla="*/ 58 w 58"/>
                <a:gd name="T18" fmla="*/ 115 h 115"/>
              </a:gdLst>
              <a:ahLst/>
              <a:cxnLst>
                <a:cxn ang="T10">
                  <a:pos x="T0" y="T1"/>
                </a:cxn>
                <a:cxn ang="T11">
                  <a:pos x="T2" y="T3"/>
                </a:cxn>
                <a:cxn ang="T12">
                  <a:pos x="T4" y="T5"/>
                </a:cxn>
                <a:cxn ang="T13">
                  <a:pos x="T6" y="T7"/>
                </a:cxn>
                <a:cxn ang="T14">
                  <a:pos x="T8" y="T9"/>
                </a:cxn>
              </a:cxnLst>
              <a:rect l="T15" t="T16" r="T17" b="T18"/>
              <a:pathLst>
                <a:path w="58" h="115">
                  <a:moveTo>
                    <a:pt x="43" y="115"/>
                  </a:moveTo>
                  <a:lnTo>
                    <a:pt x="58" y="109"/>
                  </a:lnTo>
                  <a:lnTo>
                    <a:pt x="15" y="0"/>
                  </a:lnTo>
                  <a:lnTo>
                    <a:pt x="0" y="6"/>
                  </a:lnTo>
                  <a:lnTo>
                    <a:pt x="43" y="115"/>
                  </a:lnTo>
                  <a:close/>
                </a:path>
              </a:pathLst>
            </a:custGeom>
            <a:pattFill prst="pct25">
              <a:fgClr>
                <a:schemeClr val="tx2"/>
              </a:fgClr>
              <a:bgClr>
                <a:srgbClr val="FFFFFF"/>
              </a:bgClr>
            </a:pattFill>
            <a:ln w="3175">
              <a:solidFill>
                <a:schemeClr val="bg2"/>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5665" name="Freeform 18" descr="25%"/>
            <p:cNvSpPr>
              <a:spLocks/>
            </p:cNvSpPr>
            <p:nvPr/>
          </p:nvSpPr>
          <p:spPr bwMode="auto">
            <a:xfrm>
              <a:off x="2184" y="2346"/>
              <a:ext cx="59" cy="72"/>
            </a:xfrm>
            <a:custGeom>
              <a:avLst/>
              <a:gdLst>
                <a:gd name="T0" fmla="*/ 59 w 59"/>
                <a:gd name="T1" fmla="*/ 49 h 72"/>
                <a:gd name="T2" fmla="*/ 6 w 59"/>
                <a:gd name="T3" fmla="*/ 0 h 72"/>
                <a:gd name="T4" fmla="*/ 0 w 59"/>
                <a:gd name="T5" fmla="*/ 72 h 72"/>
                <a:gd name="T6" fmla="*/ 59 w 59"/>
                <a:gd name="T7" fmla="*/ 49 h 72"/>
                <a:gd name="T8" fmla="*/ 0 60000 65536"/>
                <a:gd name="T9" fmla="*/ 0 60000 65536"/>
                <a:gd name="T10" fmla="*/ 0 60000 65536"/>
                <a:gd name="T11" fmla="*/ 0 60000 65536"/>
                <a:gd name="T12" fmla="*/ 0 w 59"/>
                <a:gd name="T13" fmla="*/ 0 h 72"/>
                <a:gd name="T14" fmla="*/ 59 w 59"/>
                <a:gd name="T15" fmla="*/ 72 h 72"/>
              </a:gdLst>
              <a:ahLst/>
              <a:cxnLst>
                <a:cxn ang="T8">
                  <a:pos x="T0" y="T1"/>
                </a:cxn>
                <a:cxn ang="T9">
                  <a:pos x="T2" y="T3"/>
                </a:cxn>
                <a:cxn ang="T10">
                  <a:pos x="T4" y="T5"/>
                </a:cxn>
                <a:cxn ang="T11">
                  <a:pos x="T6" y="T7"/>
                </a:cxn>
              </a:cxnLst>
              <a:rect l="T12" t="T13" r="T14" b="T15"/>
              <a:pathLst>
                <a:path w="59" h="72">
                  <a:moveTo>
                    <a:pt x="59" y="49"/>
                  </a:moveTo>
                  <a:lnTo>
                    <a:pt x="6" y="0"/>
                  </a:lnTo>
                  <a:lnTo>
                    <a:pt x="0" y="72"/>
                  </a:lnTo>
                  <a:lnTo>
                    <a:pt x="59" y="49"/>
                  </a:lnTo>
                  <a:close/>
                </a:path>
              </a:pathLst>
            </a:custGeom>
            <a:pattFill prst="pct25">
              <a:fgClr>
                <a:schemeClr val="tx2"/>
              </a:fgClr>
              <a:bgClr>
                <a:srgbClr val="FFFFFF"/>
              </a:bgClr>
            </a:pattFill>
            <a:ln w="3175">
              <a:solidFill>
                <a:schemeClr val="bg2"/>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25625" name="Group 19" descr="25%"/>
          <p:cNvGrpSpPr>
            <a:grpSpLocks/>
          </p:cNvGrpSpPr>
          <p:nvPr/>
        </p:nvGrpSpPr>
        <p:grpSpPr bwMode="auto">
          <a:xfrm rot="-146905">
            <a:off x="2809875" y="3185942"/>
            <a:ext cx="427182" cy="376897"/>
            <a:chOff x="2108" y="2476"/>
            <a:chExt cx="112" cy="102"/>
          </a:xfrm>
        </p:grpSpPr>
        <p:sp>
          <p:nvSpPr>
            <p:cNvPr id="25662" name="Freeform 20" descr="25%"/>
            <p:cNvSpPr>
              <a:spLocks/>
            </p:cNvSpPr>
            <p:nvPr/>
          </p:nvSpPr>
          <p:spPr bwMode="auto">
            <a:xfrm>
              <a:off x="2149" y="2512"/>
              <a:ext cx="71" cy="66"/>
            </a:xfrm>
            <a:custGeom>
              <a:avLst/>
              <a:gdLst>
                <a:gd name="T0" fmla="*/ 60 w 71"/>
                <a:gd name="T1" fmla="*/ 66 h 66"/>
                <a:gd name="T2" fmla="*/ 71 w 71"/>
                <a:gd name="T3" fmla="*/ 54 h 66"/>
                <a:gd name="T4" fmla="*/ 11 w 71"/>
                <a:gd name="T5" fmla="*/ 0 h 66"/>
                <a:gd name="T6" fmla="*/ 0 w 71"/>
                <a:gd name="T7" fmla="*/ 12 h 66"/>
                <a:gd name="T8" fmla="*/ 60 w 71"/>
                <a:gd name="T9" fmla="*/ 66 h 66"/>
                <a:gd name="T10" fmla="*/ 0 60000 65536"/>
                <a:gd name="T11" fmla="*/ 0 60000 65536"/>
                <a:gd name="T12" fmla="*/ 0 60000 65536"/>
                <a:gd name="T13" fmla="*/ 0 60000 65536"/>
                <a:gd name="T14" fmla="*/ 0 60000 65536"/>
                <a:gd name="T15" fmla="*/ 0 w 71"/>
                <a:gd name="T16" fmla="*/ 0 h 66"/>
                <a:gd name="T17" fmla="*/ 71 w 71"/>
                <a:gd name="T18" fmla="*/ 66 h 66"/>
              </a:gdLst>
              <a:ahLst/>
              <a:cxnLst>
                <a:cxn ang="T10">
                  <a:pos x="T0" y="T1"/>
                </a:cxn>
                <a:cxn ang="T11">
                  <a:pos x="T2" y="T3"/>
                </a:cxn>
                <a:cxn ang="T12">
                  <a:pos x="T4" y="T5"/>
                </a:cxn>
                <a:cxn ang="T13">
                  <a:pos x="T6" y="T7"/>
                </a:cxn>
                <a:cxn ang="T14">
                  <a:pos x="T8" y="T9"/>
                </a:cxn>
              </a:cxnLst>
              <a:rect l="T15" t="T16" r="T17" b="T18"/>
              <a:pathLst>
                <a:path w="71" h="66">
                  <a:moveTo>
                    <a:pt x="60" y="66"/>
                  </a:moveTo>
                  <a:lnTo>
                    <a:pt x="71" y="54"/>
                  </a:lnTo>
                  <a:lnTo>
                    <a:pt x="11" y="0"/>
                  </a:lnTo>
                  <a:lnTo>
                    <a:pt x="0" y="12"/>
                  </a:lnTo>
                  <a:lnTo>
                    <a:pt x="60" y="66"/>
                  </a:lnTo>
                  <a:close/>
                </a:path>
              </a:pathLst>
            </a:custGeom>
            <a:pattFill prst="pct25">
              <a:fgClr>
                <a:schemeClr val="tx2"/>
              </a:fgClr>
              <a:bgClr>
                <a:srgbClr val="FFFFFF"/>
              </a:bgClr>
            </a:pattFill>
            <a:ln w="3175">
              <a:solidFill>
                <a:schemeClr val="bg2"/>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5663" name="Freeform 21" descr="25%"/>
            <p:cNvSpPr>
              <a:spLocks/>
            </p:cNvSpPr>
            <p:nvPr/>
          </p:nvSpPr>
          <p:spPr bwMode="auto">
            <a:xfrm>
              <a:off x="2108" y="2476"/>
              <a:ext cx="69" cy="67"/>
            </a:xfrm>
            <a:custGeom>
              <a:avLst/>
              <a:gdLst>
                <a:gd name="T0" fmla="*/ 69 w 69"/>
                <a:gd name="T1" fmla="*/ 20 h 67"/>
                <a:gd name="T2" fmla="*/ 0 w 69"/>
                <a:gd name="T3" fmla="*/ 0 h 67"/>
                <a:gd name="T4" fmla="*/ 26 w 69"/>
                <a:gd name="T5" fmla="*/ 67 h 67"/>
                <a:gd name="T6" fmla="*/ 69 w 69"/>
                <a:gd name="T7" fmla="*/ 20 h 67"/>
                <a:gd name="T8" fmla="*/ 0 60000 65536"/>
                <a:gd name="T9" fmla="*/ 0 60000 65536"/>
                <a:gd name="T10" fmla="*/ 0 60000 65536"/>
                <a:gd name="T11" fmla="*/ 0 60000 65536"/>
                <a:gd name="T12" fmla="*/ 0 w 69"/>
                <a:gd name="T13" fmla="*/ 0 h 67"/>
                <a:gd name="T14" fmla="*/ 69 w 69"/>
                <a:gd name="T15" fmla="*/ 67 h 67"/>
              </a:gdLst>
              <a:ahLst/>
              <a:cxnLst>
                <a:cxn ang="T8">
                  <a:pos x="T0" y="T1"/>
                </a:cxn>
                <a:cxn ang="T9">
                  <a:pos x="T2" y="T3"/>
                </a:cxn>
                <a:cxn ang="T10">
                  <a:pos x="T4" y="T5"/>
                </a:cxn>
                <a:cxn ang="T11">
                  <a:pos x="T6" y="T7"/>
                </a:cxn>
              </a:cxnLst>
              <a:rect l="T12" t="T13" r="T14" b="T15"/>
              <a:pathLst>
                <a:path w="69" h="67">
                  <a:moveTo>
                    <a:pt x="69" y="20"/>
                  </a:moveTo>
                  <a:lnTo>
                    <a:pt x="0" y="0"/>
                  </a:lnTo>
                  <a:lnTo>
                    <a:pt x="26" y="67"/>
                  </a:lnTo>
                  <a:lnTo>
                    <a:pt x="69" y="20"/>
                  </a:lnTo>
                  <a:close/>
                </a:path>
              </a:pathLst>
            </a:custGeom>
            <a:pattFill prst="pct25">
              <a:fgClr>
                <a:schemeClr val="tx2"/>
              </a:fgClr>
              <a:bgClr>
                <a:srgbClr val="FFFFFF"/>
              </a:bgClr>
            </a:pattFill>
            <a:ln w="3175">
              <a:solidFill>
                <a:schemeClr val="bg2"/>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25626" name="Group 22" descr="25%"/>
          <p:cNvGrpSpPr>
            <a:grpSpLocks/>
          </p:cNvGrpSpPr>
          <p:nvPr/>
        </p:nvGrpSpPr>
        <p:grpSpPr bwMode="auto">
          <a:xfrm rot="-146905">
            <a:off x="3358285" y="3358237"/>
            <a:ext cx="248228" cy="2607516"/>
            <a:chOff x="2238" y="2528"/>
            <a:chExt cx="65" cy="704"/>
          </a:xfrm>
        </p:grpSpPr>
        <p:sp>
          <p:nvSpPr>
            <p:cNvPr id="25660" name="Freeform 23" descr="25%"/>
            <p:cNvSpPr>
              <a:spLocks/>
            </p:cNvSpPr>
            <p:nvPr/>
          </p:nvSpPr>
          <p:spPr bwMode="auto">
            <a:xfrm>
              <a:off x="2258" y="2528"/>
              <a:ext cx="20" cy="641"/>
            </a:xfrm>
            <a:custGeom>
              <a:avLst/>
              <a:gdLst>
                <a:gd name="T0" fmla="*/ 16 w 20"/>
                <a:gd name="T1" fmla="*/ 0 h 641"/>
                <a:gd name="T2" fmla="*/ 0 w 20"/>
                <a:gd name="T3" fmla="*/ 0 h 641"/>
                <a:gd name="T4" fmla="*/ 4 w 20"/>
                <a:gd name="T5" fmla="*/ 641 h 641"/>
                <a:gd name="T6" fmla="*/ 20 w 20"/>
                <a:gd name="T7" fmla="*/ 641 h 641"/>
                <a:gd name="T8" fmla="*/ 16 w 20"/>
                <a:gd name="T9" fmla="*/ 0 h 641"/>
                <a:gd name="T10" fmla="*/ 0 60000 65536"/>
                <a:gd name="T11" fmla="*/ 0 60000 65536"/>
                <a:gd name="T12" fmla="*/ 0 60000 65536"/>
                <a:gd name="T13" fmla="*/ 0 60000 65536"/>
                <a:gd name="T14" fmla="*/ 0 60000 65536"/>
                <a:gd name="T15" fmla="*/ 0 w 20"/>
                <a:gd name="T16" fmla="*/ 0 h 641"/>
                <a:gd name="T17" fmla="*/ 20 w 20"/>
                <a:gd name="T18" fmla="*/ 641 h 641"/>
              </a:gdLst>
              <a:ahLst/>
              <a:cxnLst>
                <a:cxn ang="T10">
                  <a:pos x="T0" y="T1"/>
                </a:cxn>
                <a:cxn ang="T11">
                  <a:pos x="T2" y="T3"/>
                </a:cxn>
                <a:cxn ang="T12">
                  <a:pos x="T4" y="T5"/>
                </a:cxn>
                <a:cxn ang="T13">
                  <a:pos x="T6" y="T7"/>
                </a:cxn>
                <a:cxn ang="T14">
                  <a:pos x="T8" y="T9"/>
                </a:cxn>
              </a:cxnLst>
              <a:rect l="T15" t="T16" r="T17" b="T18"/>
              <a:pathLst>
                <a:path w="20" h="641">
                  <a:moveTo>
                    <a:pt x="16" y="0"/>
                  </a:moveTo>
                  <a:lnTo>
                    <a:pt x="0" y="0"/>
                  </a:lnTo>
                  <a:lnTo>
                    <a:pt x="4" y="641"/>
                  </a:lnTo>
                  <a:lnTo>
                    <a:pt x="20" y="641"/>
                  </a:lnTo>
                  <a:lnTo>
                    <a:pt x="16" y="0"/>
                  </a:lnTo>
                  <a:close/>
                </a:path>
              </a:pathLst>
            </a:custGeom>
            <a:pattFill prst="pct25">
              <a:fgClr>
                <a:schemeClr val="tx2"/>
              </a:fgClr>
              <a:bgClr>
                <a:srgbClr val="FFFFFF"/>
              </a:bgClr>
            </a:pattFill>
            <a:ln w="3175">
              <a:solidFill>
                <a:schemeClr val="bg2"/>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5661" name="Freeform 24" descr="25%"/>
            <p:cNvSpPr>
              <a:spLocks/>
            </p:cNvSpPr>
            <p:nvPr/>
          </p:nvSpPr>
          <p:spPr bwMode="auto">
            <a:xfrm>
              <a:off x="2238" y="3168"/>
              <a:ext cx="65" cy="64"/>
            </a:xfrm>
            <a:custGeom>
              <a:avLst/>
              <a:gdLst>
                <a:gd name="T0" fmla="*/ 0 w 65"/>
                <a:gd name="T1" fmla="*/ 0 h 64"/>
                <a:gd name="T2" fmla="*/ 32 w 65"/>
                <a:gd name="T3" fmla="*/ 64 h 64"/>
                <a:gd name="T4" fmla="*/ 65 w 65"/>
                <a:gd name="T5" fmla="*/ 0 h 64"/>
                <a:gd name="T6" fmla="*/ 0 w 65"/>
                <a:gd name="T7" fmla="*/ 0 h 64"/>
                <a:gd name="T8" fmla="*/ 0 60000 65536"/>
                <a:gd name="T9" fmla="*/ 0 60000 65536"/>
                <a:gd name="T10" fmla="*/ 0 60000 65536"/>
                <a:gd name="T11" fmla="*/ 0 60000 65536"/>
                <a:gd name="T12" fmla="*/ 0 w 65"/>
                <a:gd name="T13" fmla="*/ 0 h 64"/>
                <a:gd name="T14" fmla="*/ 65 w 65"/>
                <a:gd name="T15" fmla="*/ 64 h 64"/>
              </a:gdLst>
              <a:ahLst/>
              <a:cxnLst>
                <a:cxn ang="T8">
                  <a:pos x="T0" y="T1"/>
                </a:cxn>
                <a:cxn ang="T9">
                  <a:pos x="T2" y="T3"/>
                </a:cxn>
                <a:cxn ang="T10">
                  <a:pos x="T4" y="T5"/>
                </a:cxn>
                <a:cxn ang="T11">
                  <a:pos x="T6" y="T7"/>
                </a:cxn>
              </a:cxnLst>
              <a:rect l="T12" t="T13" r="T14" b="T15"/>
              <a:pathLst>
                <a:path w="65" h="64">
                  <a:moveTo>
                    <a:pt x="0" y="0"/>
                  </a:moveTo>
                  <a:lnTo>
                    <a:pt x="32" y="64"/>
                  </a:lnTo>
                  <a:lnTo>
                    <a:pt x="65" y="0"/>
                  </a:lnTo>
                  <a:lnTo>
                    <a:pt x="0" y="0"/>
                  </a:lnTo>
                  <a:close/>
                </a:path>
              </a:pathLst>
            </a:custGeom>
            <a:pattFill prst="pct25">
              <a:fgClr>
                <a:schemeClr val="tx2"/>
              </a:fgClr>
              <a:bgClr>
                <a:srgbClr val="FFFFFF"/>
              </a:bgClr>
            </a:pattFill>
            <a:ln w="3175">
              <a:solidFill>
                <a:schemeClr val="bg2"/>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25627" name="Group 25" descr="25%"/>
          <p:cNvGrpSpPr>
            <a:grpSpLocks/>
          </p:cNvGrpSpPr>
          <p:nvPr/>
        </p:nvGrpSpPr>
        <p:grpSpPr bwMode="auto">
          <a:xfrm rot="-146905">
            <a:off x="3521364" y="3416693"/>
            <a:ext cx="219364" cy="2512139"/>
            <a:chOff x="2281" y="2490"/>
            <a:chExt cx="63" cy="734"/>
          </a:xfrm>
        </p:grpSpPr>
        <p:sp>
          <p:nvSpPr>
            <p:cNvPr id="25658" name="Freeform 26" descr="25%"/>
            <p:cNvSpPr>
              <a:spLocks/>
            </p:cNvSpPr>
            <p:nvPr/>
          </p:nvSpPr>
          <p:spPr bwMode="auto">
            <a:xfrm>
              <a:off x="2304" y="2490"/>
              <a:ext cx="34" cy="670"/>
            </a:xfrm>
            <a:custGeom>
              <a:avLst/>
              <a:gdLst>
                <a:gd name="T0" fmla="*/ 34 w 34"/>
                <a:gd name="T1" fmla="*/ 0 h 670"/>
                <a:gd name="T2" fmla="*/ 18 w 34"/>
                <a:gd name="T3" fmla="*/ 0 h 670"/>
                <a:gd name="T4" fmla="*/ 0 w 34"/>
                <a:gd name="T5" fmla="*/ 670 h 670"/>
                <a:gd name="T6" fmla="*/ 16 w 34"/>
                <a:gd name="T7" fmla="*/ 670 h 670"/>
                <a:gd name="T8" fmla="*/ 34 w 34"/>
                <a:gd name="T9" fmla="*/ 0 h 670"/>
                <a:gd name="T10" fmla="*/ 0 60000 65536"/>
                <a:gd name="T11" fmla="*/ 0 60000 65536"/>
                <a:gd name="T12" fmla="*/ 0 60000 65536"/>
                <a:gd name="T13" fmla="*/ 0 60000 65536"/>
                <a:gd name="T14" fmla="*/ 0 60000 65536"/>
                <a:gd name="T15" fmla="*/ 0 w 34"/>
                <a:gd name="T16" fmla="*/ 0 h 670"/>
                <a:gd name="T17" fmla="*/ 34 w 34"/>
                <a:gd name="T18" fmla="*/ 670 h 670"/>
              </a:gdLst>
              <a:ahLst/>
              <a:cxnLst>
                <a:cxn ang="T10">
                  <a:pos x="T0" y="T1"/>
                </a:cxn>
                <a:cxn ang="T11">
                  <a:pos x="T2" y="T3"/>
                </a:cxn>
                <a:cxn ang="T12">
                  <a:pos x="T4" y="T5"/>
                </a:cxn>
                <a:cxn ang="T13">
                  <a:pos x="T6" y="T7"/>
                </a:cxn>
                <a:cxn ang="T14">
                  <a:pos x="T8" y="T9"/>
                </a:cxn>
              </a:cxnLst>
              <a:rect l="T15" t="T16" r="T17" b="T18"/>
              <a:pathLst>
                <a:path w="34" h="670">
                  <a:moveTo>
                    <a:pt x="34" y="0"/>
                  </a:moveTo>
                  <a:lnTo>
                    <a:pt x="18" y="0"/>
                  </a:lnTo>
                  <a:lnTo>
                    <a:pt x="0" y="670"/>
                  </a:lnTo>
                  <a:lnTo>
                    <a:pt x="16" y="670"/>
                  </a:lnTo>
                  <a:lnTo>
                    <a:pt x="34" y="0"/>
                  </a:lnTo>
                  <a:close/>
                </a:path>
              </a:pathLst>
            </a:custGeom>
            <a:pattFill prst="pct25">
              <a:fgClr>
                <a:schemeClr val="tx2"/>
              </a:fgClr>
              <a:bgClr>
                <a:srgbClr val="FFFFFF"/>
              </a:bgClr>
            </a:pattFill>
            <a:ln w="3175">
              <a:solidFill>
                <a:schemeClr val="bg2"/>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5659" name="Freeform 27" descr="25%"/>
            <p:cNvSpPr>
              <a:spLocks/>
            </p:cNvSpPr>
            <p:nvPr/>
          </p:nvSpPr>
          <p:spPr bwMode="auto">
            <a:xfrm>
              <a:off x="2281" y="3160"/>
              <a:ext cx="63" cy="64"/>
            </a:xfrm>
            <a:custGeom>
              <a:avLst/>
              <a:gdLst>
                <a:gd name="T0" fmla="*/ 0 w 63"/>
                <a:gd name="T1" fmla="*/ 0 h 64"/>
                <a:gd name="T2" fmla="*/ 29 w 63"/>
                <a:gd name="T3" fmla="*/ 64 h 64"/>
                <a:gd name="T4" fmla="*/ 63 w 63"/>
                <a:gd name="T5" fmla="*/ 2 h 64"/>
                <a:gd name="T6" fmla="*/ 0 w 63"/>
                <a:gd name="T7" fmla="*/ 0 h 64"/>
                <a:gd name="T8" fmla="*/ 0 60000 65536"/>
                <a:gd name="T9" fmla="*/ 0 60000 65536"/>
                <a:gd name="T10" fmla="*/ 0 60000 65536"/>
                <a:gd name="T11" fmla="*/ 0 60000 65536"/>
                <a:gd name="T12" fmla="*/ 0 w 63"/>
                <a:gd name="T13" fmla="*/ 0 h 64"/>
                <a:gd name="T14" fmla="*/ 63 w 63"/>
                <a:gd name="T15" fmla="*/ 64 h 64"/>
              </a:gdLst>
              <a:ahLst/>
              <a:cxnLst>
                <a:cxn ang="T8">
                  <a:pos x="T0" y="T1"/>
                </a:cxn>
                <a:cxn ang="T9">
                  <a:pos x="T2" y="T3"/>
                </a:cxn>
                <a:cxn ang="T10">
                  <a:pos x="T4" y="T5"/>
                </a:cxn>
                <a:cxn ang="T11">
                  <a:pos x="T6" y="T7"/>
                </a:cxn>
              </a:cxnLst>
              <a:rect l="T12" t="T13" r="T14" b="T15"/>
              <a:pathLst>
                <a:path w="63" h="64">
                  <a:moveTo>
                    <a:pt x="0" y="0"/>
                  </a:moveTo>
                  <a:lnTo>
                    <a:pt x="29" y="64"/>
                  </a:lnTo>
                  <a:lnTo>
                    <a:pt x="63" y="2"/>
                  </a:lnTo>
                  <a:lnTo>
                    <a:pt x="0" y="0"/>
                  </a:lnTo>
                  <a:close/>
                </a:path>
              </a:pathLst>
            </a:custGeom>
            <a:pattFill prst="pct25">
              <a:fgClr>
                <a:schemeClr val="tx2"/>
              </a:fgClr>
              <a:bgClr>
                <a:srgbClr val="FFFFFF"/>
              </a:bgClr>
            </a:pattFill>
            <a:ln w="3175">
              <a:solidFill>
                <a:schemeClr val="bg2"/>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25628" name="Group 28" descr="25%"/>
          <p:cNvGrpSpPr>
            <a:grpSpLocks/>
          </p:cNvGrpSpPr>
          <p:nvPr/>
        </p:nvGrpSpPr>
        <p:grpSpPr bwMode="auto">
          <a:xfrm rot="-146905">
            <a:off x="3665683" y="3395158"/>
            <a:ext cx="310285" cy="2495217"/>
            <a:chOff x="2319" y="2510"/>
            <a:chExt cx="81" cy="706"/>
          </a:xfrm>
        </p:grpSpPr>
        <p:sp>
          <p:nvSpPr>
            <p:cNvPr id="25656" name="Freeform 29" descr="25%"/>
            <p:cNvSpPr>
              <a:spLocks/>
            </p:cNvSpPr>
            <p:nvPr/>
          </p:nvSpPr>
          <p:spPr bwMode="auto">
            <a:xfrm>
              <a:off x="2342" y="2510"/>
              <a:ext cx="58" cy="643"/>
            </a:xfrm>
            <a:custGeom>
              <a:avLst/>
              <a:gdLst>
                <a:gd name="T0" fmla="*/ 58 w 58"/>
                <a:gd name="T1" fmla="*/ 1 h 643"/>
                <a:gd name="T2" fmla="*/ 42 w 58"/>
                <a:gd name="T3" fmla="*/ 0 h 643"/>
                <a:gd name="T4" fmla="*/ 0 w 58"/>
                <a:gd name="T5" fmla="*/ 642 h 643"/>
                <a:gd name="T6" fmla="*/ 16 w 58"/>
                <a:gd name="T7" fmla="*/ 643 h 643"/>
                <a:gd name="T8" fmla="*/ 58 w 58"/>
                <a:gd name="T9" fmla="*/ 1 h 643"/>
                <a:gd name="T10" fmla="*/ 0 60000 65536"/>
                <a:gd name="T11" fmla="*/ 0 60000 65536"/>
                <a:gd name="T12" fmla="*/ 0 60000 65536"/>
                <a:gd name="T13" fmla="*/ 0 60000 65536"/>
                <a:gd name="T14" fmla="*/ 0 60000 65536"/>
                <a:gd name="T15" fmla="*/ 0 w 58"/>
                <a:gd name="T16" fmla="*/ 0 h 643"/>
                <a:gd name="T17" fmla="*/ 58 w 58"/>
                <a:gd name="T18" fmla="*/ 643 h 643"/>
              </a:gdLst>
              <a:ahLst/>
              <a:cxnLst>
                <a:cxn ang="T10">
                  <a:pos x="T0" y="T1"/>
                </a:cxn>
                <a:cxn ang="T11">
                  <a:pos x="T2" y="T3"/>
                </a:cxn>
                <a:cxn ang="T12">
                  <a:pos x="T4" y="T5"/>
                </a:cxn>
                <a:cxn ang="T13">
                  <a:pos x="T6" y="T7"/>
                </a:cxn>
                <a:cxn ang="T14">
                  <a:pos x="T8" y="T9"/>
                </a:cxn>
              </a:cxnLst>
              <a:rect l="T15" t="T16" r="T17" b="T18"/>
              <a:pathLst>
                <a:path w="58" h="643">
                  <a:moveTo>
                    <a:pt x="58" y="1"/>
                  </a:moveTo>
                  <a:lnTo>
                    <a:pt x="42" y="0"/>
                  </a:lnTo>
                  <a:lnTo>
                    <a:pt x="0" y="642"/>
                  </a:lnTo>
                  <a:lnTo>
                    <a:pt x="16" y="643"/>
                  </a:lnTo>
                  <a:lnTo>
                    <a:pt x="58" y="1"/>
                  </a:lnTo>
                  <a:close/>
                </a:path>
              </a:pathLst>
            </a:custGeom>
            <a:pattFill prst="pct25">
              <a:fgClr>
                <a:schemeClr val="tx2"/>
              </a:fgClr>
              <a:bgClr>
                <a:srgbClr val="FFFFFF"/>
              </a:bgClr>
            </a:pattFill>
            <a:ln w="3175">
              <a:solidFill>
                <a:schemeClr val="bg2"/>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5657" name="Freeform 30" descr="25%"/>
            <p:cNvSpPr>
              <a:spLocks/>
            </p:cNvSpPr>
            <p:nvPr/>
          </p:nvSpPr>
          <p:spPr bwMode="auto">
            <a:xfrm>
              <a:off x="2319" y="3151"/>
              <a:ext cx="63" cy="65"/>
            </a:xfrm>
            <a:custGeom>
              <a:avLst/>
              <a:gdLst>
                <a:gd name="T0" fmla="*/ 0 w 63"/>
                <a:gd name="T1" fmla="*/ 0 h 65"/>
                <a:gd name="T2" fmla="*/ 27 w 63"/>
                <a:gd name="T3" fmla="*/ 65 h 65"/>
                <a:gd name="T4" fmla="*/ 63 w 63"/>
                <a:gd name="T5" fmla="*/ 4 h 65"/>
                <a:gd name="T6" fmla="*/ 0 w 63"/>
                <a:gd name="T7" fmla="*/ 0 h 65"/>
                <a:gd name="T8" fmla="*/ 0 60000 65536"/>
                <a:gd name="T9" fmla="*/ 0 60000 65536"/>
                <a:gd name="T10" fmla="*/ 0 60000 65536"/>
                <a:gd name="T11" fmla="*/ 0 60000 65536"/>
                <a:gd name="T12" fmla="*/ 0 w 63"/>
                <a:gd name="T13" fmla="*/ 0 h 65"/>
                <a:gd name="T14" fmla="*/ 63 w 63"/>
                <a:gd name="T15" fmla="*/ 65 h 65"/>
              </a:gdLst>
              <a:ahLst/>
              <a:cxnLst>
                <a:cxn ang="T8">
                  <a:pos x="T0" y="T1"/>
                </a:cxn>
                <a:cxn ang="T9">
                  <a:pos x="T2" y="T3"/>
                </a:cxn>
                <a:cxn ang="T10">
                  <a:pos x="T4" y="T5"/>
                </a:cxn>
                <a:cxn ang="T11">
                  <a:pos x="T6" y="T7"/>
                </a:cxn>
              </a:cxnLst>
              <a:rect l="T12" t="T13" r="T14" b="T15"/>
              <a:pathLst>
                <a:path w="63" h="65">
                  <a:moveTo>
                    <a:pt x="0" y="0"/>
                  </a:moveTo>
                  <a:lnTo>
                    <a:pt x="27" y="65"/>
                  </a:lnTo>
                  <a:lnTo>
                    <a:pt x="63" y="4"/>
                  </a:lnTo>
                  <a:lnTo>
                    <a:pt x="0" y="0"/>
                  </a:lnTo>
                  <a:close/>
                </a:path>
              </a:pathLst>
            </a:custGeom>
            <a:pattFill prst="pct25">
              <a:fgClr>
                <a:schemeClr val="tx2"/>
              </a:fgClr>
              <a:bgClr>
                <a:srgbClr val="FFFFFF"/>
              </a:bgClr>
            </a:pattFill>
            <a:ln w="3175">
              <a:solidFill>
                <a:schemeClr val="bg2"/>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25629" name="Oval 96"/>
          <p:cNvSpPr>
            <a:spLocks noChangeArrowheads="1"/>
          </p:cNvSpPr>
          <p:nvPr/>
        </p:nvSpPr>
        <p:spPr bwMode="auto">
          <a:xfrm>
            <a:off x="4091421" y="3395157"/>
            <a:ext cx="1125682" cy="289211"/>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5630" name="Oval 97"/>
          <p:cNvSpPr>
            <a:spLocks noChangeArrowheads="1"/>
          </p:cNvSpPr>
          <p:nvPr/>
        </p:nvSpPr>
        <p:spPr bwMode="auto">
          <a:xfrm rot="1388831">
            <a:off x="2980173" y="1919871"/>
            <a:ext cx="551296" cy="84917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5631" name="Line 85"/>
          <p:cNvSpPr>
            <a:spLocks noChangeShapeType="1"/>
          </p:cNvSpPr>
          <p:nvPr/>
        </p:nvSpPr>
        <p:spPr bwMode="auto">
          <a:xfrm flipH="1">
            <a:off x="4089979" y="4538158"/>
            <a:ext cx="1232477" cy="1189151"/>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5632" name="Line 86"/>
          <p:cNvSpPr>
            <a:spLocks noChangeShapeType="1"/>
          </p:cNvSpPr>
          <p:nvPr/>
        </p:nvSpPr>
        <p:spPr bwMode="auto">
          <a:xfrm flipH="1">
            <a:off x="3530025" y="6073438"/>
            <a:ext cx="1418648" cy="3077"/>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5633" name="Line 87"/>
          <p:cNvSpPr>
            <a:spLocks noChangeShapeType="1"/>
          </p:cNvSpPr>
          <p:nvPr/>
        </p:nvSpPr>
        <p:spPr bwMode="auto">
          <a:xfrm>
            <a:off x="2206627" y="4722760"/>
            <a:ext cx="632114" cy="121531"/>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5634" name="Line 88"/>
          <p:cNvSpPr>
            <a:spLocks noChangeShapeType="1"/>
          </p:cNvSpPr>
          <p:nvPr/>
        </p:nvSpPr>
        <p:spPr bwMode="auto">
          <a:xfrm>
            <a:off x="2405785" y="2461374"/>
            <a:ext cx="1323398" cy="312287"/>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5635" name="Line 83"/>
          <p:cNvSpPr>
            <a:spLocks noChangeShapeType="1"/>
          </p:cNvSpPr>
          <p:nvPr/>
        </p:nvSpPr>
        <p:spPr bwMode="auto">
          <a:xfrm flipV="1">
            <a:off x="3144694" y="6076515"/>
            <a:ext cx="271319" cy="41228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2846" name="Text Box 78" descr="10%"/>
          <p:cNvSpPr txBox="1">
            <a:spLocks noChangeArrowheads="1"/>
          </p:cNvSpPr>
          <p:nvPr/>
        </p:nvSpPr>
        <p:spPr bwMode="auto">
          <a:xfrm>
            <a:off x="2708853" y="4172030"/>
            <a:ext cx="1181966" cy="307777"/>
          </a:xfrm>
          <a:prstGeom prst="rect">
            <a:avLst/>
          </a:prstGeom>
          <a:pattFill prst="pct10">
            <a:fgClr>
              <a:schemeClr val="tx1"/>
            </a:fgClr>
            <a:bgClr>
              <a:srgbClr val="FFFFFF"/>
            </a:bgClr>
          </a:pattFill>
          <a:ln w="9525">
            <a:solidFill>
              <a:schemeClr val="tx1"/>
            </a:solidFill>
            <a:miter lim="800000"/>
            <a:headEnd/>
            <a:tailEnd/>
          </a:ln>
          <a:effectLst>
            <a:outerShdw dist="125724" dir="2700000" algn="ctr" rotWithShape="0">
              <a:schemeClr val="tx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400" baseline="0">
                <a:solidFill>
                  <a:srgbClr val="000000"/>
                </a:solidFill>
                <a:latin typeface="Helvetica" charset="0"/>
              </a:rPr>
              <a:t>САМАРИ</a:t>
            </a:r>
            <a:endParaRPr lang="en-US" sz="1400" baseline="0">
              <a:solidFill>
                <a:srgbClr val="000000"/>
              </a:solidFill>
              <a:latin typeface="Helvetica" charset="0"/>
            </a:endParaRPr>
          </a:p>
        </p:txBody>
      </p:sp>
      <p:sp>
        <p:nvSpPr>
          <p:cNvPr id="32848" name="Text Box 80" descr="10%"/>
          <p:cNvSpPr txBox="1">
            <a:spLocks noChangeArrowheads="1"/>
          </p:cNvSpPr>
          <p:nvPr/>
        </p:nvSpPr>
        <p:spPr bwMode="auto">
          <a:xfrm>
            <a:off x="2622262" y="2787508"/>
            <a:ext cx="1003011" cy="307777"/>
          </a:xfrm>
          <a:prstGeom prst="rect">
            <a:avLst/>
          </a:prstGeom>
          <a:pattFill prst="pct10">
            <a:fgClr>
              <a:schemeClr val="tx1"/>
            </a:fgClr>
            <a:bgClr>
              <a:srgbClr val="FFFFFF"/>
            </a:bgClr>
          </a:pattFill>
          <a:ln w="9525">
            <a:solidFill>
              <a:schemeClr val="tx1"/>
            </a:solidFill>
            <a:miter lim="800000"/>
            <a:headEnd/>
            <a:tailEnd/>
          </a:ln>
          <a:effectLst>
            <a:outerShdw dist="125724" dir="2700000" algn="ctr" rotWithShape="0">
              <a:schemeClr val="tx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400" baseline="0">
                <a:solidFill>
                  <a:srgbClr val="000000"/>
                </a:solidFill>
                <a:latin typeface="Helvetica" charset="0"/>
              </a:rPr>
              <a:t>ГАЛИЛ</a:t>
            </a:r>
            <a:endParaRPr lang="en-US" sz="1400" baseline="0">
              <a:solidFill>
                <a:srgbClr val="000000"/>
              </a:solidFill>
              <a:latin typeface="Helvetica" charset="0"/>
            </a:endParaRPr>
          </a:p>
        </p:txBody>
      </p:sp>
      <p:sp>
        <p:nvSpPr>
          <p:cNvPr id="25638" name="Line 104"/>
          <p:cNvSpPr>
            <a:spLocks noChangeShapeType="1"/>
          </p:cNvSpPr>
          <p:nvPr/>
        </p:nvSpPr>
        <p:spPr bwMode="auto">
          <a:xfrm>
            <a:off x="4339650" y="2166009"/>
            <a:ext cx="28864" cy="569192"/>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5639" name="AutoShape 108"/>
          <p:cNvSpPr>
            <a:spLocks noChangeArrowheads="1"/>
          </p:cNvSpPr>
          <p:nvPr/>
        </p:nvSpPr>
        <p:spPr bwMode="auto">
          <a:xfrm>
            <a:off x="3498274" y="3224399"/>
            <a:ext cx="623455" cy="172296"/>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25640" name="Group 110"/>
          <p:cNvGrpSpPr>
            <a:grpSpLocks/>
          </p:cNvGrpSpPr>
          <p:nvPr/>
        </p:nvGrpSpPr>
        <p:grpSpPr bwMode="auto">
          <a:xfrm>
            <a:off x="600364" y="5784220"/>
            <a:ext cx="318943" cy="386128"/>
            <a:chOff x="168" y="3456"/>
            <a:chExt cx="221" cy="251"/>
          </a:xfrm>
        </p:grpSpPr>
        <p:sp>
          <p:nvSpPr>
            <p:cNvPr id="25654" name="Rectangle 102"/>
            <p:cNvSpPr>
              <a:spLocks noChangeArrowheads="1"/>
            </p:cNvSpPr>
            <p:nvPr/>
          </p:nvSpPr>
          <p:spPr bwMode="auto">
            <a:xfrm>
              <a:off x="172" y="3467"/>
              <a:ext cx="21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fontAlgn="base" hangingPunct="0">
                <a:spcBef>
                  <a:spcPct val="0"/>
                </a:spcBef>
                <a:spcAft>
                  <a:spcPct val="0"/>
                </a:spcAft>
              </a:pPr>
              <a:r>
                <a:rPr lang="en-US" b="1">
                  <a:solidFill>
                    <a:srgbClr val="000000"/>
                  </a:solidFill>
                  <a:latin typeface="Helvetica" charset="0"/>
                  <a:ea typeface="ＭＳ Ｐゴシック" charset="0"/>
                  <a:cs typeface="ＭＳ Ｐゴシック" charset="0"/>
                </a:rPr>
                <a:t>1</a:t>
              </a:r>
            </a:p>
          </p:txBody>
        </p:sp>
        <p:sp>
          <p:nvSpPr>
            <p:cNvPr id="25655" name="AutoShape 109"/>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25641" name="Group 111"/>
          <p:cNvGrpSpPr>
            <a:grpSpLocks/>
          </p:cNvGrpSpPr>
          <p:nvPr/>
        </p:nvGrpSpPr>
        <p:grpSpPr bwMode="auto">
          <a:xfrm>
            <a:off x="542636" y="3876657"/>
            <a:ext cx="318943" cy="386128"/>
            <a:chOff x="168" y="3456"/>
            <a:chExt cx="221" cy="251"/>
          </a:xfrm>
        </p:grpSpPr>
        <p:sp>
          <p:nvSpPr>
            <p:cNvPr id="25652" name="Rectangle 112"/>
            <p:cNvSpPr>
              <a:spLocks noChangeArrowheads="1"/>
            </p:cNvSpPr>
            <p:nvPr/>
          </p:nvSpPr>
          <p:spPr bwMode="auto">
            <a:xfrm>
              <a:off x="172" y="3467"/>
              <a:ext cx="21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fontAlgn="base" hangingPunct="0">
                <a:spcBef>
                  <a:spcPct val="0"/>
                </a:spcBef>
                <a:spcAft>
                  <a:spcPct val="0"/>
                </a:spcAft>
              </a:pPr>
              <a:r>
                <a:rPr lang="en-US" b="1">
                  <a:solidFill>
                    <a:srgbClr val="000000"/>
                  </a:solidFill>
                  <a:latin typeface="Helvetica" charset="0"/>
                  <a:ea typeface="ＭＳ Ｐゴシック" charset="0"/>
                  <a:cs typeface="ＭＳ Ｐゴシック" charset="0"/>
                </a:rPr>
                <a:t>2</a:t>
              </a:r>
            </a:p>
          </p:txBody>
        </p:sp>
        <p:sp>
          <p:nvSpPr>
            <p:cNvPr id="25653" name="AutoShape 113"/>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25642" name="Group 114"/>
          <p:cNvGrpSpPr>
            <a:grpSpLocks/>
          </p:cNvGrpSpPr>
          <p:nvPr/>
        </p:nvGrpSpPr>
        <p:grpSpPr bwMode="auto">
          <a:xfrm>
            <a:off x="242455" y="1932172"/>
            <a:ext cx="318943" cy="386128"/>
            <a:chOff x="168" y="3456"/>
            <a:chExt cx="221" cy="251"/>
          </a:xfrm>
        </p:grpSpPr>
        <p:sp>
          <p:nvSpPr>
            <p:cNvPr id="25650" name="Rectangle 115"/>
            <p:cNvSpPr>
              <a:spLocks noChangeArrowheads="1"/>
            </p:cNvSpPr>
            <p:nvPr/>
          </p:nvSpPr>
          <p:spPr bwMode="auto">
            <a:xfrm>
              <a:off x="172" y="3467"/>
              <a:ext cx="21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fontAlgn="base" hangingPunct="0">
                <a:spcBef>
                  <a:spcPct val="0"/>
                </a:spcBef>
                <a:spcAft>
                  <a:spcPct val="0"/>
                </a:spcAft>
              </a:pPr>
              <a:r>
                <a:rPr lang="en-US" b="1">
                  <a:solidFill>
                    <a:srgbClr val="000000"/>
                  </a:solidFill>
                  <a:latin typeface="Helvetica" charset="0"/>
                  <a:ea typeface="ＭＳ Ｐゴシック" charset="0"/>
                  <a:cs typeface="ＭＳ Ｐゴシック" charset="0"/>
                </a:rPr>
                <a:t>3</a:t>
              </a:r>
            </a:p>
          </p:txBody>
        </p:sp>
        <p:sp>
          <p:nvSpPr>
            <p:cNvPr id="25651" name="AutoShape 116"/>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25643" name="Group 117"/>
          <p:cNvGrpSpPr>
            <a:grpSpLocks/>
          </p:cNvGrpSpPr>
          <p:nvPr/>
        </p:nvGrpSpPr>
        <p:grpSpPr bwMode="auto">
          <a:xfrm>
            <a:off x="6142182" y="3692053"/>
            <a:ext cx="318943" cy="386128"/>
            <a:chOff x="168" y="3456"/>
            <a:chExt cx="221" cy="251"/>
          </a:xfrm>
        </p:grpSpPr>
        <p:sp>
          <p:nvSpPr>
            <p:cNvPr id="25648" name="Rectangle 118"/>
            <p:cNvSpPr>
              <a:spLocks noChangeArrowheads="1"/>
            </p:cNvSpPr>
            <p:nvPr/>
          </p:nvSpPr>
          <p:spPr bwMode="auto">
            <a:xfrm>
              <a:off x="172" y="3467"/>
              <a:ext cx="21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fontAlgn="base" hangingPunct="0">
                <a:spcBef>
                  <a:spcPct val="0"/>
                </a:spcBef>
                <a:spcAft>
                  <a:spcPct val="0"/>
                </a:spcAft>
              </a:pPr>
              <a:r>
                <a:rPr lang="en-US" b="1">
                  <a:solidFill>
                    <a:srgbClr val="000000"/>
                  </a:solidFill>
                  <a:latin typeface="Helvetica" charset="0"/>
                  <a:ea typeface="ＭＳ Ｐゴシック" charset="0"/>
                  <a:cs typeface="ＭＳ Ｐゴシック" charset="0"/>
                </a:rPr>
                <a:t>4</a:t>
              </a:r>
            </a:p>
          </p:txBody>
        </p:sp>
        <p:sp>
          <p:nvSpPr>
            <p:cNvPr id="25649" name="AutoShape 119"/>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25644" name="Group 120"/>
          <p:cNvGrpSpPr>
            <a:grpSpLocks/>
          </p:cNvGrpSpPr>
          <p:nvPr/>
        </p:nvGrpSpPr>
        <p:grpSpPr bwMode="auto">
          <a:xfrm>
            <a:off x="6015182" y="5439628"/>
            <a:ext cx="318943" cy="386128"/>
            <a:chOff x="168" y="3456"/>
            <a:chExt cx="221" cy="251"/>
          </a:xfrm>
        </p:grpSpPr>
        <p:sp>
          <p:nvSpPr>
            <p:cNvPr id="25646" name="Rectangle 121"/>
            <p:cNvSpPr>
              <a:spLocks noChangeArrowheads="1"/>
            </p:cNvSpPr>
            <p:nvPr/>
          </p:nvSpPr>
          <p:spPr bwMode="auto">
            <a:xfrm>
              <a:off x="172" y="3467"/>
              <a:ext cx="21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fontAlgn="base" hangingPunct="0">
                <a:spcBef>
                  <a:spcPct val="0"/>
                </a:spcBef>
                <a:spcAft>
                  <a:spcPct val="0"/>
                </a:spcAft>
              </a:pPr>
              <a:r>
                <a:rPr lang="en-US" b="1">
                  <a:solidFill>
                    <a:srgbClr val="000000"/>
                  </a:solidFill>
                  <a:latin typeface="Helvetica" charset="0"/>
                  <a:ea typeface="ＭＳ Ｐゴシック" charset="0"/>
                  <a:cs typeface="ＭＳ Ｐゴシック" charset="0"/>
                </a:rPr>
                <a:t>5</a:t>
              </a:r>
            </a:p>
          </p:txBody>
        </p:sp>
        <p:sp>
          <p:nvSpPr>
            <p:cNvPr id="25647" name="AutoShape 122"/>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25645" name="AutoShape 123"/>
          <p:cNvSpPr>
            <a:spLocks noChangeArrowheads="1"/>
          </p:cNvSpPr>
          <p:nvPr/>
        </p:nvSpPr>
        <p:spPr bwMode="auto">
          <a:xfrm>
            <a:off x="3290456" y="6141125"/>
            <a:ext cx="623455" cy="172296"/>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Tree>
    <p:extLst>
      <p:ext uri="{BB962C8B-B14F-4D97-AF65-F5344CB8AC3E}">
        <p14:creationId xmlns:p14="http://schemas.microsoft.com/office/powerpoint/2010/main" val="3449053099"/>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5994978" y="121531"/>
            <a:ext cx="456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08</a:t>
            </a:r>
          </a:p>
        </p:txBody>
      </p:sp>
      <p:sp>
        <p:nvSpPr>
          <p:cNvPr id="26627" name="Text Box 3"/>
          <p:cNvSpPr txBox="1">
            <a:spLocks noChangeArrowheads="1"/>
          </p:cNvSpPr>
          <p:nvPr/>
        </p:nvSpPr>
        <p:spPr bwMode="auto">
          <a:xfrm>
            <a:off x="373785" y="1123002"/>
            <a:ext cx="61407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800" i="1" baseline="0">
                <a:solidFill>
                  <a:srgbClr val="000000"/>
                </a:solidFill>
                <a:latin typeface="Times New Roman" charset="0"/>
              </a:rPr>
              <a:t>Библийн цагалбар болон түүхэн шугамыг оюундаа нэхэх</a:t>
            </a:r>
            <a:endParaRPr lang="en-US" sz="2800" i="1" baseline="0">
              <a:solidFill>
                <a:srgbClr val="000000"/>
              </a:solidFill>
              <a:latin typeface="Times New Roman" charset="0"/>
            </a:endParaRPr>
          </a:p>
        </p:txBody>
      </p:sp>
      <p:sp>
        <p:nvSpPr>
          <p:cNvPr id="26628" name="Rectangle 4"/>
          <p:cNvSpPr>
            <a:spLocks noChangeArrowheads="1"/>
          </p:cNvSpPr>
          <p:nvPr/>
        </p:nvSpPr>
        <p:spPr bwMode="auto">
          <a:xfrm>
            <a:off x="528206" y="7028761"/>
            <a:ext cx="5911273" cy="6830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6629" name="Text Box 22"/>
          <p:cNvSpPr txBox="1">
            <a:spLocks noChangeArrowheads="1"/>
          </p:cNvSpPr>
          <p:nvPr/>
        </p:nvSpPr>
        <p:spPr bwMode="auto">
          <a:xfrm>
            <a:off x="567171" y="6988764"/>
            <a:ext cx="5867978" cy="1015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mn-MN" sz="1200" baseline="0">
                <a:solidFill>
                  <a:srgbClr val="000000"/>
                </a:solidFill>
                <a:latin typeface="Times New Roman" charset="0"/>
              </a:rPr>
              <a:t>Абрахамд өсгөн амлалтуудыг харвал Библийн түүх хэрхэн өрнөж буйг харж болно</a:t>
            </a:r>
          </a:p>
          <a:p>
            <a:pPr defTabSz="914400" fontAlgn="base">
              <a:spcBef>
                <a:spcPct val="0"/>
              </a:spcBef>
              <a:spcAft>
                <a:spcPct val="0"/>
              </a:spcAft>
              <a:buFontTx/>
              <a:buChar char="•"/>
            </a:pPr>
            <a:r>
              <a:rPr lang="en-US" sz="1200" baseline="0">
                <a:solidFill>
                  <a:srgbClr val="000000"/>
                </a:solidFill>
                <a:latin typeface="Times New Roman" charset="0"/>
              </a:rPr>
              <a:t> </a:t>
            </a:r>
            <a:r>
              <a:rPr lang="mn-MN" sz="1200" baseline="0">
                <a:solidFill>
                  <a:srgbClr val="000000"/>
                </a:solidFill>
                <a:latin typeface="Times New Roman" charset="0"/>
              </a:rPr>
              <a:t>Абрахамын дуудлага ба гэрээ – Эхлэл 12 болон 15</a:t>
            </a:r>
          </a:p>
          <a:p>
            <a:pPr defTabSz="914400" fontAlgn="base">
              <a:spcBef>
                <a:spcPct val="0"/>
              </a:spcBef>
              <a:spcAft>
                <a:spcPct val="0"/>
              </a:spcAft>
              <a:buFontTx/>
              <a:buChar char="•"/>
            </a:pPr>
            <a:r>
              <a:rPr lang="en-US" sz="1200" baseline="0">
                <a:solidFill>
                  <a:srgbClr val="000000"/>
                </a:solidFill>
                <a:latin typeface="Times New Roman" charset="0"/>
              </a:rPr>
              <a:t> </a:t>
            </a:r>
            <a:r>
              <a:rPr lang="mn-MN" sz="1200" baseline="0">
                <a:solidFill>
                  <a:srgbClr val="000000"/>
                </a:solidFill>
                <a:latin typeface="Times New Roman" charset="0"/>
              </a:rPr>
              <a:t>Газар (Палестины) гэрээ – Дэд хууль 30 </a:t>
            </a:r>
          </a:p>
          <a:p>
            <a:pPr defTabSz="914400" fontAlgn="base">
              <a:spcBef>
                <a:spcPct val="0"/>
              </a:spcBef>
              <a:spcAft>
                <a:spcPct val="0"/>
              </a:spcAft>
              <a:buFontTx/>
              <a:buChar char="•"/>
            </a:pPr>
            <a:r>
              <a:rPr lang="en-US" sz="1200" baseline="0">
                <a:solidFill>
                  <a:srgbClr val="000000"/>
                </a:solidFill>
                <a:latin typeface="Times New Roman" charset="0"/>
              </a:rPr>
              <a:t> </a:t>
            </a:r>
            <a:r>
              <a:rPr lang="mn-MN" sz="1200" baseline="0">
                <a:solidFill>
                  <a:srgbClr val="000000"/>
                </a:solidFill>
                <a:latin typeface="Times New Roman" charset="0"/>
              </a:rPr>
              <a:t>Давидын гэрээ – 2 Сам 7 болон</a:t>
            </a:r>
            <a:endParaRPr lang="mn-MN" altLang="ko-KR" sz="1200" baseline="0">
              <a:solidFill>
                <a:srgbClr val="000000"/>
              </a:solidFill>
              <a:latin typeface="Times New Roman" charset="0"/>
            </a:endParaRPr>
          </a:p>
          <a:p>
            <a:pPr defTabSz="914400" fontAlgn="base">
              <a:spcBef>
                <a:spcPct val="0"/>
              </a:spcBef>
              <a:spcAft>
                <a:spcPct val="0"/>
              </a:spcAft>
              <a:buFontTx/>
              <a:buChar char="•"/>
            </a:pPr>
            <a:r>
              <a:rPr lang="en-US" altLang="ko-KR" sz="1200" baseline="0">
                <a:solidFill>
                  <a:srgbClr val="000000"/>
                </a:solidFill>
                <a:latin typeface="Times New Roman" charset="0"/>
                <a:ea typeface="굴림" charset="0"/>
                <a:cs typeface="굴림" charset="0"/>
              </a:rPr>
              <a:t> </a:t>
            </a:r>
            <a:r>
              <a:rPr lang="mn-MN" altLang="ko-KR" sz="1200" baseline="0">
                <a:solidFill>
                  <a:srgbClr val="000000"/>
                </a:solidFill>
                <a:latin typeface="Times New Roman" charset="0"/>
              </a:rPr>
              <a:t>Шинэ Гэрээ – Иеремиа 31</a:t>
            </a:r>
            <a:r>
              <a:rPr lang="mn-MN" altLang="ko-KR" sz="1200" b="0" baseline="0">
                <a:solidFill>
                  <a:srgbClr val="000000"/>
                </a:solidFill>
                <a:latin typeface="Times New Roman" charset="0"/>
              </a:rPr>
              <a:t> </a:t>
            </a:r>
            <a:endParaRPr lang="en-US" sz="1200" b="0" baseline="0">
              <a:solidFill>
                <a:srgbClr val="000000"/>
              </a:solidFill>
              <a:latin typeface="Times New Roman" charset="0"/>
            </a:endParaRPr>
          </a:p>
        </p:txBody>
      </p:sp>
      <p:sp>
        <p:nvSpPr>
          <p:cNvPr id="26630" name="Rectangle 11"/>
          <p:cNvSpPr>
            <a:spLocks noChangeArrowheads="1"/>
          </p:cNvSpPr>
          <p:nvPr/>
        </p:nvSpPr>
        <p:spPr bwMode="auto">
          <a:xfrm>
            <a:off x="3821546" y="5635005"/>
            <a:ext cx="520989" cy="39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pic>
        <p:nvPicPr>
          <p:cNvPr id="26631" name="Picture 30" descr="ppt18 [Recove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2944"/>
            <a:ext cx="6858000" cy="483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636968"/>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099956" y="518427"/>
            <a:ext cx="767773" cy="2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51" name="Rectangle 3"/>
          <p:cNvSpPr>
            <a:spLocks noChangeArrowheads="1"/>
          </p:cNvSpPr>
          <p:nvPr/>
        </p:nvSpPr>
        <p:spPr bwMode="auto">
          <a:xfrm>
            <a:off x="3684443" y="518427"/>
            <a:ext cx="1391228" cy="2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52" name="Line 4"/>
          <p:cNvSpPr>
            <a:spLocks noChangeShapeType="1"/>
          </p:cNvSpPr>
          <p:nvPr/>
        </p:nvSpPr>
        <p:spPr bwMode="auto">
          <a:xfrm>
            <a:off x="4406035" y="1447596"/>
            <a:ext cx="73602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53" name="Rectangle 5"/>
          <p:cNvSpPr>
            <a:spLocks noChangeArrowheads="1"/>
          </p:cNvSpPr>
          <p:nvPr/>
        </p:nvSpPr>
        <p:spPr bwMode="auto">
          <a:xfrm>
            <a:off x="2072409" y="20000"/>
            <a:ext cx="3257262" cy="36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54" name="Rectangle 6"/>
          <p:cNvSpPr>
            <a:spLocks noChangeArrowheads="1"/>
          </p:cNvSpPr>
          <p:nvPr/>
        </p:nvSpPr>
        <p:spPr bwMode="auto">
          <a:xfrm>
            <a:off x="3099956" y="518427"/>
            <a:ext cx="767773" cy="2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55" name="Rectangle 7"/>
          <p:cNvSpPr>
            <a:spLocks noChangeArrowheads="1"/>
          </p:cNvSpPr>
          <p:nvPr/>
        </p:nvSpPr>
        <p:spPr bwMode="auto">
          <a:xfrm>
            <a:off x="3684443" y="518427"/>
            <a:ext cx="1391228" cy="2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56" name="Text Box 9"/>
          <p:cNvSpPr txBox="1">
            <a:spLocks noChangeArrowheads="1"/>
          </p:cNvSpPr>
          <p:nvPr/>
        </p:nvSpPr>
        <p:spPr bwMode="auto">
          <a:xfrm>
            <a:off x="6544271" y="78644"/>
            <a:ext cx="195949" cy="42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027" tIns="48513" rIns="97027" bIns="48513" anchor="ctr">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2100" b="0" baseline="0">
                <a:solidFill>
                  <a:srgbClr val="FFA27C"/>
                </a:solidFill>
                <a:latin typeface="B VAG Rounded Bold" charset="0"/>
              </a:rPr>
              <a:t> </a:t>
            </a:r>
          </a:p>
        </p:txBody>
      </p:sp>
      <p:sp>
        <p:nvSpPr>
          <p:cNvPr id="217098" name="Rectangle 10"/>
          <p:cNvSpPr>
            <a:spLocks noChangeArrowheads="1"/>
          </p:cNvSpPr>
          <p:nvPr/>
        </p:nvSpPr>
        <p:spPr bwMode="auto">
          <a:xfrm>
            <a:off x="3299115" y="2690590"/>
            <a:ext cx="887081" cy="249141"/>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_____</a:t>
            </a:r>
            <a:r>
              <a:rPr lang="mn-MN" sz="1000" b="1">
                <a:solidFill>
                  <a:srgbClr val="000000"/>
                </a:solidFill>
                <a:latin typeface="Helvetica" charset="0"/>
                <a:ea typeface="ＭＳ Ｐゴシック" charset="0"/>
                <a:cs typeface="ＭＳ Ｐゴシック" charset="0"/>
              </a:rPr>
              <a:t> МЭӨ</a:t>
            </a:r>
            <a:endParaRPr lang="en-US" sz="1000" b="1">
              <a:solidFill>
                <a:srgbClr val="000000"/>
              </a:solidFill>
              <a:latin typeface="Helvetica" charset="0"/>
              <a:ea typeface="ＭＳ Ｐゴシック" charset="0"/>
              <a:cs typeface="ＭＳ Ｐゴシック" charset="0"/>
            </a:endParaRPr>
          </a:p>
        </p:txBody>
      </p:sp>
      <p:sp>
        <p:nvSpPr>
          <p:cNvPr id="217105" name="Rectangle 17"/>
          <p:cNvSpPr>
            <a:spLocks noChangeArrowheads="1"/>
          </p:cNvSpPr>
          <p:nvPr/>
        </p:nvSpPr>
        <p:spPr bwMode="auto">
          <a:xfrm>
            <a:off x="5876636" y="5362716"/>
            <a:ext cx="694044" cy="403030"/>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eaLnBrk="0" fontAlgn="base" hangingPunct="0">
              <a:spcBef>
                <a:spcPct val="0"/>
              </a:spcBef>
              <a:spcAft>
                <a:spcPct val="0"/>
              </a:spcAft>
              <a:defRPr/>
            </a:pPr>
            <a:r>
              <a:rPr lang="en-US" sz="1000" b="1">
                <a:solidFill>
                  <a:srgbClr val="000000"/>
                </a:solidFill>
                <a:latin typeface="Helvetica" pitchFamily="34" charset="0"/>
                <a:ea typeface="ＭＳ Ｐゴシック" charset="0"/>
                <a:cs typeface="ＭＳ Ｐゴシック" charset="0"/>
              </a:rPr>
              <a:t>_______</a:t>
            </a:r>
          </a:p>
          <a:p>
            <a:pPr defTabSz="969963" eaLnBrk="0" fontAlgn="base" hangingPunct="0">
              <a:spcBef>
                <a:spcPct val="0"/>
              </a:spcBef>
              <a:spcAft>
                <a:spcPct val="0"/>
              </a:spcAft>
              <a:defRPr/>
            </a:pPr>
            <a:r>
              <a:rPr lang="en-US" sz="1000" b="1">
                <a:solidFill>
                  <a:srgbClr val="000000"/>
                </a:solidFill>
                <a:latin typeface="Helvetica" pitchFamily="34" charset="0"/>
                <a:ea typeface="ＭＳ Ｐゴシック" charset="0"/>
                <a:cs typeface="ＭＳ Ｐゴシック" charset="0"/>
              </a:rPr>
              <a:t>_______</a:t>
            </a:r>
          </a:p>
        </p:txBody>
      </p:sp>
      <p:sp>
        <p:nvSpPr>
          <p:cNvPr id="217106" name="Rectangle 18"/>
          <p:cNvSpPr>
            <a:spLocks noChangeArrowheads="1"/>
          </p:cNvSpPr>
          <p:nvPr/>
        </p:nvSpPr>
        <p:spPr bwMode="auto">
          <a:xfrm>
            <a:off x="828387" y="2687514"/>
            <a:ext cx="835797" cy="249141"/>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eaLnBrk="0" fontAlgn="base" hangingPunct="0">
              <a:spcBef>
                <a:spcPct val="0"/>
              </a:spcBef>
              <a:spcAft>
                <a:spcPct val="0"/>
              </a:spcAft>
              <a:defRPr/>
            </a:pPr>
            <a:r>
              <a:rPr lang="en-US" sz="1000" b="1">
                <a:solidFill>
                  <a:srgbClr val="000000"/>
                </a:solidFill>
                <a:latin typeface="Helvetica" pitchFamily="34" charset="0"/>
                <a:ea typeface="ＭＳ Ｐゴシック" charset="0"/>
                <a:cs typeface="ＭＳ Ｐゴシック" charset="0"/>
              </a:rPr>
              <a:t>_________</a:t>
            </a:r>
          </a:p>
        </p:txBody>
      </p:sp>
      <p:sp>
        <p:nvSpPr>
          <p:cNvPr id="27660" name="Rectangle 19"/>
          <p:cNvSpPr>
            <a:spLocks noChangeArrowheads="1"/>
          </p:cNvSpPr>
          <p:nvPr/>
        </p:nvSpPr>
        <p:spPr bwMode="auto">
          <a:xfrm>
            <a:off x="1743365" y="5858069"/>
            <a:ext cx="837046"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eaLnBrk="0" fontAlgn="base" hangingPunct="0">
              <a:spcBef>
                <a:spcPct val="0"/>
              </a:spcBef>
              <a:spcAft>
                <a:spcPct val="0"/>
              </a:spcAft>
            </a:pPr>
            <a:endParaRPr lang="en-US" sz="1000" b="1">
              <a:solidFill>
                <a:srgbClr val="000000"/>
              </a:solidFill>
              <a:latin typeface="Chicago" charset="0"/>
              <a:ea typeface="ＭＳ Ｐゴシック" charset="0"/>
              <a:cs typeface="ＭＳ Ｐゴシック" charset="0"/>
            </a:endParaRPr>
          </a:p>
        </p:txBody>
      </p:sp>
      <p:sp>
        <p:nvSpPr>
          <p:cNvPr id="27661" name="AutoShape 21"/>
          <p:cNvSpPr>
            <a:spLocks noChangeArrowheads="1"/>
          </p:cNvSpPr>
          <p:nvPr/>
        </p:nvSpPr>
        <p:spPr bwMode="auto">
          <a:xfrm>
            <a:off x="489241" y="3245937"/>
            <a:ext cx="730250" cy="165149"/>
          </a:xfrm>
          <a:prstGeom prst="roundRect">
            <a:avLst>
              <a:gd name="adj" fmla="val 16667"/>
            </a:avLst>
          </a:prstGeom>
          <a:solidFill>
            <a:schemeClr val="bg1"/>
          </a:solidFill>
          <a:ln w="19050">
            <a:solidFill>
              <a:schemeClr val="tx1"/>
            </a:solidFill>
            <a:round/>
            <a:headEnd/>
            <a:tailEnd/>
          </a:ln>
        </p:spPr>
        <p:txBody>
          <a:bodyPr lIns="97027" tIns="48513" rIns="97027" bIns="48513">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62" name="Rectangle 22"/>
          <p:cNvSpPr>
            <a:spLocks noChangeArrowheads="1"/>
          </p:cNvSpPr>
          <p:nvPr/>
        </p:nvSpPr>
        <p:spPr bwMode="auto">
          <a:xfrm>
            <a:off x="487795" y="3379773"/>
            <a:ext cx="952500" cy="149270"/>
          </a:xfrm>
          <a:prstGeom prst="rect">
            <a:avLst/>
          </a:prstGeom>
          <a:solidFill>
            <a:schemeClr val="bg1"/>
          </a:solidFill>
          <a:ln w="19050">
            <a:solidFill>
              <a:srgbClr val="000000"/>
            </a:solidFill>
            <a:miter lim="800000"/>
            <a:headEnd/>
            <a:tailEnd/>
          </a:ln>
        </p:spPr>
        <p:txBody>
          <a:bodyPr lIns="97027" tIns="48513" rIns="97027" bIns="48513">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63" name="Line 23"/>
          <p:cNvSpPr>
            <a:spLocks noChangeShapeType="1"/>
          </p:cNvSpPr>
          <p:nvPr/>
        </p:nvSpPr>
        <p:spPr bwMode="auto">
          <a:xfrm flipV="1">
            <a:off x="497900" y="3373620"/>
            <a:ext cx="516659"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64" name="Line 24"/>
          <p:cNvSpPr>
            <a:spLocks noChangeShapeType="1"/>
          </p:cNvSpPr>
          <p:nvPr/>
        </p:nvSpPr>
        <p:spPr bwMode="auto">
          <a:xfrm flipV="1">
            <a:off x="698502" y="3370543"/>
            <a:ext cx="516659"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65" name="Line 25"/>
          <p:cNvSpPr>
            <a:spLocks noChangeShapeType="1"/>
          </p:cNvSpPr>
          <p:nvPr/>
        </p:nvSpPr>
        <p:spPr bwMode="auto">
          <a:xfrm>
            <a:off x="526762" y="4591999"/>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66" name="Line 26"/>
          <p:cNvSpPr>
            <a:spLocks noChangeShapeType="1"/>
          </p:cNvSpPr>
          <p:nvPr/>
        </p:nvSpPr>
        <p:spPr bwMode="auto">
          <a:xfrm>
            <a:off x="525318" y="3716673"/>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67" name="Line 27"/>
          <p:cNvSpPr>
            <a:spLocks noChangeShapeType="1"/>
          </p:cNvSpPr>
          <p:nvPr/>
        </p:nvSpPr>
        <p:spPr bwMode="auto">
          <a:xfrm>
            <a:off x="526762" y="4415088"/>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68" name="Line 28"/>
          <p:cNvSpPr>
            <a:spLocks noChangeShapeType="1"/>
          </p:cNvSpPr>
          <p:nvPr/>
        </p:nvSpPr>
        <p:spPr bwMode="auto">
          <a:xfrm>
            <a:off x="526762" y="4072035"/>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69" name="Line 29"/>
          <p:cNvSpPr>
            <a:spLocks noChangeShapeType="1"/>
          </p:cNvSpPr>
          <p:nvPr/>
        </p:nvSpPr>
        <p:spPr bwMode="auto">
          <a:xfrm flipV="1">
            <a:off x="525318" y="4236637"/>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70" name="Line 30"/>
          <p:cNvSpPr>
            <a:spLocks noChangeShapeType="1"/>
          </p:cNvSpPr>
          <p:nvPr/>
        </p:nvSpPr>
        <p:spPr bwMode="auto">
          <a:xfrm flipV="1">
            <a:off x="525318" y="3893584"/>
            <a:ext cx="8731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71" name="Line 31"/>
          <p:cNvSpPr>
            <a:spLocks noChangeShapeType="1"/>
          </p:cNvSpPr>
          <p:nvPr/>
        </p:nvSpPr>
        <p:spPr bwMode="auto">
          <a:xfrm>
            <a:off x="525318" y="3544377"/>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72" name="Text Box 32"/>
          <p:cNvSpPr txBox="1">
            <a:spLocks noChangeArrowheads="1"/>
          </p:cNvSpPr>
          <p:nvPr/>
        </p:nvSpPr>
        <p:spPr bwMode="auto">
          <a:xfrm>
            <a:off x="356467" y="3232091"/>
            <a:ext cx="997238" cy="22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800" baseline="0">
                <a:solidFill>
                  <a:srgbClr val="000000"/>
                </a:solidFill>
                <a:latin typeface="Arial" charset="0"/>
              </a:rPr>
              <a:t>БҮТЭЭЛ</a:t>
            </a:r>
            <a:endParaRPr lang="en-US" sz="800" baseline="0">
              <a:solidFill>
                <a:srgbClr val="000000"/>
              </a:solidFill>
              <a:latin typeface="Arial" charset="0"/>
            </a:endParaRPr>
          </a:p>
        </p:txBody>
      </p:sp>
      <p:sp>
        <p:nvSpPr>
          <p:cNvPr id="27673" name="AutoShape 34"/>
          <p:cNvSpPr>
            <a:spLocks noChangeArrowheads="1"/>
          </p:cNvSpPr>
          <p:nvPr/>
        </p:nvSpPr>
        <p:spPr bwMode="auto">
          <a:xfrm>
            <a:off x="1702955" y="3725904"/>
            <a:ext cx="208910" cy="162140"/>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lIns="96016" tIns="47166" rIns="96016" bIns="47166">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pic>
        <p:nvPicPr>
          <p:cNvPr id="27674" name="Picture 3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206" y="3089023"/>
            <a:ext cx="470477" cy="50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75" name="Rectangle 36"/>
          <p:cNvSpPr>
            <a:spLocks noChangeArrowheads="1"/>
          </p:cNvSpPr>
          <p:nvPr/>
        </p:nvSpPr>
        <p:spPr bwMode="auto">
          <a:xfrm>
            <a:off x="2023343" y="3221325"/>
            <a:ext cx="193907" cy="1465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016" tIns="47166" rIns="96016" bIns="47166">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76" name="AutoShape 37"/>
          <p:cNvSpPr>
            <a:spLocks noChangeArrowheads="1"/>
          </p:cNvSpPr>
          <p:nvPr/>
        </p:nvSpPr>
        <p:spPr bwMode="auto">
          <a:xfrm>
            <a:off x="1708727" y="3696676"/>
            <a:ext cx="208910" cy="162140"/>
          </a:xfrm>
          <a:prstGeom prst="roundRect">
            <a:avLst>
              <a:gd name="adj" fmla="val 16667"/>
            </a:avLst>
          </a:prstGeom>
          <a:solidFill>
            <a:schemeClr val="bg1"/>
          </a:solidFill>
          <a:ln w="19050">
            <a:solidFill>
              <a:schemeClr val="tx1"/>
            </a:solidFill>
            <a:round/>
            <a:headEnd/>
            <a:tailEnd/>
          </a:ln>
        </p:spPr>
        <p:txBody>
          <a:bodyPr wrap="none" lIns="96016" tIns="47166" rIns="96016" bIns="47166">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77" name="Rectangle 38"/>
          <p:cNvSpPr>
            <a:spLocks noChangeArrowheads="1"/>
          </p:cNvSpPr>
          <p:nvPr/>
        </p:nvSpPr>
        <p:spPr bwMode="auto">
          <a:xfrm>
            <a:off x="1707286" y="3830514"/>
            <a:ext cx="193907" cy="146549"/>
          </a:xfrm>
          <a:prstGeom prst="rect">
            <a:avLst/>
          </a:prstGeom>
          <a:solidFill>
            <a:schemeClr val="bg1"/>
          </a:solidFill>
          <a:ln w="19050">
            <a:solidFill>
              <a:srgbClr val="000000"/>
            </a:solidFill>
            <a:miter lim="800000"/>
            <a:headEnd/>
            <a:tailEnd/>
          </a:ln>
        </p:spPr>
        <p:txBody>
          <a:bodyPr wrap="none" lIns="96016" tIns="47166" rIns="96016" bIns="47166">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78" name="Line 39"/>
          <p:cNvSpPr>
            <a:spLocks noChangeShapeType="1"/>
          </p:cNvSpPr>
          <p:nvPr/>
        </p:nvSpPr>
        <p:spPr bwMode="auto">
          <a:xfrm flipV="1">
            <a:off x="1718832" y="3830512"/>
            <a:ext cx="516659"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79" name="Line 40"/>
          <p:cNvSpPr>
            <a:spLocks noChangeShapeType="1"/>
          </p:cNvSpPr>
          <p:nvPr/>
        </p:nvSpPr>
        <p:spPr bwMode="auto">
          <a:xfrm flipV="1">
            <a:off x="1919434" y="3839741"/>
            <a:ext cx="516659"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80" name="Rectangle 41"/>
          <p:cNvSpPr>
            <a:spLocks noChangeArrowheads="1"/>
          </p:cNvSpPr>
          <p:nvPr/>
        </p:nvSpPr>
        <p:spPr bwMode="auto">
          <a:xfrm>
            <a:off x="1721719" y="3693599"/>
            <a:ext cx="703211"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800" b="1">
                <a:solidFill>
                  <a:srgbClr val="000000"/>
                </a:solidFill>
                <a:latin typeface="Arial" charset="0"/>
                <a:ea typeface="ＭＳ Ｐゴシック" charset="0"/>
                <a:cs typeface="ＭＳ Ｐゴシック" charset="0"/>
              </a:rPr>
              <a:t>АБРАХАМ</a:t>
            </a:r>
            <a:endParaRPr lang="en-US" sz="800" b="1">
              <a:solidFill>
                <a:srgbClr val="000000"/>
              </a:solidFill>
              <a:latin typeface="Arial" charset="0"/>
              <a:ea typeface="ＭＳ Ｐゴシック" charset="0"/>
              <a:cs typeface="ＭＳ Ｐゴシック" charset="0"/>
            </a:endParaRPr>
          </a:p>
        </p:txBody>
      </p:sp>
      <p:sp>
        <p:nvSpPr>
          <p:cNvPr id="27681" name="Line 42"/>
          <p:cNvSpPr>
            <a:spLocks noChangeShapeType="1"/>
          </p:cNvSpPr>
          <p:nvPr/>
        </p:nvSpPr>
        <p:spPr bwMode="auto">
          <a:xfrm>
            <a:off x="1744807" y="4173565"/>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82" name="Line 43"/>
          <p:cNvSpPr>
            <a:spLocks noChangeShapeType="1"/>
          </p:cNvSpPr>
          <p:nvPr/>
        </p:nvSpPr>
        <p:spPr bwMode="auto">
          <a:xfrm>
            <a:off x="1746252" y="4528925"/>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83" name="Line 44"/>
          <p:cNvSpPr>
            <a:spLocks noChangeShapeType="1"/>
          </p:cNvSpPr>
          <p:nvPr/>
        </p:nvSpPr>
        <p:spPr bwMode="auto">
          <a:xfrm flipV="1">
            <a:off x="1744807" y="4693531"/>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84" name="Line 45"/>
          <p:cNvSpPr>
            <a:spLocks noChangeShapeType="1"/>
          </p:cNvSpPr>
          <p:nvPr/>
        </p:nvSpPr>
        <p:spPr bwMode="auto">
          <a:xfrm flipV="1">
            <a:off x="1744807" y="4350476"/>
            <a:ext cx="8731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85" name="Line 46"/>
          <p:cNvSpPr>
            <a:spLocks noChangeShapeType="1"/>
          </p:cNvSpPr>
          <p:nvPr/>
        </p:nvSpPr>
        <p:spPr bwMode="auto">
          <a:xfrm>
            <a:off x="1744807" y="4001269"/>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86" name="AutoShape 47"/>
          <p:cNvSpPr>
            <a:spLocks noChangeArrowheads="1"/>
          </p:cNvSpPr>
          <p:nvPr/>
        </p:nvSpPr>
        <p:spPr bwMode="auto">
          <a:xfrm>
            <a:off x="2948423" y="3661292"/>
            <a:ext cx="730250" cy="493813"/>
          </a:xfrm>
          <a:prstGeom prst="roundRect">
            <a:avLst>
              <a:gd name="adj" fmla="val 16667"/>
            </a:avLst>
          </a:prstGeom>
          <a:solidFill>
            <a:schemeClr val="bg1"/>
          </a:solidFill>
          <a:ln w="1905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87" name="Freeform 48"/>
          <p:cNvSpPr>
            <a:spLocks/>
          </p:cNvSpPr>
          <p:nvPr/>
        </p:nvSpPr>
        <p:spPr bwMode="auto">
          <a:xfrm>
            <a:off x="3540126" y="3818205"/>
            <a:ext cx="204932" cy="76917"/>
          </a:xfrm>
          <a:custGeom>
            <a:avLst/>
            <a:gdLst>
              <a:gd name="T0" fmla="*/ 390872970 w 129"/>
              <a:gd name="T1" fmla="*/ 125955166 h 49"/>
              <a:gd name="T2" fmla="*/ 0 w 129"/>
              <a:gd name="T3" fmla="*/ 125955166 h 49"/>
              <a:gd name="T4" fmla="*/ 0 w 129"/>
              <a:gd name="T5" fmla="*/ 0 h 49"/>
              <a:gd name="T6" fmla="*/ 390872970 w 129"/>
              <a:gd name="T7" fmla="*/ 125955166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88" name="Rectangle 50"/>
          <p:cNvSpPr>
            <a:spLocks noChangeArrowheads="1"/>
          </p:cNvSpPr>
          <p:nvPr/>
        </p:nvSpPr>
        <p:spPr bwMode="auto">
          <a:xfrm>
            <a:off x="3040786" y="3902815"/>
            <a:ext cx="193907"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endParaRPr lang="en-US" sz="1000" b="1">
              <a:solidFill>
                <a:srgbClr val="000000"/>
              </a:solidFill>
              <a:latin typeface="Helvetica" charset="0"/>
              <a:ea typeface="ＭＳ Ｐゴシック" charset="0"/>
              <a:cs typeface="ＭＳ Ｐゴシック" charset="0"/>
            </a:endParaRPr>
          </a:p>
        </p:txBody>
      </p:sp>
      <p:sp>
        <p:nvSpPr>
          <p:cNvPr id="27689" name="Rectangle 51"/>
          <p:cNvSpPr>
            <a:spLocks noChangeArrowheads="1"/>
          </p:cNvSpPr>
          <p:nvPr/>
        </p:nvSpPr>
        <p:spPr bwMode="auto">
          <a:xfrm>
            <a:off x="2948421" y="3807437"/>
            <a:ext cx="952500" cy="416895"/>
          </a:xfrm>
          <a:prstGeom prst="rect">
            <a:avLst/>
          </a:prstGeom>
          <a:solidFill>
            <a:schemeClr val="bg1"/>
          </a:solidFill>
          <a:ln w="19050">
            <a:solidFill>
              <a:srgbClr val="000000"/>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90" name="Line 52"/>
          <p:cNvSpPr>
            <a:spLocks noChangeShapeType="1"/>
          </p:cNvSpPr>
          <p:nvPr/>
        </p:nvSpPr>
        <p:spPr bwMode="auto">
          <a:xfrm flipV="1">
            <a:off x="2958523" y="3796668"/>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91" name="Line 53"/>
          <p:cNvSpPr>
            <a:spLocks noChangeShapeType="1"/>
          </p:cNvSpPr>
          <p:nvPr/>
        </p:nvSpPr>
        <p:spPr bwMode="auto">
          <a:xfrm>
            <a:off x="3170672" y="3801284"/>
            <a:ext cx="503670" cy="6153"/>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92" name="Rectangle 54"/>
          <p:cNvSpPr>
            <a:spLocks noChangeArrowheads="1"/>
          </p:cNvSpPr>
          <p:nvPr/>
        </p:nvSpPr>
        <p:spPr bwMode="auto">
          <a:xfrm>
            <a:off x="3035013" y="3641295"/>
            <a:ext cx="578628"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800" b="1">
                <a:solidFill>
                  <a:srgbClr val="000000"/>
                </a:solidFill>
                <a:latin typeface="Arial" charset="0"/>
                <a:ea typeface="ＭＳ Ｐゴシック" charset="0"/>
                <a:cs typeface="ＭＳ Ｐゴシック" charset="0"/>
              </a:rPr>
              <a:t>ИОСЕФ</a:t>
            </a:r>
            <a:endParaRPr lang="en-US" sz="800" b="1">
              <a:solidFill>
                <a:srgbClr val="000000"/>
              </a:solidFill>
              <a:latin typeface="Arial" charset="0"/>
              <a:ea typeface="ＭＳ Ｐゴシック" charset="0"/>
              <a:cs typeface="ＭＳ Ｐゴシック" charset="0"/>
            </a:endParaRPr>
          </a:p>
        </p:txBody>
      </p:sp>
      <p:sp>
        <p:nvSpPr>
          <p:cNvPr id="27693" name="Line 55"/>
          <p:cNvSpPr>
            <a:spLocks noChangeShapeType="1"/>
          </p:cNvSpPr>
          <p:nvPr/>
        </p:nvSpPr>
        <p:spPr bwMode="auto">
          <a:xfrm>
            <a:off x="2990275" y="4139721"/>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94" name="Line 56"/>
          <p:cNvSpPr>
            <a:spLocks noChangeShapeType="1"/>
          </p:cNvSpPr>
          <p:nvPr/>
        </p:nvSpPr>
        <p:spPr bwMode="auto">
          <a:xfrm>
            <a:off x="2990275" y="3968964"/>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pic>
        <p:nvPicPr>
          <p:cNvPr id="27695" name="Picture 5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7478" y="4307403"/>
            <a:ext cx="558512" cy="50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7696" name="AutoShape 60"/>
          <p:cNvSpPr>
            <a:spLocks noChangeArrowheads="1"/>
          </p:cNvSpPr>
          <p:nvPr/>
        </p:nvSpPr>
        <p:spPr bwMode="auto">
          <a:xfrm>
            <a:off x="4214091" y="3061333"/>
            <a:ext cx="233108" cy="175412"/>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lIns="108108" tIns="53106" rIns="108108" bIns="53106">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97" name="Rectangle 61"/>
          <p:cNvSpPr>
            <a:spLocks noChangeArrowheads="1"/>
          </p:cNvSpPr>
          <p:nvPr/>
        </p:nvSpPr>
        <p:spPr bwMode="auto">
          <a:xfrm>
            <a:off x="4356967" y="3258243"/>
            <a:ext cx="218327" cy="26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8108" tIns="53106" rIns="108108" bIns="53106">
            <a:spAutoFit/>
          </a:bodyPr>
          <a:lstStyle/>
          <a:p>
            <a:pPr defTabSz="969963" eaLnBrk="0" fontAlgn="base" hangingPunct="0">
              <a:spcBef>
                <a:spcPct val="0"/>
              </a:spcBef>
              <a:spcAft>
                <a:spcPct val="0"/>
              </a:spcAft>
            </a:pPr>
            <a:endParaRPr lang="en-US" sz="1000" b="1">
              <a:solidFill>
                <a:srgbClr val="000000"/>
              </a:solidFill>
              <a:latin typeface="Helvetica" charset="0"/>
              <a:ea typeface="ＭＳ Ｐゴシック" charset="0"/>
              <a:cs typeface="ＭＳ Ｐゴシック" charset="0"/>
            </a:endParaRPr>
          </a:p>
        </p:txBody>
      </p:sp>
      <p:sp>
        <p:nvSpPr>
          <p:cNvPr id="27698" name="Rectangle 62"/>
          <p:cNvSpPr>
            <a:spLocks noChangeArrowheads="1"/>
          </p:cNvSpPr>
          <p:nvPr/>
        </p:nvSpPr>
        <p:spPr bwMode="auto">
          <a:xfrm>
            <a:off x="4579217" y="4487393"/>
            <a:ext cx="218327" cy="1585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8108" tIns="53106" rIns="108108" bIns="53106">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699" name="AutoShape 63"/>
          <p:cNvSpPr>
            <a:spLocks noChangeArrowheads="1"/>
          </p:cNvSpPr>
          <p:nvPr/>
        </p:nvSpPr>
        <p:spPr bwMode="auto">
          <a:xfrm>
            <a:off x="4192444" y="3058258"/>
            <a:ext cx="738909" cy="544307"/>
          </a:xfrm>
          <a:prstGeom prst="roundRect">
            <a:avLst>
              <a:gd name="adj" fmla="val 16667"/>
            </a:avLst>
          </a:prstGeom>
          <a:solidFill>
            <a:schemeClr val="bg1"/>
          </a:solidFill>
          <a:ln w="19050">
            <a:solidFill>
              <a:schemeClr val="tx1"/>
            </a:solidFill>
            <a:round/>
            <a:headEnd/>
            <a:tailEnd/>
          </a:ln>
        </p:spPr>
        <p:txBody>
          <a:bodyPr lIns="108108" tIns="53106" rIns="108108" bIns="53106">
            <a:spAutoFit/>
          </a:bodyPr>
          <a:lstStyle/>
          <a:p>
            <a:pPr algn="ctr" defTabSz="969963" eaLnBrk="0" fontAlgn="base" hangingPunct="0">
              <a:spcBef>
                <a:spcPct val="0"/>
              </a:spcBef>
              <a:spcAft>
                <a:spcPct val="0"/>
              </a:spcAft>
            </a:pPr>
            <a:endParaRPr lang="en-US" sz="2500">
              <a:solidFill>
                <a:srgbClr val="000000"/>
              </a:solidFill>
              <a:latin typeface="Times" charset="0"/>
              <a:ea typeface="ＭＳ Ｐゴシック" charset="0"/>
              <a:cs typeface="ＭＳ Ｐゴシック" charset="0"/>
            </a:endParaRPr>
          </a:p>
        </p:txBody>
      </p:sp>
      <p:sp>
        <p:nvSpPr>
          <p:cNvPr id="27700" name="Rectangle 64"/>
          <p:cNvSpPr>
            <a:spLocks noChangeArrowheads="1"/>
          </p:cNvSpPr>
          <p:nvPr/>
        </p:nvSpPr>
        <p:spPr bwMode="auto">
          <a:xfrm>
            <a:off x="4192444" y="3219786"/>
            <a:ext cx="218327" cy="158545"/>
          </a:xfrm>
          <a:prstGeom prst="rect">
            <a:avLst/>
          </a:prstGeom>
          <a:solidFill>
            <a:schemeClr val="bg1"/>
          </a:solidFill>
          <a:ln w="19050">
            <a:solidFill>
              <a:srgbClr val="000000"/>
            </a:solidFill>
            <a:miter lim="800000"/>
            <a:headEnd/>
            <a:tailEnd/>
          </a:ln>
        </p:spPr>
        <p:txBody>
          <a:bodyPr wrap="none" lIns="108108" tIns="53106" rIns="108108" bIns="53106">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01" name="Line 65"/>
          <p:cNvSpPr>
            <a:spLocks noChangeShapeType="1"/>
          </p:cNvSpPr>
          <p:nvPr/>
        </p:nvSpPr>
        <p:spPr bwMode="auto">
          <a:xfrm flipV="1">
            <a:off x="4202548" y="3213631"/>
            <a:ext cx="516659"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02" name="Line 66"/>
          <p:cNvSpPr>
            <a:spLocks noChangeShapeType="1"/>
          </p:cNvSpPr>
          <p:nvPr/>
        </p:nvSpPr>
        <p:spPr bwMode="auto">
          <a:xfrm flipV="1">
            <a:off x="4411807" y="3210553"/>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03" name="Rectangle 67"/>
          <p:cNvSpPr>
            <a:spLocks noChangeArrowheads="1"/>
          </p:cNvSpPr>
          <p:nvPr/>
        </p:nvSpPr>
        <p:spPr bwMode="auto">
          <a:xfrm>
            <a:off x="4284807" y="3044411"/>
            <a:ext cx="526104" cy="23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8108" tIns="53106" rIns="108108" bIns="53106">
            <a:spAutoFit/>
          </a:bodyPr>
          <a:lstStyle/>
          <a:p>
            <a:pPr defTabSz="969963" eaLnBrk="0" fontAlgn="base" hangingPunct="0">
              <a:spcBef>
                <a:spcPct val="0"/>
              </a:spcBef>
              <a:spcAft>
                <a:spcPct val="0"/>
              </a:spcAft>
            </a:pPr>
            <a:r>
              <a:rPr lang="mn-MN" sz="800" b="1">
                <a:solidFill>
                  <a:srgbClr val="000000"/>
                </a:solidFill>
                <a:latin typeface="Arial" charset="0"/>
                <a:ea typeface="ＭＳ Ｐゴシック" charset="0"/>
                <a:cs typeface="ＭＳ Ｐゴシック" charset="0"/>
              </a:rPr>
              <a:t>МОСЕ</a:t>
            </a:r>
            <a:endParaRPr lang="en-US" sz="800" b="1">
              <a:solidFill>
                <a:srgbClr val="000000"/>
              </a:solidFill>
              <a:latin typeface="Arial" charset="0"/>
              <a:ea typeface="ＭＳ Ｐゴシック" charset="0"/>
              <a:cs typeface="ＭＳ Ｐゴシック" charset="0"/>
            </a:endParaRPr>
          </a:p>
        </p:txBody>
      </p:sp>
      <p:sp>
        <p:nvSpPr>
          <p:cNvPr id="27704" name="Line 68"/>
          <p:cNvSpPr>
            <a:spLocks noChangeShapeType="1"/>
          </p:cNvSpPr>
          <p:nvPr/>
        </p:nvSpPr>
        <p:spPr bwMode="auto">
          <a:xfrm>
            <a:off x="4227080" y="3550531"/>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05" name="Line 69"/>
          <p:cNvSpPr>
            <a:spLocks noChangeShapeType="1"/>
          </p:cNvSpPr>
          <p:nvPr/>
        </p:nvSpPr>
        <p:spPr bwMode="auto">
          <a:xfrm>
            <a:off x="4228525" y="4248945"/>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06" name="Line 70"/>
          <p:cNvSpPr>
            <a:spLocks noChangeShapeType="1"/>
          </p:cNvSpPr>
          <p:nvPr/>
        </p:nvSpPr>
        <p:spPr bwMode="auto">
          <a:xfrm>
            <a:off x="4228525" y="3905892"/>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07" name="Line 71"/>
          <p:cNvSpPr>
            <a:spLocks noChangeShapeType="1"/>
          </p:cNvSpPr>
          <p:nvPr/>
        </p:nvSpPr>
        <p:spPr bwMode="auto">
          <a:xfrm flipV="1">
            <a:off x="4227080" y="4070495"/>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08" name="Line 72"/>
          <p:cNvSpPr>
            <a:spLocks noChangeShapeType="1"/>
          </p:cNvSpPr>
          <p:nvPr/>
        </p:nvSpPr>
        <p:spPr bwMode="auto">
          <a:xfrm flipV="1">
            <a:off x="4227080" y="3727441"/>
            <a:ext cx="8731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09" name="Line 73"/>
          <p:cNvSpPr>
            <a:spLocks noChangeShapeType="1"/>
          </p:cNvSpPr>
          <p:nvPr/>
        </p:nvSpPr>
        <p:spPr bwMode="auto">
          <a:xfrm>
            <a:off x="4227080" y="3378235"/>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10" name="AutoShape 74"/>
          <p:cNvSpPr>
            <a:spLocks noChangeArrowheads="1"/>
          </p:cNvSpPr>
          <p:nvPr/>
        </p:nvSpPr>
        <p:spPr bwMode="auto">
          <a:xfrm>
            <a:off x="5420593" y="3638217"/>
            <a:ext cx="730250" cy="436893"/>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p>
            <a:pPr algn="ctr" defTabSz="969963" eaLnBrk="0" fontAlgn="base" hangingPunct="0">
              <a:spcBef>
                <a:spcPct val="0"/>
              </a:spcBef>
              <a:spcAft>
                <a:spcPct val="0"/>
              </a:spcAft>
            </a:pPr>
            <a:endParaRPr lang="en-US" sz="2500">
              <a:solidFill>
                <a:srgbClr val="000000"/>
              </a:solidFill>
              <a:latin typeface="Times" charset="0"/>
              <a:ea typeface="ＭＳ Ｐゴシック" charset="0"/>
              <a:cs typeface="ＭＳ Ｐゴシック" charset="0"/>
            </a:endParaRPr>
          </a:p>
        </p:txBody>
      </p:sp>
      <p:sp>
        <p:nvSpPr>
          <p:cNvPr id="27711" name="Freeform 75"/>
          <p:cNvSpPr>
            <a:spLocks/>
          </p:cNvSpPr>
          <p:nvPr/>
        </p:nvSpPr>
        <p:spPr bwMode="auto">
          <a:xfrm>
            <a:off x="6018070" y="3742825"/>
            <a:ext cx="206375" cy="78456"/>
          </a:xfrm>
          <a:custGeom>
            <a:avLst/>
            <a:gdLst>
              <a:gd name="T0" fmla="*/ 396398134 w 129"/>
              <a:gd name="T1" fmla="*/ 131042780 h 49"/>
              <a:gd name="T2" fmla="*/ 0 w 129"/>
              <a:gd name="T3" fmla="*/ 131042780 h 49"/>
              <a:gd name="T4" fmla="*/ 0 w 129"/>
              <a:gd name="T5" fmla="*/ 0 h 49"/>
              <a:gd name="T6" fmla="*/ 396398134 w 129"/>
              <a:gd name="T7" fmla="*/ 131042780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12" name="AutoShape 76"/>
          <p:cNvSpPr>
            <a:spLocks noChangeArrowheads="1"/>
          </p:cNvSpPr>
          <p:nvPr/>
        </p:nvSpPr>
        <p:spPr bwMode="auto">
          <a:xfrm>
            <a:off x="5458114" y="3648987"/>
            <a:ext cx="659534" cy="290751"/>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13" name="Rectangle 77"/>
          <p:cNvSpPr>
            <a:spLocks noChangeArrowheads="1"/>
          </p:cNvSpPr>
          <p:nvPr/>
        </p:nvSpPr>
        <p:spPr bwMode="auto">
          <a:xfrm>
            <a:off x="5538933" y="3807438"/>
            <a:ext cx="193907"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endParaRPr lang="en-US" sz="1000" b="1">
              <a:solidFill>
                <a:srgbClr val="000000"/>
              </a:solidFill>
              <a:latin typeface="Helvetica" charset="0"/>
              <a:ea typeface="ＭＳ Ｐゴシック" charset="0"/>
              <a:cs typeface="ＭＳ Ｐゴシック" charset="0"/>
            </a:endParaRPr>
          </a:p>
        </p:txBody>
      </p:sp>
      <p:sp>
        <p:nvSpPr>
          <p:cNvPr id="27714" name="Rectangle 78"/>
          <p:cNvSpPr>
            <a:spLocks noChangeArrowheads="1"/>
          </p:cNvSpPr>
          <p:nvPr/>
        </p:nvSpPr>
        <p:spPr bwMode="auto">
          <a:xfrm>
            <a:off x="5456672" y="3996655"/>
            <a:ext cx="193907"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endParaRPr lang="en-US" sz="1000" b="1">
              <a:solidFill>
                <a:srgbClr val="000000"/>
              </a:solidFill>
              <a:latin typeface="Helvetica" charset="0"/>
              <a:ea typeface="ＭＳ Ｐゴシック" charset="0"/>
              <a:cs typeface="ＭＳ Ｐゴシック" charset="0"/>
            </a:endParaRPr>
          </a:p>
        </p:txBody>
      </p:sp>
      <p:sp>
        <p:nvSpPr>
          <p:cNvPr id="27715" name="Rectangle 79"/>
          <p:cNvSpPr>
            <a:spLocks noChangeArrowheads="1"/>
          </p:cNvSpPr>
          <p:nvPr/>
        </p:nvSpPr>
        <p:spPr bwMode="auto">
          <a:xfrm>
            <a:off x="5417705" y="3776670"/>
            <a:ext cx="952500" cy="421511"/>
          </a:xfrm>
          <a:prstGeom prst="rect">
            <a:avLst/>
          </a:prstGeom>
          <a:solidFill>
            <a:schemeClr val="bg1"/>
          </a:solidFill>
          <a:ln w="19050">
            <a:solidFill>
              <a:srgbClr val="000000"/>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16" name="Line 80"/>
          <p:cNvSpPr>
            <a:spLocks noChangeShapeType="1"/>
          </p:cNvSpPr>
          <p:nvPr/>
        </p:nvSpPr>
        <p:spPr bwMode="auto">
          <a:xfrm flipV="1">
            <a:off x="5435023" y="3764363"/>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17" name="Line 81"/>
          <p:cNvSpPr>
            <a:spLocks noChangeShapeType="1"/>
          </p:cNvSpPr>
          <p:nvPr/>
        </p:nvSpPr>
        <p:spPr bwMode="auto">
          <a:xfrm flipV="1">
            <a:off x="5635627" y="3767439"/>
            <a:ext cx="516659"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18" name="Line 82"/>
          <p:cNvSpPr>
            <a:spLocks noChangeShapeType="1"/>
          </p:cNvSpPr>
          <p:nvPr/>
        </p:nvSpPr>
        <p:spPr bwMode="auto">
          <a:xfrm>
            <a:off x="5465332" y="4108955"/>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19" name="Line 83"/>
          <p:cNvSpPr>
            <a:spLocks noChangeShapeType="1"/>
          </p:cNvSpPr>
          <p:nvPr/>
        </p:nvSpPr>
        <p:spPr bwMode="auto">
          <a:xfrm>
            <a:off x="5465332" y="3936659"/>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20" name="Rectangle 84"/>
          <p:cNvSpPr>
            <a:spLocks noChangeArrowheads="1"/>
          </p:cNvSpPr>
          <p:nvPr/>
        </p:nvSpPr>
        <p:spPr bwMode="auto">
          <a:xfrm>
            <a:off x="5495637" y="3615141"/>
            <a:ext cx="580732"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800" b="1">
                <a:solidFill>
                  <a:srgbClr val="000000"/>
                </a:solidFill>
                <a:latin typeface="Arial" charset="0"/>
                <a:ea typeface="ＭＳ Ｐゴシック" charset="0"/>
                <a:cs typeface="ＭＳ Ｐゴシック" charset="0"/>
              </a:rPr>
              <a:t>ИОШУА</a:t>
            </a:r>
            <a:endParaRPr lang="en-US" sz="800" b="1">
              <a:solidFill>
                <a:srgbClr val="000000"/>
              </a:solidFill>
              <a:latin typeface="Arial" charset="0"/>
              <a:ea typeface="ＭＳ Ｐゴシック" charset="0"/>
              <a:cs typeface="ＭＳ Ｐゴシック" charset="0"/>
            </a:endParaRPr>
          </a:p>
        </p:txBody>
      </p:sp>
      <p:sp>
        <p:nvSpPr>
          <p:cNvPr id="27721" name="AutoShape 85"/>
          <p:cNvSpPr>
            <a:spLocks noChangeArrowheads="1"/>
          </p:cNvSpPr>
          <p:nvPr/>
        </p:nvSpPr>
        <p:spPr bwMode="auto">
          <a:xfrm>
            <a:off x="5426365" y="5931908"/>
            <a:ext cx="730250" cy="1090696"/>
          </a:xfrm>
          <a:prstGeom prst="roundRect">
            <a:avLst>
              <a:gd name="adj" fmla="val 16667"/>
            </a:avLst>
          </a:prstGeom>
          <a:solidFill>
            <a:schemeClr val="bg1"/>
          </a:solidFill>
          <a:ln w="1905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22" name="Rectangle 86"/>
          <p:cNvSpPr>
            <a:spLocks noChangeArrowheads="1"/>
          </p:cNvSpPr>
          <p:nvPr/>
        </p:nvSpPr>
        <p:spPr bwMode="auto">
          <a:xfrm>
            <a:off x="5424921" y="6078053"/>
            <a:ext cx="952500" cy="1284528"/>
          </a:xfrm>
          <a:prstGeom prst="rect">
            <a:avLst/>
          </a:prstGeom>
          <a:solidFill>
            <a:schemeClr val="bg1"/>
          </a:solidFill>
          <a:ln w="19050">
            <a:solidFill>
              <a:srgbClr val="000000"/>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23" name="Line 87"/>
          <p:cNvSpPr>
            <a:spLocks noChangeShapeType="1"/>
          </p:cNvSpPr>
          <p:nvPr/>
        </p:nvSpPr>
        <p:spPr bwMode="auto">
          <a:xfrm flipV="1">
            <a:off x="5439354" y="6071900"/>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24" name="Line 88"/>
          <p:cNvSpPr>
            <a:spLocks noChangeShapeType="1"/>
          </p:cNvSpPr>
          <p:nvPr/>
        </p:nvSpPr>
        <p:spPr bwMode="auto">
          <a:xfrm flipV="1">
            <a:off x="5628411" y="6068823"/>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25" name="Rectangle 89"/>
          <p:cNvSpPr>
            <a:spLocks noChangeArrowheads="1"/>
          </p:cNvSpPr>
          <p:nvPr/>
        </p:nvSpPr>
        <p:spPr bwMode="auto">
          <a:xfrm>
            <a:off x="5442240" y="5891911"/>
            <a:ext cx="638609" cy="29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300" b="1">
                <a:solidFill>
                  <a:srgbClr val="000000"/>
                </a:solidFill>
                <a:latin typeface="Arial" charset="0"/>
                <a:ea typeface="ＭＳ Ｐゴシック" charset="0"/>
                <a:cs typeface="ＭＳ Ｐゴシック" charset="0"/>
              </a:rPr>
              <a:t>ЕСҮС</a:t>
            </a:r>
            <a:endParaRPr lang="en-US" sz="1300" b="1">
              <a:solidFill>
                <a:srgbClr val="000000"/>
              </a:solidFill>
              <a:latin typeface="Arial" charset="0"/>
              <a:ea typeface="ＭＳ Ｐゴシック" charset="0"/>
              <a:cs typeface="ＭＳ Ｐゴシック" charset="0"/>
            </a:endParaRPr>
          </a:p>
        </p:txBody>
      </p:sp>
      <p:sp>
        <p:nvSpPr>
          <p:cNvPr id="27726" name="Line 90"/>
          <p:cNvSpPr>
            <a:spLocks noChangeShapeType="1"/>
          </p:cNvSpPr>
          <p:nvPr/>
        </p:nvSpPr>
        <p:spPr bwMode="auto">
          <a:xfrm>
            <a:off x="5465332" y="6402647"/>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27" name="Line 91"/>
          <p:cNvSpPr>
            <a:spLocks noChangeShapeType="1"/>
          </p:cNvSpPr>
          <p:nvPr/>
        </p:nvSpPr>
        <p:spPr bwMode="auto">
          <a:xfrm>
            <a:off x="5461001" y="7101060"/>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28" name="Line 92"/>
          <p:cNvSpPr>
            <a:spLocks noChangeShapeType="1"/>
          </p:cNvSpPr>
          <p:nvPr/>
        </p:nvSpPr>
        <p:spPr bwMode="auto">
          <a:xfrm>
            <a:off x="5461001" y="7277972"/>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29" name="Line 93"/>
          <p:cNvSpPr>
            <a:spLocks noChangeShapeType="1"/>
          </p:cNvSpPr>
          <p:nvPr/>
        </p:nvSpPr>
        <p:spPr bwMode="auto">
          <a:xfrm>
            <a:off x="5466775" y="6758007"/>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30" name="Line 94"/>
          <p:cNvSpPr>
            <a:spLocks noChangeShapeType="1"/>
          </p:cNvSpPr>
          <p:nvPr/>
        </p:nvSpPr>
        <p:spPr bwMode="auto">
          <a:xfrm flipV="1">
            <a:off x="5465332" y="6922611"/>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31" name="Line 95"/>
          <p:cNvSpPr>
            <a:spLocks noChangeShapeType="1"/>
          </p:cNvSpPr>
          <p:nvPr/>
        </p:nvSpPr>
        <p:spPr bwMode="auto">
          <a:xfrm flipV="1">
            <a:off x="5465330" y="6579557"/>
            <a:ext cx="8731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32" name="Line 96"/>
          <p:cNvSpPr>
            <a:spLocks noChangeShapeType="1"/>
          </p:cNvSpPr>
          <p:nvPr/>
        </p:nvSpPr>
        <p:spPr bwMode="auto">
          <a:xfrm>
            <a:off x="5466775" y="6230349"/>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33" name="AutoShape 97"/>
          <p:cNvSpPr>
            <a:spLocks noChangeArrowheads="1"/>
          </p:cNvSpPr>
          <p:nvPr/>
        </p:nvSpPr>
        <p:spPr bwMode="auto">
          <a:xfrm>
            <a:off x="4203991" y="6353419"/>
            <a:ext cx="730250" cy="347669"/>
          </a:xfrm>
          <a:prstGeom prst="roundRect">
            <a:avLst>
              <a:gd name="adj" fmla="val 16667"/>
            </a:avLst>
          </a:prstGeom>
          <a:solidFill>
            <a:schemeClr val="bg1"/>
          </a:solidFill>
          <a:ln w="1905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34" name="Line 98"/>
          <p:cNvSpPr>
            <a:spLocks noChangeShapeType="1"/>
          </p:cNvSpPr>
          <p:nvPr/>
        </p:nvSpPr>
        <p:spPr bwMode="auto">
          <a:xfrm flipV="1">
            <a:off x="4209763" y="6490333"/>
            <a:ext cx="516659"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35" name="Line 99"/>
          <p:cNvSpPr>
            <a:spLocks noChangeShapeType="1"/>
          </p:cNvSpPr>
          <p:nvPr/>
        </p:nvSpPr>
        <p:spPr bwMode="auto">
          <a:xfrm flipV="1">
            <a:off x="4397377" y="6493409"/>
            <a:ext cx="516659"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36" name="Line 100"/>
          <p:cNvSpPr>
            <a:spLocks noChangeShapeType="1"/>
          </p:cNvSpPr>
          <p:nvPr/>
        </p:nvSpPr>
        <p:spPr bwMode="auto">
          <a:xfrm>
            <a:off x="4235740" y="6828772"/>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37" name="Line 101"/>
          <p:cNvSpPr>
            <a:spLocks noChangeShapeType="1"/>
          </p:cNvSpPr>
          <p:nvPr/>
        </p:nvSpPr>
        <p:spPr bwMode="auto">
          <a:xfrm>
            <a:off x="4237182" y="6658013"/>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38" name="Rectangle 102"/>
          <p:cNvSpPr>
            <a:spLocks noChangeArrowheads="1"/>
          </p:cNvSpPr>
          <p:nvPr/>
        </p:nvSpPr>
        <p:spPr bwMode="auto">
          <a:xfrm>
            <a:off x="4199659" y="6496487"/>
            <a:ext cx="952500" cy="426125"/>
          </a:xfrm>
          <a:prstGeom prst="rect">
            <a:avLst/>
          </a:prstGeom>
          <a:solidFill>
            <a:schemeClr val="bg1"/>
          </a:solidFill>
          <a:ln w="19050">
            <a:solidFill>
              <a:srgbClr val="000000"/>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39" name="Line 103"/>
          <p:cNvSpPr>
            <a:spLocks noChangeShapeType="1"/>
          </p:cNvSpPr>
          <p:nvPr/>
        </p:nvSpPr>
        <p:spPr bwMode="auto">
          <a:xfrm flipV="1">
            <a:off x="4206877" y="6499563"/>
            <a:ext cx="516659"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40" name="Line 104"/>
          <p:cNvSpPr>
            <a:spLocks noChangeShapeType="1"/>
          </p:cNvSpPr>
          <p:nvPr/>
        </p:nvSpPr>
        <p:spPr bwMode="auto">
          <a:xfrm flipV="1">
            <a:off x="4407478" y="6508793"/>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41" name="Rectangle 105"/>
          <p:cNvSpPr>
            <a:spLocks noChangeArrowheads="1"/>
          </p:cNvSpPr>
          <p:nvPr/>
        </p:nvSpPr>
        <p:spPr bwMode="auto">
          <a:xfrm>
            <a:off x="4191000" y="6334961"/>
            <a:ext cx="824082" cy="20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700" b="1">
                <a:solidFill>
                  <a:srgbClr val="000000"/>
                </a:solidFill>
                <a:latin typeface="Arial" charset="0"/>
                <a:ea typeface="ＭＳ Ｐゴシック" charset="0"/>
                <a:cs typeface="ＭＳ Ｐゴシック" charset="0"/>
              </a:rPr>
              <a:t>ЧИМЭЭГҮЙ ҮЕ</a:t>
            </a:r>
            <a:endParaRPr lang="en-US" sz="700" b="1">
              <a:solidFill>
                <a:srgbClr val="000000"/>
              </a:solidFill>
              <a:latin typeface="Arial" charset="0"/>
              <a:ea typeface="ＭＳ Ｐゴシック" charset="0"/>
              <a:cs typeface="ＭＳ Ｐゴシック" charset="0"/>
            </a:endParaRPr>
          </a:p>
        </p:txBody>
      </p:sp>
      <p:sp>
        <p:nvSpPr>
          <p:cNvPr id="27742" name="Line 106"/>
          <p:cNvSpPr>
            <a:spLocks noChangeShapeType="1"/>
          </p:cNvSpPr>
          <p:nvPr/>
        </p:nvSpPr>
        <p:spPr bwMode="auto">
          <a:xfrm>
            <a:off x="4267489" y="6831848"/>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43" name="Line 107"/>
          <p:cNvSpPr>
            <a:spLocks noChangeShapeType="1"/>
          </p:cNvSpPr>
          <p:nvPr/>
        </p:nvSpPr>
        <p:spPr bwMode="auto">
          <a:xfrm>
            <a:off x="4260274" y="6661091"/>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44" name="Rectangle 108"/>
          <p:cNvSpPr>
            <a:spLocks noChangeArrowheads="1"/>
          </p:cNvSpPr>
          <p:nvPr/>
        </p:nvSpPr>
        <p:spPr bwMode="auto">
          <a:xfrm>
            <a:off x="1685636" y="6718011"/>
            <a:ext cx="1213716"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eaLnBrk="0" fontAlgn="base" hangingPunct="0">
              <a:spcBef>
                <a:spcPct val="0"/>
              </a:spcBef>
              <a:spcAft>
                <a:spcPct val="0"/>
              </a:spcAft>
            </a:pPr>
            <a:endParaRPr lang="en-US" sz="800" b="1">
              <a:solidFill>
                <a:srgbClr val="000000"/>
              </a:solidFill>
              <a:latin typeface="Helvetica" charset="0"/>
              <a:ea typeface="ＭＳ Ｐゴシック" charset="0"/>
              <a:cs typeface="ＭＳ Ｐゴシック" charset="0"/>
            </a:endParaRPr>
          </a:p>
        </p:txBody>
      </p:sp>
      <p:sp>
        <p:nvSpPr>
          <p:cNvPr id="27745" name="Rectangle 109"/>
          <p:cNvSpPr>
            <a:spLocks noChangeArrowheads="1"/>
          </p:cNvSpPr>
          <p:nvPr/>
        </p:nvSpPr>
        <p:spPr bwMode="auto">
          <a:xfrm>
            <a:off x="1685636" y="6718011"/>
            <a:ext cx="1213716"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eaLnBrk="0" fontAlgn="base" hangingPunct="0">
              <a:spcBef>
                <a:spcPct val="0"/>
              </a:spcBef>
              <a:spcAft>
                <a:spcPct val="0"/>
              </a:spcAft>
            </a:pPr>
            <a:endParaRPr lang="en-US" sz="800" b="1">
              <a:solidFill>
                <a:srgbClr val="000000"/>
              </a:solidFill>
              <a:latin typeface="Helvetica" charset="0"/>
              <a:ea typeface="ＭＳ Ｐゴシック" charset="0"/>
              <a:cs typeface="ＭＳ Ｐゴシック" charset="0"/>
            </a:endParaRPr>
          </a:p>
        </p:txBody>
      </p:sp>
      <p:grpSp>
        <p:nvGrpSpPr>
          <p:cNvPr id="27746" name="Group 111"/>
          <p:cNvGrpSpPr>
            <a:grpSpLocks/>
          </p:cNvGrpSpPr>
          <p:nvPr/>
        </p:nvGrpSpPr>
        <p:grpSpPr bwMode="auto">
          <a:xfrm>
            <a:off x="1730377" y="5565782"/>
            <a:ext cx="412750" cy="355361"/>
            <a:chOff x="1861" y="3469"/>
            <a:chExt cx="240" cy="224"/>
          </a:xfrm>
        </p:grpSpPr>
        <p:pic>
          <p:nvPicPr>
            <p:cNvPr id="27847" name="Picture 1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 y="3469"/>
              <a:ext cx="24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7848" name="Rectangle 113"/>
            <p:cNvSpPr>
              <a:spLocks noChangeArrowheads="1"/>
            </p:cNvSpPr>
            <p:nvPr/>
          </p:nvSpPr>
          <p:spPr bwMode="auto">
            <a:xfrm>
              <a:off x="1927" y="3526"/>
              <a:ext cx="101" cy="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016" tIns="47166" rIns="96016" bIns="47166">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27747" name="Group 114"/>
          <p:cNvGrpSpPr>
            <a:grpSpLocks/>
          </p:cNvGrpSpPr>
          <p:nvPr/>
        </p:nvGrpSpPr>
        <p:grpSpPr bwMode="auto">
          <a:xfrm>
            <a:off x="1723159" y="5927294"/>
            <a:ext cx="952500" cy="1758996"/>
            <a:chOff x="1860" y="3618"/>
            <a:chExt cx="600" cy="1108"/>
          </a:xfrm>
        </p:grpSpPr>
        <p:sp>
          <p:nvSpPr>
            <p:cNvPr id="27832" name="AutoShape 115"/>
            <p:cNvSpPr>
              <a:spLocks noChangeArrowheads="1"/>
            </p:cNvSpPr>
            <p:nvPr/>
          </p:nvSpPr>
          <p:spPr bwMode="auto">
            <a:xfrm>
              <a:off x="1860" y="3618"/>
              <a:ext cx="460" cy="102"/>
            </a:xfrm>
            <a:prstGeom prst="roundRect">
              <a:avLst>
                <a:gd name="adj" fmla="val 16667"/>
              </a:avLst>
            </a:prstGeom>
            <a:solidFill>
              <a:schemeClr val="bg1"/>
            </a:solidFill>
            <a:ln w="19050">
              <a:solidFill>
                <a:schemeClr val="tx1"/>
              </a:solidFill>
              <a:round/>
              <a:headEnd/>
              <a:tailEnd/>
            </a:ln>
          </p:spPr>
          <p:txBody>
            <a:bodyPr lIns="96016" tIns="47166" rIns="96016" bIns="47166">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833" name="Rectangle 116"/>
            <p:cNvSpPr>
              <a:spLocks noChangeArrowheads="1"/>
            </p:cNvSpPr>
            <p:nvPr/>
          </p:nvSpPr>
          <p:spPr bwMode="auto">
            <a:xfrm>
              <a:off x="1860" y="3710"/>
              <a:ext cx="600" cy="92"/>
            </a:xfrm>
            <a:prstGeom prst="rect">
              <a:avLst/>
            </a:prstGeom>
            <a:solidFill>
              <a:schemeClr val="bg1"/>
            </a:solidFill>
            <a:ln w="19050">
              <a:solidFill>
                <a:srgbClr val="000000"/>
              </a:solidFill>
              <a:miter lim="800000"/>
              <a:headEnd/>
              <a:tailEnd/>
            </a:ln>
          </p:spPr>
          <p:txBody>
            <a:bodyPr lIns="96016" tIns="47166" rIns="96016" bIns="47166">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834" name="Line 117"/>
            <p:cNvSpPr>
              <a:spLocks noChangeShapeType="1"/>
            </p:cNvSpPr>
            <p:nvPr/>
          </p:nvSpPr>
          <p:spPr bwMode="auto">
            <a:xfrm flipV="1">
              <a:off x="1866" y="3714"/>
              <a:ext cx="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835" name="Line 118"/>
            <p:cNvSpPr>
              <a:spLocks noChangeShapeType="1"/>
            </p:cNvSpPr>
            <p:nvPr/>
          </p:nvSpPr>
          <p:spPr bwMode="auto">
            <a:xfrm flipV="1">
              <a:off x="1992" y="3720"/>
              <a:ext cx="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836" name="Rectangle 119"/>
            <p:cNvSpPr>
              <a:spLocks noChangeArrowheads="1"/>
            </p:cNvSpPr>
            <p:nvPr/>
          </p:nvSpPr>
          <p:spPr bwMode="auto">
            <a:xfrm>
              <a:off x="1888" y="3626"/>
              <a:ext cx="42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eaLnBrk="0" fontAlgn="base" hangingPunct="0">
                <a:spcBef>
                  <a:spcPct val="0"/>
                </a:spcBef>
                <a:spcAft>
                  <a:spcPct val="0"/>
                </a:spcAft>
              </a:pPr>
              <a:r>
                <a:rPr lang="mn-MN" sz="700" b="1">
                  <a:solidFill>
                    <a:srgbClr val="000000"/>
                  </a:solidFill>
                  <a:latin typeface="Arial" charset="0"/>
                  <a:ea typeface="ＭＳ Ｐゴシック" charset="0"/>
                  <a:cs typeface="ＭＳ Ｐゴシック" charset="0"/>
                </a:rPr>
                <a:t>ХААНЧЛАЛ</a:t>
              </a:r>
              <a:endParaRPr lang="en-US" sz="700" b="1">
                <a:solidFill>
                  <a:srgbClr val="000000"/>
                </a:solidFill>
                <a:latin typeface="Arial" charset="0"/>
                <a:ea typeface="ＭＳ Ｐゴシック" charset="0"/>
                <a:cs typeface="ＭＳ Ｐゴシック" charset="0"/>
              </a:endParaRPr>
            </a:p>
          </p:txBody>
        </p:sp>
        <p:sp>
          <p:nvSpPr>
            <p:cNvPr id="27837" name="Line 120"/>
            <p:cNvSpPr>
              <a:spLocks noChangeShapeType="1"/>
            </p:cNvSpPr>
            <p:nvPr/>
          </p:nvSpPr>
          <p:spPr bwMode="auto">
            <a:xfrm>
              <a:off x="1882" y="3911"/>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838" name="Line 121"/>
            <p:cNvSpPr>
              <a:spLocks noChangeShapeType="1"/>
            </p:cNvSpPr>
            <p:nvPr/>
          </p:nvSpPr>
          <p:spPr bwMode="auto">
            <a:xfrm>
              <a:off x="1879" y="4351"/>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839" name="Line 122"/>
            <p:cNvSpPr>
              <a:spLocks noChangeShapeType="1"/>
            </p:cNvSpPr>
            <p:nvPr/>
          </p:nvSpPr>
          <p:spPr bwMode="auto">
            <a:xfrm>
              <a:off x="1879" y="4463"/>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840" name="Line 123"/>
            <p:cNvSpPr>
              <a:spLocks noChangeShapeType="1"/>
            </p:cNvSpPr>
            <p:nvPr/>
          </p:nvSpPr>
          <p:spPr bwMode="auto">
            <a:xfrm>
              <a:off x="1882" y="4575"/>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841" name="Line 124"/>
            <p:cNvSpPr>
              <a:spLocks noChangeShapeType="1"/>
            </p:cNvSpPr>
            <p:nvPr/>
          </p:nvSpPr>
          <p:spPr bwMode="auto">
            <a:xfrm>
              <a:off x="1883" y="4687"/>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842" name="Line 125"/>
            <p:cNvSpPr>
              <a:spLocks noChangeShapeType="1"/>
            </p:cNvSpPr>
            <p:nvPr/>
          </p:nvSpPr>
          <p:spPr bwMode="auto">
            <a:xfrm>
              <a:off x="1883" y="4135"/>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843" name="Line 126"/>
            <p:cNvSpPr>
              <a:spLocks noChangeShapeType="1"/>
            </p:cNvSpPr>
            <p:nvPr/>
          </p:nvSpPr>
          <p:spPr bwMode="auto">
            <a:xfrm flipV="1">
              <a:off x="1882" y="4239"/>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844" name="Line 127"/>
            <p:cNvSpPr>
              <a:spLocks noChangeShapeType="1"/>
            </p:cNvSpPr>
            <p:nvPr/>
          </p:nvSpPr>
          <p:spPr bwMode="auto">
            <a:xfrm flipV="1">
              <a:off x="1882" y="4023"/>
              <a:ext cx="5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845" name="Line 128"/>
            <p:cNvSpPr>
              <a:spLocks noChangeShapeType="1"/>
            </p:cNvSpPr>
            <p:nvPr/>
          </p:nvSpPr>
          <p:spPr bwMode="auto">
            <a:xfrm>
              <a:off x="1883" y="3803"/>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846" name="Line 129"/>
            <p:cNvSpPr>
              <a:spLocks noChangeShapeType="1"/>
            </p:cNvSpPr>
            <p:nvPr/>
          </p:nvSpPr>
          <p:spPr bwMode="auto">
            <a:xfrm>
              <a:off x="2161" y="3958"/>
              <a:ext cx="0" cy="76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27748" name="Group 130"/>
          <p:cNvGrpSpPr>
            <a:grpSpLocks/>
          </p:cNvGrpSpPr>
          <p:nvPr/>
        </p:nvGrpSpPr>
        <p:grpSpPr bwMode="auto">
          <a:xfrm>
            <a:off x="2301877" y="5571936"/>
            <a:ext cx="412750" cy="355361"/>
            <a:chOff x="1861" y="3469"/>
            <a:chExt cx="240" cy="224"/>
          </a:xfrm>
        </p:grpSpPr>
        <p:pic>
          <p:nvPicPr>
            <p:cNvPr id="27830" name="Picture 1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 y="3469"/>
              <a:ext cx="24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7831" name="Rectangle 132"/>
            <p:cNvSpPr>
              <a:spLocks noChangeArrowheads="1"/>
            </p:cNvSpPr>
            <p:nvPr/>
          </p:nvSpPr>
          <p:spPr bwMode="auto">
            <a:xfrm>
              <a:off x="1927" y="3526"/>
              <a:ext cx="101" cy="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016" tIns="47166" rIns="96016" bIns="47166">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27749" name="AutoShape 133"/>
          <p:cNvSpPr>
            <a:spLocks noChangeArrowheads="1"/>
          </p:cNvSpPr>
          <p:nvPr/>
        </p:nvSpPr>
        <p:spPr bwMode="auto">
          <a:xfrm>
            <a:off x="461820" y="6359572"/>
            <a:ext cx="730250" cy="481507"/>
          </a:xfrm>
          <a:prstGeom prst="roundRect">
            <a:avLst>
              <a:gd name="adj" fmla="val 16667"/>
            </a:avLst>
          </a:prstGeom>
          <a:solidFill>
            <a:schemeClr val="bg1"/>
          </a:solidFill>
          <a:ln w="1905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50" name="Rectangle 134"/>
          <p:cNvSpPr>
            <a:spLocks noChangeArrowheads="1"/>
          </p:cNvSpPr>
          <p:nvPr/>
        </p:nvSpPr>
        <p:spPr bwMode="auto">
          <a:xfrm>
            <a:off x="458932" y="6518024"/>
            <a:ext cx="952500" cy="412280"/>
          </a:xfrm>
          <a:prstGeom prst="rect">
            <a:avLst/>
          </a:prstGeom>
          <a:solidFill>
            <a:schemeClr val="bg1"/>
          </a:solidFill>
          <a:ln w="19050">
            <a:solidFill>
              <a:srgbClr val="000000"/>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51" name="Line 135"/>
          <p:cNvSpPr>
            <a:spLocks noChangeShapeType="1"/>
          </p:cNvSpPr>
          <p:nvPr/>
        </p:nvSpPr>
        <p:spPr bwMode="auto">
          <a:xfrm flipV="1">
            <a:off x="470478" y="6511869"/>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52" name="Line 136"/>
          <p:cNvSpPr>
            <a:spLocks noChangeShapeType="1"/>
          </p:cNvSpPr>
          <p:nvPr/>
        </p:nvSpPr>
        <p:spPr bwMode="auto">
          <a:xfrm flipV="1">
            <a:off x="663865" y="6533407"/>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53" name="Rectangle 137"/>
          <p:cNvSpPr>
            <a:spLocks noChangeArrowheads="1"/>
          </p:cNvSpPr>
          <p:nvPr/>
        </p:nvSpPr>
        <p:spPr bwMode="auto">
          <a:xfrm>
            <a:off x="483467" y="6362648"/>
            <a:ext cx="629924"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800" b="1">
                <a:solidFill>
                  <a:srgbClr val="000000"/>
                </a:solidFill>
                <a:latin typeface="Arial" charset="0"/>
                <a:ea typeface="ＭＳ Ｐゴシック" charset="0"/>
                <a:cs typeface="ＭＳ Ｐゴシック" charset="0"/>
              </a:rPr>
              <a:t>АНАРХИ</a:t>
            </a:r>
            <a:endParaRPr lang="en-US" sz="800" b="1">
              <a:solidFill>
                <a:srgbClr val="000000"/>
              </a:solidFill>
              <a:latin typeface="Arial" charset="0"/>
              <a:ea typeface="ＭＳ Ｐゴシック" charset="0"/>
              <a:cs typeface="ＭＳ Ｐゴシック" charset="0"/>
            </a:endParaRPr>
          </a:p>
        </p:txBody>
      </p:sp>
      <p:sp>
        <p:nvSpPr>
          <p:cNvPr id="27754" name="Line 138"/>
          <p:cNvSpPr>
            <a:spLocks noChangeShapeType="1"/>
          </p:cNvSpPr>
          <p:nvPr/>
        </p:nvSpPr>
        <p:spPr bwMode="auto">
          <a:xfrm>
            <a:off x="495013" y="6827233"/>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55" name="Line 139"/>
          <p:cNvSpPr>
            <a:spLocks noChangeShapeType="1"/>
          </p:cNvSpPr>
          <p:nvPr/>
        </p:nvSpPr>
        <p:spPr bwMode="auto">
          <a:xfrm>
            <a:off x="489240" y="6656476"/>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56" name="AutoShape 140"/>
          <p:cNvSpPr>
            <a:spLocks noChangeArrowheads="1"/>
          </p:cNvSpPr>
          <p:nvPr/>
        </p:nvSpPr>
        <p:spPr bwMode="auto">
          <a:xfrm>
            <a:off x="2981616" y="6207275"/>
            <a:ext cx="730250" cy="667648"/>
          </a:xfrm>
          <a:prstGeom prst="roundRect">
            <a:avLst>
              <a:gd name="adj" fmla="val 16667"/>
            </a:avLst>
          </a:prstGeom>
          <a:solidFill>
            <a:schemeClr val="bg1"/>
          </a:solidFill>
          <a:ln w="1905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57" name="Rectangle 141"/>
          <p:cNvSpPr>
            <a:spLocks noChangeArrowheads="1"/>
          </p:cNvSpPr>
          <p:nvPr/>
        </p:nvSpPr>
        <p:spPr bwMode="auto">
          <a:xfrm>
            <a:off x="2980171" y="6353421"/>
            <a:ext cx="952500" cy="763025"/>
          </a:xfrm>
          <a:prstGeom prst="rect">
            <a:avLst/>
          </a:prstGeom>
          <a:solidFill>
            <a:schemeClr val="bg1"/>
          </a:solidFill>
          <a:ln w="19050">
            <a:solidFill>
              <a:srgbClr val="000000"/>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58" name="Line 142"/>
          <p:cNvSpPr>
            <a:spLocks noChangeShapeType="1"/>
          </p:cNvSpPr>
          <p:nvPr/>
        </p:nvSpPr>
        <p:spPr bwMode="auto">
          <a:xfrm flipV="1">
            <a:off x="2997490" y="6333420"/>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59" name="Line 143"/>
          <p:cNvSpPr>
            <a:spLocks noChangeShapeType="1"/>
          </p:cNvSpPr>
          <p:nvPr/>
        </p:nvSpPr>
        <p:spPr bwMode="auto">
          <a:xfrm flipV="1">
            <a:off x="3185103" y="6344188"/>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60" name="Rectangle 144"/>
          <p:cNvSpPr>
            <a:spLocks noChangeArrowheads="1"/>
          </p:cNvSpPr>
          <p:nvPr/>
        </p:nvSpPr>
        <p:spPr bwMode="auto">
          <a:xfrm>
            <a:off x="2980171" y="6210352"/>
            <a:ext cx="852942"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800" b="1">
                <a:solidFill>
                  <a:srgbClr val="000000"/>
                </a:solidFill>
                <a:latin typeface="Arial" charset="0"/>
                <a:ea typeface="ＭＳ Ｐゴシック" charset="0"/>
                <a:cs typeface="ＭＳ Ｐゴシック" charset="0"/>
              </a:rPr>
              <a:t>КОЛОНЧЛОЛ</a:t>
            </a:r>
            <a:endParaRPr lang="en-US" sz="800" b="1">
              <a:solidFill>
                <a:srgbClr val="000000"/>
              </a:solidFill>
              <a:latin typeface="Arial" charset="0"/>
              <a:ea typeface="ＭＳ Ｐゴシック" charset="0"/>
              <a:cs typeface="ＭＳ Ｐゴシック" charset="0"/>
            </a:endParaRPr>
          </a:p>
        </p:txBody>
      </p:sp>
      <p:sp>
        <p:nvSpPr>
          <p:cNvPr id="27761" name="Rectangle 145"/>
          <p:cNvSpPr>
            <a:spLocks noChangeArrowheads="1"/>
          </p:cNvSpPr>
          <p:nvPr/>
        </p:nvSpPr>
        <p:spPr bwMode="auto">
          <a:xfrm>
            <a:off x="3020581" y="6194969"/>
            <a:ext cx="837046"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eaLnBrk="0" fontAlgn="base" hangingPunct="0">
              <a:spcBef>
                <a:spcPct val="0"/>
              </a:spcBef>
              <a:spcAft>
                <a:spcPct val="0"/>
              </a:spcAft>
            </a:pPr>
            <a:endParaRPr lang="en-US" sz="1000" b="1">
              <a:solidFill>
                <a:srgbClr val="000000"/>
              </a:solidFill>
              <a:latin typeface="Chicago" charset="0"/>
              <a:ea typeface="ＭＳ Ｐゴシック" charset="0"/>
              <a:cs typeface="ＭＳ Ｐゴシック" charset="0"/>
            </a:endParaRPr>
          </a:p>
        </p:txBody>
      </p:sp>
      <p:sp>
        <p:nvSpPr>
          <p:cNvPr id="27762" name="Line 146"/>
          <p:cNvSpPr>
            <a:spLocks noChangeShapeType="1"/>
          </p:cNvSpPr>
          <p:nvPr/>
        </p:nvSpPr>
        <p:spPr bwMode="auto">
          <a:xfrm>
            <a:off x="3013365" y="6682627"/>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63" name="Line 147"/>
          <p:cNvSpPr>
            <a:spLocks noChangeShapeType="1"/>
          </p:cNvSpPr>
          <p:nvPr/>
        </p:nvSpPr>
        <p:spPr bwMode="auto">
          <a:xfrm>
            <a:off x="3014809" y="6511869"/>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64" name="Rectangle 148"/>
          <p:cNvSpPr>
            <a:spLocks noChangeArrowheads="1"/>
          </p:cNvSpPr>
          <p:nvPr/>
        </p:nvSpPr>
        <p:spPr bwMode="auto">
          <a:xfrm>
            <a:off x="3043671" y="6853385"/>
            <a:ext cx="831273" cy="26453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eaLnBrk="0" fontAlgn="base" hangingPunct="0">
              <a:spcBef>
                <a:spcPct val="0"/>
              </a:spcBef>
              <a:spcAft>
                <a:spcPct val="0"/>
              </a:spcAft>
            </a:pPr>
            <a:endParaRPr lang="en-US" sz="1100" b="1">
              <a:solidFill>
                <a:srgbClr val="000000"/>
              </a:solidFill>
              <a:latin typeface="Helvetica" charset="0"/>
              <a:ea typeface="ＭＳ Ｐゴシック" charset="0"/>
              <a:cs typeface="ＭＳ Ｐゴシック" charset="0"/>
            </a:endParaRPr>
          </a:p>
        </p:txBody>
      </p:sp>
      <p:sp>
        <p:nvSpPr>
          <p:cNvPr id="27765" name="Line 149"/>
          <p:cNvSpPr>
            <a:spLocks noChangeShapeType="1"/>
          </p:cNvSpPr>
          <p:nvPr/>
        </p:nvSpPr>
        <p:spPr bwMode="auto">
          <a:xfrm>
            <a:off x="3014809" y="7039527"/>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66" name="Line 150"/>
          <p:cNvSpPr>
            <a:spLocks noChangeShapeType="1"/>
          </p:cNvSpPr>
          <p:nvPr/>
        </p:nvSpPr>
        <p:spPr bwMode="auto">
          <a:xfrm flipV="1">
            <a:off x="3013364" y="6861077"/>
            <a:ext cx="8731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67" name="Text Box 151"/>
          <p:cNvSpPr txBox="1">
            <a:spLocks noChangeArrowheads="1"/>
          </p:cNvSpPr>
          <p:nvPr/>
        </p:nvSpPr>
        <p:spPr bwMode="auto">
          <a:xfrm>
            <a:off x="375227" y="1449133"/>
            <a:ext cx="6272069" cy="55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0"/>
              </a:spcBef>
              <a:spcAft>
                <a:spcPct val="0"/>
              </a:spcAft>
            </a:pPr>
            <a:r>
              <a:rPr lang="mn-MN" sz="1500" baseline="0">
                <a:solidFill>
                  <a:srgbClr val="000000"/>
                </a:solidFill>
                <a:latin typeface="Times New Roman" charset="0"/>
              </a:rPr>
              <a:t>Библийн файл тус бүрийг каарт болгосон байгаа. Зураасын дагуу ар өвөргүй хайчилж цээжлэх каарт болгоорой.</a:t>
            </a:r>
            <a:endParaRPr lang="en-US" sz="1500" baseline="0">
              <a:solidFill>
                <a:srgbClr val="000000"/>
              </a:solidFill>
              <a:latin typeface="Times New Roman" charset="0"/>
            </a:endParaRPr>
          </a:p>
        </p:txBody>
      </p:sp>
      <p:sp>
        <p:nvSpPr>
          <p:cNvPr id="217240" name="Rectangle 152"/>
          <p:cNvSpPr>
            <a:spLocks noChangeArrowheads="1"/>
          </p:cNvSpPr>
          <p:nvPr/>
        </p:nvSpPr>
        <p:spPr bwMode="auto">
          <a:xfrm>
            <a:off x="2210955" y="796869"/>
            <a:ext cx="3368204" cy="559638"/>
          </a:xfrm>
          <a:prstGeom prst="rect">
            <a:avLst/>
          </a:prstGeom>
          <a:noFill/>
          <a:ln w="9525">
            <a:noFill/>
            <a:miter lim="800000"/>
            <a:headEnd/>
            <a:tailEnd/>
          </a:ln>
          <a:effectLst>
            <a:outerShdw dist="45791" dir="3378596" algn="ctr" rotWithShape="0">
              <a:srgbClr val="CCCCCC"/>
            </a:outerShdw>
          </a:effectLst>
        </p:spPr>
        <p:txBody>
          <a:bodyPr wrap="none" lIns="97027" tIns="48513" rIns="97027" bIns="48513">
            <a:spAutoFit/>
          </a:bodyPr>
          <a:lstStyle/>
          <a:p>
            <a:pPr defTabSz="969963" eaLnBrk="0" fontAlgn="base" hangingPunct="0">
              <a:spcBef>
                <a:spcPct val="0"/>
              </a:spcBef>
              <a:spcAft>
                <a:spcPct val="0"/>
              </a:spcAft>
            </a:pPr>
            <a:r>
              <a:rPr lang="mn-MN" sz="3000" b="1" i="1">
                <a:solidFill>
                  <a:srgbClr val="000000"/>
                </a:solidFill>
                <a:latin typeface="Helvetica" charset="0"/>
                <a:ea typeface="ＭＳ Ｐゴシック" charset="0"/>
                <a:cs typeface="ＭＳ Ｐゴシック" charset="0"/>
              </a:rPr>
              <a:t>ЦЭЭЖЛЭХ КАРТ</a:t>
            </a:r>
            <a:endParaRPr lang="en-US" sz="3000" b="1" i="1">
              <a:solidFill>
                <a:srgbClr val="000000"/>
              </a:solidFill>
              <a:latin typeface="Helvetica" charset="0"/>
              <a:ea typeface="ＭＳ Ｐゴシック" charset="0"/>
              <a:cs typeface="ＭＳ Ｐゴシック" charset="0"/>
            </a:endParaRPr>
          </a:p>
        </p:txBody>
      </p:sp>
      <p:sp>
        <p:nvSpPr>
          <p:cNvPr id="27769" name="Text Box 153"/>
          <p:cNvSpPr txBox="1">
            <a:spLocks noChangeArrowheads="1"/>
          </p:cNvSpPr>
          <p:nvPr/>
        </p:nvSpPr>
        <p:spPr bwMode="auto">
          <a:xfrm>
            <a:off x="533978" y="8048689"/>
            <a:ext cx="5570682" cy="40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2000" i="1" baseline="0">
                <a:solidFill>
                  <a:srgbClr val="000000"/>
                </a:solidFill>
                <a:latin typeface="Arial" charset="0"/>
              </a:rPr>
              <a:t>АСУУЛТЫН ХЭСЭГ</a:t>
            </a:r>
            <a:endParaRPr lang="en-US" sz="2000" i="1" baseline="0">
              <a:solidFill>
                <a:srgbClr val="000000"/>
              </a:solidFill>
              <a:latin typeface="Arial" charset="0"/>
            </a:endParaRPr>
          </a:p>
        </p:txBody>
      </p:sp>
      <p:sp>
        <p:nvSpPr>
          <p:cNvPr id="27770" name="Rectangle 154"/>
          <p:cNvSpPr>
            <a:spLocks noChangeArrowheads="1"/>
          </p:cNvSpPr>
          <p:nvPr/>
        </p:nvSpPr>
        <p:spPr bwMode="auto">
          <a:xfrm>
            <a:off x="291523" y="2602905"/>
            <a:ext cx="6234545" cy="536425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71" name="Line 155"/>
          <p:cNvSpPr>
            <a:spLocks noChangeShapeType="1"/>
          </p:cNvSpPr>
          <p:nvPr/>
        </p:nvSpPr>
        <p:spPr bwMode="auto">
          <a:xfrm>
            <a:off x="1557194" y="2613671"/>
            <a:ext cx="0" cy="5331949"/>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72" name="Line 156"/>
          <p:cNvSpPr>
            <a:spLocks noChangeShapeType="1"/>
          </p:cNvSpPr>
          <p:nvPr/>
        </p:nvSpPr>
        <p:spPr bwMode="auto">
          <a:xfrm>
            <a:off x="2811318" y="2618287"/>
            <a:ext cx="0" cy="535194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73" name="Line 157"/>
          <p:cNvSpPr>
            <a:spLocks noChangeShapeType="1"/>
          </p:cNvSpPr>
          <p:nvPr/>
        </p:nvSpPr>
        <p:spPr bwMode="auto">
          <a:xfrm>
            <a:off x="4052455" y="2610595"/>
            <a:ext cx="0" cy="5347332"/>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74" name="Line 158"/>
          <p:cNvSpPr>
            <a:spLocks noChangeShapeType="1"/>
          </p:cNvSpPr>
          <p:nvPr/>
        </p:nvSpPr>
        <p:spPr bwMode="auto">
          <a:xfrm>
            <a:off x="5289262" y="2613673"/>
            <a:ext cx="0" cy="5370407"/>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75" name="Line 159"/>
          <p:cNvSpPr>
            <a:spLocks noChangeShapeType="1"/>
          </p:cNvSpPr>
          <p:nvPr/>
        </p:nvSpPr>
        <p:spPr bwMode="auto">
          <a:xfrm>
            <a:off x="307400" y="5285799"/>
            <a:ext cx="6241761"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76" name="Text Box 161"/>
          <p:cNvSpPr txBox="1">
            <a:spLocks noChangeArrowheads="1"/>
          </p:cNvSpPr>
          <p:nvPr/>
        </p:nvSpPr>
        <p:spPr bwMode="auto">
          <a:xfrm>
            <a:off x="277093" y="2698282"/>
            <a:ext cx="1277216" cy="24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800" baseline="0">
                <a:solidFill>
                  <a:srgbClr val="000000"/>
                </a:solidFill>
                <a:latin typeface="Helvetica" charset="0"/>
              </a:rPr>
              <a:t>Огноо</a:t>
            </a:r>
            <a:endParaRPr lang="en-US" sz="800" baseline="0">
              <a:solidFill>
                <a:srgbClr val="000000"/>
              </a:solidFill>
              <a:latin typeface="Helvetica" charset="0"/>
            </a:endParaRPr>
          </a:p>
        </p:txBody>
      </p:sp>
      <p:grpSp>
        <p:nvGrpSpPr>
          <p:cNvPr id="27777" name="Group 239"/>
          <p:cNvGrpSpPr>
            <a:grpSpLocks/>
          </p:cNvGrpSpPr>
          <p:nvPr/>
        </p:nvGrpSpPr>
        <p:grpSpPr bwMode="auto">
          <a:xfrm>
            <a:off x="1495138" y="2687512"/>
            <a:ext cx="1479261" cy="258443"/>
            <a:chOff x="1036" y="1747"/>
            <a:chExt cx="1025" cy="168"/>
          </a:xfrm>
        </p:grpSpPr>
        <p:sp>
          <p:nvSpPr>
            <p:cNvPr id="217096" name="Rectangle 8"/>
            <p:cNvSpPr>
              <a:spLocks noChangeArrowheads="1"/>
            </p:cNvSpPr>
            <p:nvPr/>
          </p:nvSpPr>
          <p:spPr bwMode="auto">
            <a:xfrm>
              <a:off x="1446" y="1747"/>
              <a:ext cx="615" cy="162"/>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_____ </a:t>
              </a:r>
              <a:r>
                <a:rPr lang="mn-MN" sz="1000" b="1">
                  <a:solidFill>
                    <a:srgbClr val="000000"/>
                  </a:solidFill>
                  <a:latin typeface="Helvetica" charset="0"/>
                  <a:ea typeface="ＭＳ Ｐゴシック" charset="0"/>
                  <a:cs typeface="ＭＳ Ｐゴシック" charset="0"/>
                </a:rPr>
                <a:t>МЭӨ</a:t>
              </a:r>
              <a:endParaRPr lang="en-US" sz="1000" b="1">
                <a:solidFill>
                  <a:srgbClr val="000000"/>
                </a:solidFill>
                <a:latin typeface="Helvetica" charset="0"/>
                <a:ea typeface="ＭＳ Ｐゴシック" charset="0"/>
                <a:cs typeface="ＭＳ Ｐゴシック" charset="0"/>
              </a:endParaRPr>
            </a:p>
          </p:txBody>
        </p:sp>
        <p:sp>
          <p:nvSpPr>
            <p:cNvPr id="27829" name="Text Box 162"/>
            <p:cNvSpPr txBox="1">
              <a:spLocks noChangeArrowheads="1"/>
            </p:cNvSpPr>
            <p:nvPr/>
          </p:nvSpPr>
          <p:spPr bwMode="auto">
            <a:xfrm>
              <a:off x="1036" y="1754"/>
              <a:ext cx="88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800" baseline="0">
                  <a:solidFill>
                    <a:srgbClr val="000000"/>
                  </a:solidFill>
                  <a:latin typeface="Helvetica" charset="0"/>
                </a:rPr>
                <a:t>Огноо</a:t>
              </a:r>
              <a:endParaRPr lang="en-US" sz="800" baseline="0">
                <a:solidFill>
                  <a:srgbClr val="000000"/>
                </a:solidFill>
                <a:latin typeface="Helvetica" charset="0"/>
              </a:endParaRPr>
            </a:p>
          </p:txBody>
        </p:sp>
      </p:grpSp>
      <p:sp>
        <p:nvSpPr>
          <p:cNvPr id="27778" name="Text Box 163"/>
          <p:cNvSpPr txBox="1">
            <a:spLocks noChangeArrowheads="1"/>
          </p:cNvSpPr>
          <p:nvPr/>
        </p:nvSpPr>
        <p:spPr bwMode="auto">
          <a:xfrm>
            <a:off x="2783899" y="2698280"/>
            <a:ext cx="1277216" cy="43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800" baseline="0">
                <a:solidFill>
                  <a:srgbClr val="000000"/>
                </a:solidFill>
                <a:latin typeface="Helvetica" charset="0"/>
              </a:rPr>
              <a:t>Огноо</a:t>
            </a:r>
            <a:endParaRPr lang="en-US" sz="800" baseline="0">
              <a:solidFill>
                <a:srgbClr val="000000"/>
              </a:solidFill>
              <a:latin typeface="Helvetica" charset="0"/>
            </a:endParaRPr>
          </a:p>
          <a:p>
            <a:pPr fontAlgn="base">
              <a:spcBef>
                <a:spcPct val="50000"/>
              </a:spcBef>
              <a:spcAft>
                <a:spcPct val="0"/>
              </a:spcAft>
            </a:pPr>
            <a:endParaRPr lang="en-US" sz="800" baseline="0">
              <a:solidFill>
                <a:srgbClr val="000000"/>
              </a:solidFill>
              <a:latin typeface="Helvetica" charset="0"/>
            </a:endParaRPr>
          </a:p>
        </p:txBody>
      </p:sp>
      <p:sp>
        <p:nvSpPr>
          <p:cNvPr id="27779" name="Text Box 164"/>
          <p:cNvSpPr txBox="1">
            <a:spLocks noChangeArrowheads="1"/>
          </p:cNvSpPr>
          <p:nvPr/>
        </p:nvSpPr>
        <p:spPr bwMode="auto">
          <a:xfrm>
            <a:off x="4023593" y="2698282"/>
            <a:ext cx="1278659" cy="24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800" baseline="0">
                <a:solidFill>
                  <a:srgbClr val="000000"/>
                </a:solidFill>
                <a:latin typeface="Helvetica" charset="0"/>
              </a:rPr>
              <a:t>Огноо</a:t>
            </a:r>
            <a:endParaRPr lang="en-US" sz="800" baseline="0">
              <a:solidFill>
                <a:srgbClr val="000000"/>
              </a:solidFill>
              <a:latin typeface="Helvetica" charset="0"/>
            </a:endParaRPr>
          </a:p>
        </p:txBody>
      </p:sp>
      <p:sp>
        <p:nvSpPr>
          <p:cNvPr id="27780" name="Text Box 165"/>
          <p:cNvSpPr txBox="1">
            <a:spLocks noChangeArrowheads="1"/>
          </p:cNvSpPr>
          <p:nvPr/>
        </p:nvSpPr>
        <p:spPr bwMode="auto">
          <a:xfrm>
            <a:off x="5280603" y="2698282"/>
            <a:ext cx="1277216" cy="24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800" baseline="0">
                <a:solidFill>
                  <a:srgbClr val="000000"/>
                </a:solidFill>
                <a:latin typeface="Helvetica" charset="0"/>
              </a:rPr>
              <a:t>Огноо</a:t>
            </a:r>
            <a:endParaRPr lang="en-US" sz="800" baseline="0">
              <a:solidFill>
                <a:srgbClr val="000000"/>
              </a:solidFill>
              <a:latin typeface="Helvetica" charset="0"/>
            </a:endParaRPr>
          </a:p>
        </p:txBody>
      </p:sp>
      <p:sp>
        <p:nvSpPr>
          <p:cNvPr id="27781" name="Line 204"/>
          <p:cNvSpPr>
            <a:spLocks noChangeShapeType="1"/>
          </p:cNvSpPr>
          <p:nvPr/>
        </p:nvSpPr>
        <p:spPr bwMode="auto">
          <a:xfrm>
            <a:off x="1153103" y="2304460"/>
            <a:ext cx="447963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7782" name="Text Box 212"/>
          <p:cNvSpPr txBox="1">
            <a:spLocks noChangeArrowheads="1"/>
          </p:cNvSpPr>
          <p:nvPr/>
        </p:nvSpPr>
        <p:spPr bwMode="auto">
          <a:xfrm>
            <a:off x="5994978" y="112301"/>
            <a:ext cx="456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09</a:t>
            </a:r>
          </a:p>
        </p:txBody>
      </p:sp>
      <p:grpSp>
        <p:nvGrpSpPr>
          <p:cNvPr id="27783" name="Group 217"/>
          <p:cNvGrpSpPr>
            <a:grpSpLocks/>
          </p:cNvGrpSpPr>
          <p:nvPr/>
        </p:nvGrpSpPr>
        <p:grpSpPr bwMode="auto">
          <a:xfrm>
            <a:off x="139989" y="4987360"/>
            <a:ext cx="1557193" cy="475564"/>
            <a:chOff x="331" y="2829"/>
            <a:chExt cx="981" cy="300"/>
          </a:xfrm>
        </p:grpSpPr>
        <p:sp>
          <p:nvSpPr>
            <p:cNvPr id="27826" name="Text Box 218"/>
            <p:cNvSpPr txBox="1">
              <a:spLocks noChangeArrowheads="1"/>
            </p:cNvSpPr>
            <p:nvPr/>
          </p:nvSpPr>
          <p:spPr bwMode="auto">
            <a:xfrm>
              <a:off x="331" y="2829"/>
              <a:ext cx="98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000" b="0" baseline="0">
                  <a:solidFill>
                    <a:srgbClr val="000000"/>
                  </a:solidFill>
                  <a:latin typeface="Kosher-Normal" charset="0"/>
                </a:rPr>
                <a:t>Библи ... Үндсэндээ</a:t>
              </a:r>
              <a:endParaRPr lang="en-US" sz="1000" b="0" baseline="0">
                <a:solidFill>
                  <a:srgbClr val="000000"/>
                </a:solidFill>
                <a:latin typeface="Kosher-Normal" charset="0"/>
              </a:endParaRPr>
            </a:p>
          </p:txBody>
        </p:sp>
        <p:sp>
          <p:nvSpPr>
            <p:cNvPr id="27827" name="Text Box 219"/>
            <p:cNvSpPr txBox="1">
              <a:spLocks noChangeArrowheads="1"/>
            </p:cNvSpPr>
            <p:nvPr/>
          </p:nvSpPr>
          <p:spPr bwMode="auto">
            <a:xfrm>
              <a:off x="1053" y="2860"/>
              <a:ext cx="2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100" b="0" baseline="30000">
                  <a:solidFill>
                    <a:srgbClr val="000000"/>
                  </a:solidFill>
                  <a:latin typeface="Kosher-Normal" charset="0"/>
                </a:rPr>
                <a:t>®</a:t>
              </a:r>
              <a:endParaRPr lang="en-US" sz="1500" b="0" baseline="0">
                <a:solidFill>
                  <a:srgbClr val="000000"/>
                </a:solidFill>
                <a:latin typeface="Kosher-Normal" charset="0"/>
              </a:endParaRPr>
            </a:p>
          </p:txBody>
        </p:sp>
      </p:grpSp>
      <p:sp>
        <p:nvSpPr>
          <p:cNvPr id="217308" name="Rectangle 220"/>
          <p:cNvSpPr>
            <a:spLocks noChangeArrowheads="1"/>
          </p:cNvSpPr>
          <p:nvPr/>
        </p:nvSpPr>
        <p:spPr bwMode="auto">
          <a:xfrm>
            <a:off x="4433456" y="2672129"/>
            <a:ext cx="887081" cy="249141"/>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_____</a:t>
            </a:r>
            <a:r>
              <a:rPr lang="mn-MN" sz="1000" b="1">
                <a:solidFill>
                  <a:srgbClr val="000000"/>
                </a:solidFill>
                <a:latin typeface="Helvetica" charset="0"/>
                <a:ea typeface="ＭＳ Ｐゴシック" charset="0"/>
                <a:cs typeface="ＭＳ Ｐゴシック" charset="0"/>
              </a:rPr>
              <a:t> МЭӨ</a:t>
            </a:r>
            <a:endParaRPr lang="en-US" sz="1000" b="1">
              <a:solidFill>
                <a:srgbClr val="000000"/>
              </a:solidFill>
              <a:latin typeface="Helvetica" charset="0"/>
              <a:ea typeface="ＭＳ Ｐゴシック" charset="0"/>
              <a:cs typeface="ＭＳ Ｐゴシック" charset="0"/>
            </a:endParaRPr>
          </a:p>
        </p:txBody>
      </p:sp>
      <p:sp>
        <p:nvSpPr>
          <p:cNvPr id="217309" name="Rectangle 221"/>
          <p:cNvSpPr>
            <a:spLocks noChangeArrowheads="1"/>
          </p:cNvSpPr>
          <p:nvPr/>
        </p:nvSpPr>
        <p:spPr bwMode="auto">
          <a:xfrm>
            <a:off x="5680365" y="2662899"/>
            <a:ext cx="887081" cy="249141"/>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_____</a:t>
            </a:r>
            <a:r>
              <a:rPr lang="mn-MN" sz="1000" b="1">
                <a:solidFill>
                  <a:srgbClr val="000000"/>
                </a:solidFill>
                <a:latin typeface="Helvetica" charset="0"/>
                <a:ea typeface="ＭＳ Ｐゴシック" charset="0"/>
                <a:cs typeface="ＭＳ Ｐゴシック" charset="0"/>
              </a:rPr>
              <a:t> МЭӨ</a:t>
            </a:r>
            <a:endParaRPr lang="en-US" sz="1000" b="1">
              <a:solidFill>
                <a:srgbClr val="000000"/>
              </a:solidFill>
              <a:latin typeface="Helvetica" charset="0"/>
              <a:ea typeface="ＭＳ Ｐゴシック" charset="0"/>
              <a:cs typeface="ＭＳ Ｐゴシック" charset="0"/>
            </a:endParaRPr>
          </a:p>
        </p:txBody>
      </p:sp>
      <p:grpSp>
        <p:nvGrpSpPr>
          <p:cNvPr id="27786" name="Group 222"/>
          <p:cNvGrpSpPr>
            <a:grpSpLocks/>
          </p:cNvGrpSpPr>
          <p:nvPr/>
        </p:nvGrpSpPr>
        <p:grpSpPr bwMode="auto">
          <a:xfrm>
            <a:off x="1378239" y="4996588"/>
            <a:ext cx="1557193" cy="475254"/>
            <a:chOff x="331" y="2829"/>
            <a:chExt cx="981" cy="300"/>
          </a:xfrm>
        </p:grpSpPr>
        <p:sp>
          <p:nvSpPr>
            <p:cNvPr id="27824" name="Text Box 223"/>
            <p:cNvSpPr txBox="1">
              <a:spLocks noChangeArrowheads="1"/>
            </p:cNvSpPr>
            <p:nvPr/>
          </p:nvSpPr>
          <p:spPr bwMode="auto">
            <a:xfrm>
              <a:off x="331" y="2829"/>
              <a:ext cx="98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000" b="0" baseline="0">
                  <a:solidFill>
                    <a:srgbClr val="000000"/>
                  </a:solidFill>
                  <a:latin typeface="Kosher-Normal" charset="0"/>
                </a:rPr>
                <a:t>Библи ... Үндсэндээ</a:t>
              </a:r>
              <a:endParaRPr lang="en-US" sz="1000" b="0" baseline="0">
                <a:solidFill>
                  <a:srgbClr val="000000"/>
                </a:solidFill>
                <a:latin typeface="Kosher-Normal" charset="0"/>
              </a:endParaRPr>
            </a:p>
          </p:txBody>
        </p:sp>
        <p:sp>
          <p:nvSpPr>
            <p:cNvPr id="27825" name="Text Box 224"/>
            <p:cNvSpPr txBox="1">
              <a:spLocks noChangeArrowheads="1"/>
            </p:cNvSpPr>
            <p:nvPr/>
          </p:nvSpPr>
          <p:spPr bwMode="auto">
            <a:xfrm>
              <a:off x="1053" y="2860"/>
              <a:ext cx="2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100" b="0" baseline="30000">
                  <a:solidFill>
                    <a:srgbClr val="000000"/>
                  </a:solidFill>
                  <a:latin typeface="Kosher-Normal" charset="0"/>
                </a:rPr>
                <a:t>®</a:t>
              </a:r>
              <a:endParaRPr lang="en-US" sz="1500" b="0" baseline="0">
                <a:solidFill>
                  <a:srgbClr val="000000"/>
                </a:solidFill>
                <a:latin typeface="Kosher-Normal" charset="0"/>
              </a:endParaRPr>
            </a:p>
          </p:txBody>
        </p:sp>
      </p:grpSp>
      <p:grpSp>
        <p:nvGrpSpPr>
          <p:cNvPr id="27787" name="Group 225"/>
          <p:cNvGrpSpPr>
            <a:grpSpLocks/>
          </p:cNvGrpSpPr>
          <p:nvPr/>
        </p:nvGrpSpPr>
        <p:grpSpPr bwMode="auto">
          <a:xfrm>
            <a:off x="2625150" y="5015048"/>
            <a:ext cx="1557193" cy="475254"/>
            <a:chOff x="331" y="2829"/>
            <a:chExt cx="981" cy="300"/>
          </a:xfrm>
        </p:grpSpPr>
        <p:sp>
          <p:nvSpPr>
            <p:cNvPr id="27822" name="Text Box 226"/>
            <p:cNvSpPr txBox="1">
              <a:spLocks noChangeArrowheads="1"/>
            </p:cNvSpPr>
            <p:nvPr/>
          </p:nvSpPr>
          <p:spPr bwMode="auto">
            <a:xfrm>
              <a:off x="331" y="2829"/>
              <a:ext cx="98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000" b="0" baseline="0">
                  <a:solidFill>
                    <a:srgbClr val="000000"/>
                  </a:solidFill>
                  <a:latin typeface="Kosher-Normal" charset="0"/>
                </a:rPr>
                <a:t>Библи ... Үндсэндээ</a:t>
              </a:r>
              <a:endParaRPr lang="en-US" sz="1000" b="0" baseline="0">
                <a:solidFill>
                  <a:srgbClr val="000000"/>
                </a:solidFill>
                <a:latin typeface="Kosher-Normal" charset="0"/>
              </a:endParaRPr>
            </a:p>
          </p:txBody>
        </p:sp>
        <p:sp>
          <p:nvSpPr>
            <p:cNvPr id="27823" name="Text Box 227"/>
            <p:cNvSpPr txBox="1">
              <a:spLocks noChangeArrowheads="1"/>
            </p:cNvSpPr>
            <p:nvPr/>
          </p:nvSpPr>
          <p:spPr bwMode="auto">
            <a:xfrm>
              <a:off x="1053" y="2860"/>
              <a:ext cx="2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100" b="0" baseline="30000">
                  <a:solidFill>
                    <a:srgbClr val="000000"/>
                  </a:solidFill>
                  <a:latin typeface="Kosher-Normal" charset="0"/>
                </a:rPr>
                <a:t>®</a:t>
              </a:r>
              <a:endParaRPr lang="en-US" sz="1500" b="0" baseline="0">
                <a:solidFill>
                  <a:srgbClr val="000000"/>
                </a:solidFill>
                <a:latin typeface="Kosher-Normal" charset="0"/>
              </a:endParaRPr>
            </a:p>
          </p:txBody>
        </p:sp>
      </p:grpSp>
      <p:grpSp>
        <p:nvGrpSpPr>
          <p:cNvPr id="27788" name="Group 228"/>
          <p:cNvGrpSpPr>
            <a:grpSpLocks/>
          </p:cNvGrpSpPr>
          <p:nvPr/>
        </p:nvGrpSpPr>
        <p:grpSpPr bwMode="auto">
          <a:xfrm>
            <a:off x="3863400" y="5024277"/>
            <a:ext cx="1557193" cy="475254"/>
            <a:chOff x="331" y="2829"/>
            <a:chExt cx="981" cy="300"/>
          </a:xfrm>
        </p:grpSpPr>
        <p:sp>
          <p:nvSpPr>
            <p:cNvPr id="27820" name="Text Box 229"/>
            <p:cNvSpPr txBox="1">
              <a:spLocks noChangeArrowheads="1"/>
            </p:cNvSpPr>
            <p:nvPr/>
          </p:nvSpPr>
          <p:spPr bwMode="auto">
            <a:xfrm>
              <a:off x="331" y="2829"/>
              <a:ext cx="98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000" b="0" baseline="0">
                  <a:solidFill>
                    <a:srgbClr val="000000"/>
                  </a:solidFill>
                  <a:latin typeface="Kosher-Normal" charset="0"/>
                </a:rPr>
                <a:t>Библи ... Үндсэндээ</a:t>
              </a:r>
              <a:endParaRPr lang="en-US" sz="1000" b="0" baseline="0">
                <a:solidFill>
                  <a:srgbClr val="000000"/>
                </a:solidFill>
                <a:latin typeface="Kosher-Normal" charset="0"/>
              </a:endParaRPr>
            </a:p>
          </p:txBody>
        </p:sp>
        <p:sp>
          <p:nvSpPr>
            <p:cNvPr id="27821" name="Text Box 230"/>
            <p:cNvSpPr txBox="1">
              <a:spLocks noChangeArrowheads="1"/>
            </p:cNvSpPr>
            <p:nvPr/>
          </p:nvSpPr>
          <p:spPr bwMode="auto">
            <a:xfrm>
              <a:off x="1053" y="2860"/>
              <a:ext cx="2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100" b="0" baseline="30000">
                  <a:solidFill>
                    <a:srgbClr val="000000"/>
                  </a:solidFill>
                  <a:latin typeface="Kosher-Normal" charset="0"/>
                </a:rPr>
                <a:t>®</a:t>
              </a:r>
              <a:endParaRPr lang="en-US" sz="1500" b="0" baseline="0">
                <a:solidFill>
                  <a:srgbClr val="000000"/>
                </a:solidFill>
                <a:latin typeface="Kosher-Normal" charset="0"/>
              </a:endParaRPr>
            </a:p>
          </p:txBody>
        </p:sp>
      </p:grpSp>
      <p:grpSp>
        <p:nvGrpSpPr>
          <p:cNvPr id="27789" name="Group 231"/>
          <p:cNvGrpSpPr>
            <a:grpSpLocks/>
          </p:cNvGrpSpPr>
          <p:nvPr/>
        </p:nvGrpSpPr>
        <p:grpSpPr bwMode="auto">
          <a:xfrm>
            <a:off x="5101650" y="5015048"/>
            <a:ext cx="1557193" cy="475254"/>
            <a:chOff x="331" y="2829"/>
            <a:chExt cx="981" cy="300"/>
          </a:xfrm>
        </p:grpSpPr>
        <p:sp>
          <p:nvSpPr>
            <p:cNvPr id="27818" name="Text Box 232"/>
            <p:cNvSpPr txBox="1">
              <a:spLocks noChangeArrowheads="1"/>
            </p:cNvSpPr>
            <p:nvPr/>
          </p:nvSpPr>
          <p:spPr bwMode="auto">
            <a:xfrm>
              <a:off x="331" y="2829"/>
              <a:ext cx="98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000" b="0" baseline="0">
                  <a:solidFill>
                    <a:srgbClr val="000000"/>
                  </a:solidFill>
                  <a:latin typeface="Kosher-Normal" charset="0"/>
                </a:rPr>
                <a:t>Библи ... Үндсэндээ</a:t>
              </a:r>
              <a:endParaRPr lang="en-US" sz="1000" b="0" baseline="0">
                <a:solidFill>
                  <a:srgbClr val="000000"/>
                </a:solidFill>
                <a:latin typeface="Kosher-Normal" charset="0"/>
              </a:endParaRPr>
            </a:p>
          </p:txBody>
        </p:sp>
        <p:sp>
          <p:nvSpPr>
            <p:cNvPr id="27819" name="Text Box 233"/>
            <p:cNvSpPr txBox="1">
              <a:spLocks noChangeArrowheads="1"/>
            </p:cNvSpPr>
            <p:nvPr/>
          </p:nvSpPr>
          <p:spPr bwMode="auto">
            <a:xfrm>
              <a:off x="1053" y="2860"/>
              <a:ext cx="2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100" b="0" baseline="30000">
                  <a:solidFill>
                    <a:srgbClr val="000000"/>
                  </a:solidFill>
                  <a:latin typeface="Kosher-Normal" charset="0"/>
                </a:rPr>
                <a:t>®</a:t>
              </a:r>
              <a:endParaRPr lang="en-US" sz="1500" b="0" baseline="0">
                <a:solidFill>
                  <a:srgbClr val="000000"/>
                </a:solidFill>
                <a:latin typeface="Kosher-Normal" charset="0"/>
              </a:endParaRPr>
            </a:p>
          </p:txBody>
        </p:sp>
      </p:grpSp>
      <p:grpSp>
        <p:nvGrpSpPr>
          <p:cNvPr id="27790" name="Group 240"/>
          <p:cNvGrpSpPr>
            <a:grpSpLocks/>
          </p:cNvGrpSpPr>
          <p:nvPr/>
        </p:nvGrpSpPr>
        <p:grpSpPr bwMode="auto">
          <a:xfrm>
            <a:off x="213592" y="5345795"/>
            <a:ext cx="1479261" cy="258443"/>
            <a:chOff x="1036" y="1747"/>
            <a:chExt cx="1025" cy="168"/>
          </a:xfrm>
        </p:grpSpPr>
        <p:sp>
          <p:nvSpPr>
            <p:cNvPr id="217329" name="Rectangle 241"/>
            <p:cNvSpPr>
              <a:spLocks noChangeArrowheads="1"/>
            </p:cNvSpPr>
            <p:nvPr/>
          </p:nvSpPr>
          <p:spPr bwMode="auto">
            <a:xfrm>
              <a:off x="1446" y="1747"/>
              <a:ext cx="615" cy="162"/>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_____ </a:t>
              </a:r>
              <a:r>
                <a:rPr lang="mn-MN" sz="1000" b="1">
                  <a:solidFill>
                    <a:srgbClr val="000000"/>
                  </a:solidFill>
                  <a:latin typeface="Helvetica" charset="0"/>
                  <a:ea typeface="ＭＳ Ｐゴシック" charset="0"/>
                  <a:cs typeface="ＭＳ Ｐゴシック" charset="0"/>
                </a:rPr>
                <a:t>МЭӨ</a:t>
              </a:r>
              <a:endParaRPr lang="en-US" sz="1000" b="1">
                <a:solidFill>
                  <a:srgbClr val="000000"/>
                </a:solidFill>
                <a:latin typeface="Helvetica" charset="0"/>
                <a:ea typeface="ＭＳ Ｐゴシック" charset="0"/>
                <a:cs typeface="ＭＳ Ｐゴシック" charset="0"/>
              </a:endParaRPr>
            </a:p>
          </p:txBody>
        </p:sp>
        <p:sp>
          <p:nvSpPr>
            <p:cNvPr id="27817" name="Text Box 242"/>
            <p:cNvSpPr txBox="1">
              <a:spLocks noChangeArrowheads="1"/>
            </p:cNvSpPr>
            <p:nvPr/>
          </p:nvSpPr>
          <p:spPr bwMode="auto">
            <a:xfrm>
              <a:off x="1036" y="1754"/>
              <a:ext cx="88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800" baseline="0">
                  <a:solidFill>
                    <a:srgbClr val="000000"/>
                  </a:solidFill>
                  <a:latin typeface="Helvetica" charset="0"/>
                </a:rPr>
                <a:t>Огноо</a:t>
              </a:r>
              <a:endParaRPr lang="en-US" sz="800" baseline="0">
                <a:solidFill>
                  <a:srgbClr val="000000"/>
                </a:solidFill>
                <a:latin typeface="Helvetica" charset="0"/>
              </a:endParaRPr>
            </a:p>
          </p:txBody>
        </p:sp>
      </p:grpSp>
      <p:grpSp>
        <p:nvGrpSpPr>
          <p:cNvPr id="27791" name="Group 243"/>
          <p:cNvGrpSpPr>
            <a:grpSpLocks/>
          </p:cNvGrpSpPr>
          <p:nvPr/>
        </p:nvGrpSpPr>
        <p:grpSpPr bwMode="auto">
          <a:xfrm>
            <a:off x="1460501" y="5345795"/>
            <a:ext cx="1479261" cy="258443"/>
            <a:chOff x="1036" y="1747"/>
            <a:chExt cx="1025" cy="168"/>
          </a:xfrm>
        </p:grpSpPr>
        <p:sp>
          <p:nvSpPr>
            <p:cNvPr id="217332" name="Rectangle 244"/>
            <p:cNvSpPr>
              <a:spLocks noChangeArrowheads="1"/>
            </p:cNvSpPr>
            <p:nvPr/>
          </p:nvSpPr>
          <p:spPr bwMode="auto">
            <a:xfrm>
              <a:off x="1446" y="1747"/>
              <a:ext cx="615" cy="162"/>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_____ </a:t>
              </a:r>
              <a:r>
                <a:rPr lang="mn-MN" sz="1000" b="1">
                  <a:solidFill>
                    <a:srgbClr val="000000"/>
                  </a:solidFill>
                  <a:latin typeface="Helvetica" charset="0"/>
                  <a:ea typeface="ＭＳ Ｐゴシック" charset="0"/>
                  <a:cs typeface="ＭＳ Ｐゴシック" charset="0"/>
                </a:rPr>
                <a:t>МЭӨ</a:t>
              </a:r>
              <a:endParaRPr lang="en-US" sz="1000" b="1">
                <a:solidFill>
                  <a:srgbClr val="000000"/>
                </a:solidFill>
                <a:latin typeface="Helvetica" charset="0"/>
                <a:ea typeface="ＭＳ Ｐゴシック" charset="0"/>
                <a:cs typeface="ＭＳ Ｐゴシック" charset="0"/>
              </a:endParaRPr>
            </a:p>
          </p:txBody>
        </p:sp>
        <p:sp>
          <p:nvSpPr>
            <p:cNvPr id="27815" name="Text Box 245"/>
            <p:cNvSpPr txBox="1">
              <a:spLocks noChangeArrowheads="1"/>
            </p:cNvSpPr>
            <p:nvPr/>
          </p:nvSpPr>
          <p:spPr bwMode="auto">
            <a:xfrm>
              <a:off x="1036" y="1754"/>
              <a:ext cx="88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800" baseline="0">
                  <a:solidFill>
                    <a:srgbClr val="000000"/>
                  </a:solidFill>
                  <a:latin typeface="Helvetica" charset="0"/>
                </a:rPr>
                <a:t>Огноо</a:t>
              </a:r>
              <a:endParaRPr lang="en-US" sz="800" baseline="0">
                <a:solidFill>
                  <a:srgbClr val="000000"/>
                </a:solidFill>
                <a:latin typeface="Helvetica" charset="0"/>
              </a:endParaRPr>
            </a:p>
          </p:txBody>
        </p:sp>
      </p:grpSp>
      <p:grpSp>
        <p:nvGrpSpPr>
          <p:cNvPr id="27792" name="Group 246"/>
          <p:cNvGrpSpPr>
            <a:grpSpLocks/>
          </p:cNvGrpSpPr>
          <p:nvPr/>
        </p:nvGrpSpPr>
        <p:grpSpPr bwMode="auto">
          <a:xfrm>
            <a:off x="2733388" y="5345795"/>
            <a:ext cx="1479261" cy="258443"/>
            <a:chOff x="1036" y="1747"/>
            <a:chExt cx="1025" cy="168"/>
          </a:xfrm>
        </p:grpSpPr>
        <p:sp>
          <p:nvSpPr>
            <p:cNvPr id="217335" name="Rectangle 247"/>
            <p:cNvSpPr>
              <a:spLocks noChangeArrowheads="1"/>
            </p:cNvSpPr>
            <p:nvPr/>
          </p:nvSpPr>
          <p:spPr bwMode="auto">
            <a:xfrm>
              <a:off x="1446" y="1747"/>
              <a:ext cx="615" cy="162"/>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_____ </a:t>
              </a:r>
              <a:r>
                <a:rPr lang="mn-MN" sz="1000" b="1">
                  <a:solidFill>
                    <a:srgbClr val="000000"/>
                  </a:solidFill>
                  <a:latin typeface="Helvetica" charset="0"/>
                  <a:ea typeface="ＭＳ Ｐゴシック" charset="0"/>
                  <a:cs typeface="ＭＳ Ｐゴシック" charset="0"/>
                </a:rPr>
                <a:t>МЭӨ</a:t>
              </a:r>
              <a:endParaRPr lang="en-US" sz="1000" b="1">
                <a:solidFill>
                  <a:srgbClr val="000000"/>
                </a:solidFill>
                <a:latin typeface="Helvetica" charset="0"/>
                <a:ea typeface="ＭＳ Ｐゴシック" charset="0"/>
                <a:cs typeface="ＭＳ Ｐゴシック" charset="0"/>
              </a:endParaRPr>
            </a:p>
          </p:txBody>
        </p:sp>
        <p:sp>
          <p:nvSpPr>
            <p:cNvPr id="27813" name="Text Box 248"/>
            <p:cNvSpPr txBox="1">
              <a:spLocks noChangeArrowheads="1"/>
            </p:cNvSpPr>
            <p:nvPr/>
          </p:nvSpPr>
          <p:spPr bwMode="auto">
            <a:xfrm>
              <a:off x="1036" y="1754"/>
              <a:ext cx="88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800" baseline="0">
                  <a:solidFill>
                    <a:srgbClr val="000000"/>
                  </a:solidFill>
                  <a:latin typeface="Helvetica" charset="0"/>
                </a:rPr>
                <a:t>Огноо</a:t>
              </a:r>
              <a:endParaRPr lang="en-US" sz="800" baseline="0">
                <a:solidFill>
                  <a:srgbClr val="000000"/>
                </a:solidFill>
                <a:latin typeface="Helvetica" charset="0"/>
              </a:endParaRPr>
            </a:p>
          </p:txBody>
        </p:sp>
      </p:grpSp>
      <p:grpSp>
        <p:nvGrpSpPr>
          <p:cNvPr id="27793" name="Group 249"/>
          <p:cNvGrpSpPr>
            <a:grpSpLocks/>
          </p:cNvGrpSpPr>
          <p:nvPr/>
        </p:nvGrpSpPr>
        <p:grpSpPr bwMode="auto">
          <a:xfrm>
            <a:off x="3980296" y="5345795"/>
            <a:ext cx="1479261" cy="258443"/>
            <a:chOff x="1036" y="1747"/>
            <a:chExt cx="1025" cy="168"/>
          </a:xfrm>
        </p:grpSpPr>
        <p:sp>
          <p:nvSpPr>
            <p:cNvPr id="217338" name="Rectangle 250"/>
            <p:cNvSpPr>
              <a:spLocks noChangeArrowheads="1"/>
            </p:cNvSpPr>
            <p:nvPr/>
          </p:nvSpPr>
          <p:spPr bwMode="auto">
            <a:xfrm>
              <a:off x="1446" y="1747"/>
              <a:ext cx="615" cy="162"/>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_____ </a:t>
              </a:r>
              <a:r>
                <a:rPr lang="mn-MN" sz="1000" b="1">
                  <a:solidFill>
                    <a:srgbClr val="000000"/>
                  </a:solidFill>
                  <a:latin typeface="Helvetica" charset="0"/>
                  <a:ea typeface="ＭＳ Ｐゴシック" charset="0"/>
                  <a:cs typeface="ＭＳ Ｐゴシック" charset="0"/>
                </a:rPr>
                <a:t>МЭӨ</a:t>
              </a:r>
              <a:endParaRPr lang="en-US" sz="1000" b="1">
                <a:solidFill>
                  <a:srgbClr val="000000"/>
                </a:solidFill>
                <a:latin typeface="Helvetica" charset="0"/>
                <a:ea typeface="ＭＳ Ｐゴシック" charset="0"/>
                <a:cs typeface="ＭＳ Ｐゴシック" charset="0"/>
              </a:endParaRPr>
            </a:p>
          </p:txBody>
        </p:sp>
        <p:sp>
          <p:nvSpPr>
            <p:cNvPr id="27811" name="Text Box 251"/>
            <p:cNvSpPr txBox="1">
              <a:spLocks noChangeArrowheads="1"/>
            </p:cNvSpPr>
            <p:nvPr/>
          </p:nvSpPr>
          <p:spPr bwMode="auto">
            <a:xfrm>
              <a:off x="1036" y="1754"/>
              <a:ext cx="88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800" baseline="0">
                  <a:solidFill>
                    <a:srgbClr val="000000"/>
                  </a:solidFill>
                  <a:latin typeface="Helvetica" charset="0"/>
                </a:rPr>
                <a:t>Огноо</a:t>
              </a:r>
              <a:endParaRPr lang="en-US" sz="800" baseline="0">
                <a:solidFill>
                  <a:srgbClr val="000000"/>
                </a:solidFill>
                <a:latin typeface="Helvetica" charset="0"/>
              </a:endParaRPr>
            </a:p>
          </p:txBody>
        </p:sp>
      </p:grpSp>
      <p:sp>
        <p:nvSpPr>
          <p:cNvPr id="27794" name="Text Box 252"/>
          <p:cNvSpPr txBox="1">
            <a:spLocks noChangeArrowheads="1"/>
          </p:cNvSpPr>
          <p:nvPr/>
        </p:nvSpPr>
        <p:spPr bwMode="auto">
          <a:xfrm>
            <a:off x="5256069" y="5356564"/>
            <a:ext cx="1277216" cy="24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800" baseline="0">
                <a:solidFill>
                  <a:srgbClr val="000000"/>
                </a:solidFill>
                <a:latin typeface="Helvetica" charset="0"/>
              </a:rPr>
              <a:t>Огноо</a:t>
            </a:r>
            <a:endParaRPr lang="en-US" sz="800" baseline="0">
              <a:solidFill>
                <a:srgbClr val="000000"/>
              </a:solidFill>
              <a:latin typeface="Helvetica" charset="0"/>
            </a:endParaRPr>
          </a:p>
        </p:txBody>
      </p:sp>
      <p:grpSp>
        <p:nvGrpSpPr>
          <p:cNvPr id="27795" name="Group 253"/>
          <p:cNvGrpSpPr>
            <a:grpSpLocks/>
          </p:cNvGrpSpPr>
          <p:nvPr/>
        </p:nvGrpSpPr>
        <p:grpSpPr bwMode="auto">
          <a:xfrm>
            <a:off x="131331" y="7682560"/>
            <a:ext cx="1557193" cy="475254"/>
            <a:chOff x="331" y="2829"/>
            <a:chExt cx="981" cy="300"/>
          </a:xfrm>
        </p:grpSpPr>
        <p:sp>
          <p:nvSpPr>
            <p:cNvPr id="27808" name="Text Box 254"/>
            <p:cNvSpPr txBox="1">
              <a:spLocks noChangeArrowheads="1"/>
            </p:cNvSpPr>
            <p:nvPr/>
          </p:nvSpPr>
          <p:spPr bwMode="auto">
            <a:xfrm>
              <a:off x="331" y="2829"/>
              <a:ext cx="98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000" b="0" baseline="0">
                  <a:solidFill>
                    <a:srgbClr val="000000"/>
                  </a:solidFill>
                  <a:latin typeface="Kosher-Normal" charset="0"/>
                </a:rPr>
                <a:t>Библи ... Үндсэндээ</a:t>
              </a:r>
              <a:endParaRPr lang="en-US" sz="1000" b="0" baseline="0">
                <a:solidFill>
                  <a:srgbClr val="000000"/>
                </a:solidFill>
                <a:latin typeface="Kosher-Normal" charset="0"/>
              </a:endParaRPr>
            </a:p>
          </p:txBody>
        </p:sp>
        <p:sp>
          <p:nvSpPr>
            <p:cNvPr id="27809" name="Text Box 255"/>
            <p:cNvSpPr txBox="1">
              <a:spLocks noChangeArrowheads="1"/>
            </p:cNvSpPr>
            <p:nvPr/>
          </p:nvSpPr>
          <p:spPr bwMode="auto">
            <a:xfrm>
              <a:off x="1053" y="2860"/>
              <a:ext cx="2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100" b="0" baseline="30000">
                  <a:solidFill>
                    <a:srgbClr val="000000"/>
                  </a:solidFill>
                  <a:latin typeface="Kosher-Normal" charset="0"/>
                </a:rPr>
                <a:t>®</a:t>
              </a:r>
              <a:endParaRPr lang="en-US" sz="1500" b="0" baseline="0">
                <a:solidFill>
                  <a:srgbClr val="000000"/>
                </a:solidFill>
                <a:latin typeface="Kosher-Normal" charset="0"/>
              </a:endParaRPr>
            </a:p>
          </p:txBody>
        </p:sp>
      </p:grpSp>
      <p:grpSp>
        <p:nvGrpSpPr>
          <p:cNvPr id="27796" name="Group 256"/>
          <p:cNvGrpSpPr>
            <a:grpSpLocks/>
          </p:cNvGrpSpPr>
          <p:nvPr/>
        </p:nvGrpSpPr>
        <p:grpSpPr bwMode="auto">
          <a:xfrm>
            <a:off x="1369581" y="7691792"/>
            <a:ext cx="1557193" cy="475254"/>
            <a:chOff x="331" y="2829"/>
            <a:chExt cx="981" cy="300"/>
          </a:xfrm>
        </p:grpSpPr>
        <p:sp>
          <p:nvSpPr>
            <p:cNvPr id="27806" name="Text Box 257"/>
            <p:cNvSpPr txBox="1">
              <a:spLocks noChangeArrowheads="1"/>
            </p:cNvSpPr>
            <p:nvPr/>
          </p:nvSpPr>
          <p:spPr bwMode="auto">
            <a:xfrm>
              <a:off x="331" y="2829"/>
              <a:ext cx="98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000" b="0" baseline="0">
                  <a:solidFill>
                    <a:srgbClr val="000000"/>
                  </a:solidFill>
                  <a:latin typeface="Kosher-Normal" charset="0"/>
                </a:rPr>
                <a:t>Библи ... Үндсэндээ</a:t>
              </a:r>
              <a:endParaRPr lang="en-US" sz="1000" b="0" baseline="0">
                <a:solidFill>
                  <a:srgbClr val="000000"/>
                </a:solidFill>
                <a:latin typeface="Kosher-Normal" charset="0"/>
              </a:endParaRPr>
            </a:p>
          </p:txBody>
        </p:sp>
        <p:sp>
          <p:nvSpPr>
            <p:cNvPr id="27807" name="Text Box 258"/>
            <p:cNvSpPr txBox="1">
              <a:spLocks noChangeArrowheads="1"/>
            </p:cNvSpPr>
            <p:nvPr/>
          </p:nvSpPr>
          <p:spPr bwMode="auto">
            <a:xfrm>
              <a:off x="1053" y="2860"/>
              <a:ext cx="2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100" b="0" baseline="30000">
                  <a:solidFill>
                    <a:srgbClr val="000000"/>
                  </a:solidFill>
                  <a:latin typeface="Kosher-Normal" charset="0"/>
                </a:rPr>
                <a:t>®</a:t>
              </a:r>
              <a:endParaRPr lang="en-US" sz="1500" b="0" baseline="0">
                <a:solidFill>
                  <a:srgbClr val="000000"/>
                </a:solidFill>
                <a:latin typeface="Kosher-Normal" charset="0"/>
              </a:endParaRPr>
            </a:p>
          </p:txBody>
        </p:sp>
      </p:grpSp>
      <p:grpSp>
        <p:nvGrpSpPr>
          <p:cNvPr id="27797" name="Group 259"/>
          <p:cNvGrpSpPr>
            <a:grpSpLocks/>
          </p:cNvGrpSpPr>
          <p:nvPr/>
        </p:nvGrpSpPr>
        <p:grpSpPr bwMode="auto">
          <a:xfrm>
            <a:off x="2616489" y="7710251"/>
            <a:ext cx="1557193" cy="475254"/>
            <a:chOff x="331" y="2829"/>
            <a:chExt cx="981" cy="300"/>
          </a:xfrm>
        </p:grpSpPr>
        <p:sp>
          <p:nvSpPr>
            <p:cNvPr id="27804" name="Text Box 260"/>
            <p:cNvSpPr txBox="1">
              <a:spLocks noChangeArrowheads="1"/>
            </p:cNvSpPr>
            <p:nvPr/>
          </p:nvSpPr>
          <p:spPr bwMode="auto">
            <a:xfrm>
              <a:off x="331" y="2829"/>
              <a:ext cx="98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000" b="0" baseline="0">
                  <a:solidFill>
                    <a:srgbClr val="000000"/>
                  </a:solidFill>
                  <a:latin typeface="Kosher-Normal" charset="0"/>
                </a:rPr>
                <a:t>Библи ... Үндсэндээ</a:t>
              </a:r>
              <a:endParaRPr lang="en-US" sz="1000" b="0" baseline="0">
                <a:solidFill>
                  <a:srgbClr val="000000"/>
                </a:solidFill>
                <a:latin typeface="Kosher-Normal" charset="0"/>
              </a:endParaRPr>
            </a:p>
          </p:txBody>
        </p:sp>
        <p:sp>
          <p:nvSpPr>
            <p:cNvPr id="27805" name="Text Box 261"/>
            <p:cNvSpPr txBox="1">
              <a:spLocks noChangeArrowheads="1"/>
            </p:cNvSpPr>
            <p:nvPr/>
          </p:nvSpPr>
          <p:spPr bwMode="auto">
            <a:xfrm>
              <a:off x="1053" y="2860"/>
              <a:ext cx="2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100" b="0" baseline="30000">
                  <a:solidFill>
                    <a:srgbClr val="000000"/>
                  </a:solidFill>
                  <a:latin typeface="Kosher-Normal" charset="0"/>
                </a:rPr>
                <a:t>®</a:t>
              </a:r>
              <a:endParaRPr lang="en-US" sz="1500" b="0" baseline="0">
                <a:solidFill>
                  <a:srgbClr val="000000"/>
                </a:solidFill>
                <a:latin typeface="Kosher-Normal" charset="0"/>
              </a:endParaRPr>
            </a:p>
          </p:txBody>
        </p:sp>
      </p:grpSp>
      <p:grpSp>
        <p:nvGrpSpPr>
          <p:cNvPr id="27798" name="Group 262"/>
          <p:cNvGrpSpPr>
            <a:grpSpLocks/>
          </p:cNvGrpSpPr>
          <p:nvPr/>
        </p:nvGrpSpPr>
        <p:grpSpPr bwMode="auto">
          <a:xfrm>
            <a:off x="3854739" y="7719481"/>
            <a:ext cx="1557193" cy="475254"/>
            <a:chOff x="331" y="2829"/>
            <a:chExt cx="981" cy="300"/>
          </a:xfrm>
        </p:grpSpPr>
        <p:sp>
          <p:nvSpPr>
            <p:cNvPr id="27802" name="Text Box 263"/>
            <p:cNvSpPr txBox="1">
              <a:spLocks noChangeArrowheads="1"/>
            </p:cNvSpPr>
            <p:nvPr/>
          </p:nvSpPr>
          <p:spPr bwMode="auto">
            <a:xfrm>
              <a:off x="331" y="2829"/>
              <a:ext cx="98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000" b="0" baseline="0">
                  <a:solidFill>
                    <a:srgbClr val="000000"/>
                  </a:solidFill>
                  <a:latin typeface="Kosher-Normal" charset="0"/>
                </a:rPr>
                <a:t>Библи ... Үндсэндээ</a:t>
              </a:r>
              <a:endParaRPr lang="en-US" sz="1000" b="0" baseline="0">
                <a:solidFill>
                  <a:srgbClr val="000000"/>
                </a:solidFill>
                <a:latin typeface="Kosher-Normal" charset="0"/>
              </a:endParaRPr>
            </a:p>
          </p:txBody>
        </p:sp>
        <p:sp>
          <p:nvSpPr>
            <p:cNvPr id="27803" name="Text Box 264"/>
            <p:cNvSpPr txBox="1">
              <a:spLocks noChangeArrowheads="1"/>
            </p:cNvSpPr>
            <p:nvPr/>
          </p:nvSpPr>
          <p:spPr bwMode="auto">
            <a:xfrm>
              <a:off x="1053" y="2860"/>
              <a:ext cx="2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100" b="0" baseline="30000">
                  <a:solidFill>
                    <a:srgbClr val="000000"/>
                  </a:solidFill>
                  <a:latin typeface="Kosher-Normal" charset="0"/>
                </a:rPr>
                <a:t>®</a:t>
              </a:r>
              <a:endParaRPr lang="en-US" sz="1500" b="0" baseline="0">
                <a:solidFill>
                  <a:srgbClr val="000000"/>
                </a:solidFill>
                <a:latin typeface="Kosher-Normal" charset="0"/>
              </a:endParaRPr>
            </a:p>
          </p:txBody>
        </p:sp>
      </p:grpSp>
      <p:grpSp>
        <p:nvGrpSpPr>
          <p:cNvPr id="27799" name="Group 265"/>
          <p:cNvGrpSpPr>
            <a:grpSpLocks/>
          </p:cNvGrpSpPr>
          <p:nvPr/>
        </p:nvGrpSpPr>
        <p:grpSpPr bwMode="auto">
          <a:xfrm>
            <a:off x="5092989" y="7710251"/>
            <a:ext cx="1557193" cy="475254"/>
            <a:chOff x="331" y="2829"/>
            <a:chExt cx="981" cy="300"/>
          </a:xfrm>
        </p:grpSpPr>
        <p:sp>
          <p:nvSpPr>
            <p:cNvPr id="27800" name="Text Box 266"/>
            <p:cNvSpPr txBox="1">
              <a:spLocks noChangeArrowheads="1"/>
            </p:cNvSpPr>
            <p:nvPr/>
          </p:nvSpPr>
          <p:spPr bwMode="auto">
            <a:xfrm>
              <a:off x="331" y="2829"/>
              <a:ext cx="98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000" b="0" baseline="0">
                  <a:solidFill>
                    <a:srgbClr val="000000"/>
                  </a:solidFill>
                  <a:latin typeface="Kosher-Normal" charset="0"/>
                </a:rPr>
                <a:t>Библи ... Үндсэндээ</a:t>
              </a:r>
              <a:endParaRPr lang="en-US" sz="1000" b="0" baseline="0">
                <a:solidFill>
                  <a:srgbClr val="000000"/>
                </a:solidFill>
                <a:latin typeface="Kosher-Normal" charset="0"/>
              </a:endParaRPr>
            </a:p>
          </p:txBody>
        </p:sp>
        <p:sp>
          <p:nvSpPr>
            <p:cNvPr id="27801" name="Text Box 267"/>
            <p:cNvSpPr txBox="1">
              <a:spLocks noChangeArrowheads="1"/>
            </p:cNvSpPr>
            <p:nvPr/>
          </p:nvSpPr>
          <p:spPr bwMode="auto">
            <a:xfrm>
              <a:off x="1053" y="2860"/>
              <a:ext cx="2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100" b="0" baseline="30000">
                  <a:solidFill>
                    <a:srgbClr val="000000"/>
                  </a:solidFill>
                  <a:latin typeface="Kosher-Normal" charset="0"/>
                </a:rPr>
                <a:t>®</a:t>
              </a:r>
              <a:endParaRPr lang="en-US" sz="1500" b="0" baseline="0">
                <a:solidFill>
                  <a:srgbClr val="000000"/>
                </a:solidFill>
                <a:latin typeface="Kosher-Normal" charset="0"/>
              </a:endParaRPr>
            </a:p>
          </p:txBody>
        </p:sp>
      </p:grpSp>
    </p:spTree>
    <p:extLst>
      <p:ext uri="{BB962C8B-B14F-4D97-AF65-F5344CB8AC3E}">
        <p14:creationId xmlns:p14="http://schemas.microsoft.com/office/powerpoint/2010/main" val="4125571590"/>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099956" y="518427"/>
            <a:ext cx="767773" cy="2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675" name="Rectangle 3"/>
          <p:cNvSpPr>
            <a:spLocks noChangeArrowheads="1"/>
          </p:cNvSpPr>
          <p:nvPr/>
        </p:nvSpPr>
        <p:spPr bwMode="auto">
          <a:xfrm>
            <a:off x="3684443" y="518427"/>
            <a:ext cx="1391228" cy="2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676" name="Line 4"/>
          <p:cNvSpPr>
            <a:spLocks noChangeShapeType="1"/>
          </p:cNvSpPr>
          <p:nvPr/>
        </p:nvSpPr>
        <p:spPr bwMode="auto">
          <a:xfrm>
            <a:off x="4406035" y="1447596"/>
            <a:ext cx="73602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677" name="Rectangle 5"/>
          <p:cNvSpPr>
            <a:spLocks noChangeArrowheads="1"/>
          </p:cNvSpPr>
          <p:nvPr/>
        </p:nvSpPr>
        <p:spPr bwMode="auto">
          <a:xfrm>
            <a:off x="2072409" y="20000"/>
            <a:ext cx="3257262" cy="36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678" name="Rectangle 6"/>
          <p:cNvSpPr>
            <a:spLocks noChangeArrowheads="1"/>
          </p:cNvSpPr>
          <p:nvPr/>
        </p:nvSpPr>
        <p:spPr bwMode="auto">
          <a:xfrm>
            <a:off x="3099956" y="518427"/>
            <a:ext cx="767773" cy="2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679" name="Rectangle 7"/>
          <p:cNvSpPr>
            <a:spLocks noChangeArrowheads="1"/>
          </p:cNvSpPr>
          <p:nvPr/>
        </p:nvSpPr>
        <p:spPr bwMode="auto">
          <a:xfrm>
            <a:off x="3684443" y="518427"/>
            <a:ext cx="1391228" cy="2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18120" name="Rectangle 8"/>
          <p:cNvSpPr>
            <a:spLocks noChangeArrowheads="1"/>
          </p:cNvSpPr>
          <p:nvPr/>
        </p:nvSpPr>
        <p:spPr bwMode="auto">
          <a:xfrm>
            <a:off x="2060864" y="2724434"/>
            <a:ext cx="822284" cy="249141"/>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1500 </a:t>
            </a:r>
            <a:r>
              <a:rPr lang="mn-MN" sz="1000" b="1">
                <a:solidFill>
                  <a:srgbClr val="000000"/>
                </a:solidFill>
                <a:latin typeface="Helvetica" charset="0"/>
                <a:ea typeface="ＭＳ Ｐゴシック" charset="0"/>
                <a:cs typeface="ＭＳ Ｐゴシック" charset="0"/>
              </a:rPr>
              <a:t>МЭӨ</a:t>
            </a:r>
            <a:endParaRPr lang="en-US" sz="1000" b="1">
              <a:solidFill>
                <a:srgbClr val="000000"/>
              </a:solidFill>
              <a:latin typeface="Helvetica" charset="0"/>
              <a:ea typeface="ＭＳ Ｐゴシック" charset="0"/>
              <a:cs typeface="ＭＳ Ｐゴシック" charset="0"/>
            </a:endParaRPr>
          </a:p>
        </p:txBody>
      </p:sp>
      <p:sp>
        <p:nvSpPr>
          <p:cNvPr id="28681" name="Text Box 9"/>
          <p:cNvSpPr txBox="1">
            <a:spLocks noChangeArrowheads="1"/>
          </p:cNvSpPr>
          <p:nvPr/>
        </p:nvSpPr>
        <p:spPr bwMode="auto">
          <a:xfrm>
            <a:off x="6544271" y="78644"/>
            <a:ext cx="195949" cy="42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027" tIns="48513" rIns="97027" bIns="48513" anchor="ctr">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2100" b="0" baseline="0">
                <a:solidFill>
                  <a:srgbClr val="FFA27C"/>
                </a:solidFill>
                <a:latin typeface="B VAG Rounded Bold" charset="0"/>
              </a:rPr>
              <a:t> </a:t>
            </a:r>
          </a:p>
        </p:txBody>
      </p:sp>
      <p:sp>
        <p:nvSpPr>
          <p:cNvPr id="218122" name="Rectangle 10"/>
          <p:cNvSpPr>
            <a:spLocks noChangeArrowheads="1"/>
          </p:cNvSpPr>
          <p:nvPr/>
        </p:nvSpPr>
        <p:spPr bwMode="auto">
          <a:xfrm>
            <a:off x="3322205" y="2715205"/>
            <a:ext cx="822284" cy="249141"/>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2000 </a:t>
            </a:r>
            <a:r>
              <a:rPr lang="mn-MN" sz="1000" b="1">
                <a:solidFill>
                  <a:srgbClr val="000000"/>
                </a:solidFill>
                <a:latin typeface="Helvetica" charset="0"/>
                <a:ea typeface="ＭＳ Ｐゴシック" charset="0"/>
                <a:cs typeface="ＭＳ Ｐゴシック" charset="0"/>
              </a:rPr>
              <a:t>МЭӨ</a:t>
            </a:r>
            <a:endParaRPr lang="en-US" sz="1000" b="1">
              <a:solidFill>
                <a:srgbClr val="000000"/>
              </a:solidFill>
              <a:latin typeface="Helvetica" charset="0"/>
              <a:ea typeface="ＭＳ Ｐゴシック" charset="0"/>
              <a:cs typeface="ＭＳ Ｐゴシック" charset="0"/>
            </a:endParaRPr>
          </a:p>
        </p:txBody>
      </p:sp>
      <p:sp>
        <p:nvSpPr>
          <p:cNvPr id="218123" name="Rectangle 11"/>
          <p:cNvSpPr>
            <a:spLocks noChangeArrowheads="1"/>
          </p:cNvSpPr>
          <p:nvPr/>
        </p:nvSpPr>
        <p:spPr bwMode="auto">
          <a:xfrm>
            <a:off x="4579217" y="2716741"/>
            <a:ext cx="822284" cy="249141"/>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2000 </a:t>
            </a:r>
            <a:r>
              <a:rPr lang="mn-MN" sz="1000" b="1">
                <a:solidFill>
                  <a:srgbClr val="000000"/>
                </a:solidFill>
                <a:latin typeface="Helvetica" charset="0"/>
                <a:ea typeface="ＭＳ Ｐゴシック" charset="0"/>
                <a:cs typeface="ＭＳ Ｐゴシック" charset="0"/>
              </a:rPr>
              <a:t>МЭӨ</a:t>
            </a:r>
            <a:endParaRPr lang="en-US" sz="1000" b="1">
              <a:solidFill>
                <a:srgbClr val="000000"/>
              </a:solidFill>
              <a:latin typeface="Helvetica" charset="0"/>
              <a:ea typeface="ＭＳ Ｐゴシック" charset="0"/>
              <a:cs typeface="ＭＳ Ｐゴシック" charset="0"/>
            </a:endParaRPr>
          </a:p>
        </p:txBody>
      </p:sp>
      <p:sp>
        <p:nvSpPr>
          <p:cNvPr id="218124" name="Rectangle 12"/>
          <p:cNvSpPr>
            <a:spLocks noChangeArrowheads="1"/>
          </p:cNvSpPr>
          <p:nvPr/>
        </p:nvSpPr>
        <p:spPr bwMode="auto">
          <a:xfrm>
            <a:off x="5403273" y="2927496"/>
            <a:ext cx="927966" cy="464585"/>
          </a:xfrm>
          <a:prstGeom prst="rect">
            <a:avLst/>
          </a:prstGeom>
          <a:noFill/>
          <a:ln w="12700">
            <a:noFill/>
            <a:miter lim="800000"/>
            <a:headEnd/>
            <a:tailEnd/>
          </a:ln>
          <a:effectLst>
            <a:outerShdw dist="35921" dir="2700000" algn="ctr" rotWithShape="0">
              <a:schemeClr val="bg1"/>
            </a:outerShdw>
          </a:effectLst>
        </p:spPr>
        <p:txBody>
          <a:bodyPr lIns="96016" tIns="47166" rIns="96016" bIns="47166">
            <a:spAutoFit/>
          </a:bodyPr>
          <a:lstStyle/>
          <a:p>
            <a:pPr algn="ctr" defTabSz="969963" eaLnBrk="0" fontAlgn="base" hangingPunct="0">
              <a:spcBef>
                <a:spcPct val="0"/>
              </a:spcBef>
              <a:spcAft>
                <a:spcPct val="0"/>
              </a:spcAft>
            </a:pPr>
            <a:r>
              <a:rPr lang="mn-MN" sz="800" b="1">
                <a:solidFill>
                  <a:srgbClr val="000000"/>
                </a:solidFill>
                <a:latin typeface="Helvetica" charset="0"/>
                <a:ea typeface="ＭＳ Ｐゴシック" charset="0"/>
                <a:cs typeface="ＭＳ Ｐゴシック" charset="0"/>
              </a:rPr>
              <a:t>АБРАХАМААС ӨМНӨХ БҮХ ҮЕ</a:t>
            </a:r>
            <a:endParaRPr lang="en-US" sz="800" b="1">
              <a:solidFill>
                <a:srgbClr val="000000"/>
              </a:solidFill>
              <a:latin typeface="Helvetica" charset="0"/>
              <a:ea typeface="ＭＳ Ｐゴシック" charset="0"/>
              <a:cs typeface="ＭＳ Ｐゴシック" charset="0"/>
            </a:endParaRPr>
          </a:p>
        </p:txBody>
      </p:sp>
      <p:sp>
        <p:nvSpPr>
          <p:cNvPr id="218125" name="Rectangle 13"/>
          <p:cNvSpPr>
            <a:spLocks noChangeArrowheads="1"/>
          </p:cNvSpPr>
          <p:nvPr/>
        </p:nvSpPr>
        <p:spPr bwMode="auto">
          <a:xfrm>
            <a:off x="404091" y="5593470"/>
            <a:ext cx="971262" cy="372252"/>
          </a:xfrm>
          <a:prstGeom prst="rect">
            <a:avLst/>
          </a:prstGeom>
          <a:noFill/>
          <a:ln w="12700">
            <a:noFill/>
            <a:miter lim="800000"/>
            <a:headEnd/>
            <a:tailEnd/>
          </a:ln>
          <a:effectLst>
            <a:outerShdw dist="35921" dir="2700000" algn="ctr" rotWithShape="0">
              <a:schemeClr val="bg1"/>
            </a:outerShdw>
          </a:effectLst>
        </p:spPr>
        <p:txBody>
          <a:bodyPr lIns="96016" tIns="47166" rIns="96016" bIns="47166">
            <a:spAutoFit/>
          </a:bodyPr>
          <a:lstStyle/>
          <a:p>
            <a:pPr algn="ctr" defTabSz="969963" eaLnBrk="0" fontAlgn="base" hangingPunct="0">
              <a:spcBef>
                <a:spcPct val="0"/>
              </a:spcBef>
              <a:spcAft>
                <a:spcPct val="0"/>
              </a:spcAft>
            </a:pPr>
            <a:r>
              <a:rPr lang="mn-MN" sz="900" b="1">
                <a:solidFill>
                  <a:srgbClr val="000000"/>
                </a:solidFill>
                <a:latin typeface="Helvetica" charset="0"/>
                <a:ea typeface="ＭＳ Ｐゴシック" charset="0"/>
                <a:cs typeface="ＭＳ Ｐゴシック" charset="0"/>
              </a:rPr>
              <a:t>НЭГДҮГЭЭР ЗУУН</a:t>
            </a:r>
            <a:endParaRPr lang="en-US" sz="900" b="1">
              <a:solidFill>
                <a:srgbClr val="000000"/>
              </a:solidFill>
              <a:latin typeface="Helvetica" charset="0"/>
              <a:ea typeface="ＭＳ Ｐゴシック" charset="0"/>
              <a:cs typeface="ＭＳ Ｐゴシック" charset="0"/>
            </a:endParaRPr>
          </a:p>
        </p:txBody>
      </p:sp>
      <p:sp>
        <p:nvSpPr>
          <p:cNvPr id="218126" name="Rectangle 14"/>
          <p:cNvSpPr>
            <a:spLocks noChangeArrowheads="1"/>
          </p:cNvSpPr>
          <p:nvPr/>
        </p:nvSpPr>
        <p:spPr bwMode="auto">
          <a:xfrm>
            <a:off x="2094056" y="5411945"/>
            <a:ext cx="745340" cy="249141"/>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500 </a:t>
            </a:r>
            <a:r>
              <a:rPr lang="mn-MN" sz="1000" b="1">
                <a:solidFill>
                  <a:srgbClr val="000000"/>
                </a:solidFill>
                <a:latin typeface="Helvetica" charset="0"/>
                <a:ea typeface="ＭＳ Ｐゴシック" charset="0"/>
                <a:cs typeface="ＭＳ Ｐゴシック" charset="0"/>
              </a:rPr>
              <a:t>МЭӨ</a:t>
            </a:r>
            <a:endParaRPr lang="en-US" sz="1000" b="1">
              <a:solidFill>
                <a:srgbClr val="000000"/>
              </a:solidFill>
              <a:latin typeface="Helvetica" charset="0"/>
              <a:ea typeface="ＭＳ Ｐゴシック" charset="0"/>
              <a:cs typeface="ＭＳ Ｐゴシック" charset="0"/>
            </a:endParaRPr>
          </a:p>
        </p:txBody>
      </p:sp>
      <p:sp>
        <p:nvSpPr>
          <p:cNvPr id="218127" name="Rectangle 15"/>
          <p:cNvSpPr>
            <a:spLocks noChangeArrowheads="1"/>
          </p:cNvSpPr>
          <p:nvPr/>
        </p:nvSpPr>
        <p:spPr bwMode="auto">
          <a:xfrm>
            <a:off x="3356841" y="5413485"/>
            <a:ext cx="745340" cy="249141"/>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500 </a:t>
            </a:r>
            <a:r>
              <a:rPr lang="mn-MN" sz="1000" b="1">
                <a:solidFill>
                  <a:srgbClr val="000000"/>
                </a:solidFill>
                <a:latin typeface="Helvetica" charset="0"/>
                <a:ea typeface="ＭＳ Ｐゴシック" charset="0"/>
                <a:cs typeface="ＭＳ Ｐゴシック" charset="0"/>
              </a:rPr>
              <a:t>МЭӨ</a:t>
            </a:r>
            <a:endParaRPr lang="en-US" sz="1000" b="1">
              <a:solidFill>
                <a:srgbClr val="000000"/>
              </a:solidFill>
              <a:latin typeface="Helvetica" charset="0"/>
              <a:ea typeface="ＭＳ Ｐゴシック" charset="0"/>
              <a:cs typeface="ＭＳ Ｐゴシック" charset="0"/>
            </a:endParaRPr>
          </a:p>
        </p:txBody>
      </p:sp>
      <p:sp>
        <p:nvSpPr>
          <p:cNvPr id="218128" name="Rectangle 16"/>
          <p:cNvSpPr>
            <a:spLocks noChangeArrowheads="1"/>
          </p:cNvSpPr>
          <p:nvPr/>
        </p:nvSpPr>
        <p:spPr bwMode="auto">
          <a:xfrm>
            <a:off x="4574888" y="5419638"/>
            <a:ext cx="822284" cy="249141"/>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1000 </a:t>
            </a:r>
            <a:r>
              <a:rPr lang="mn-MN" sz="1000" b="1">
                <a:solidFill>
                  <a:srgbClr val="000000"/>
                </a:solidFill>
                <a:latin typeface="Helvetica" charset="0"/>
                <a:ea typeface="ＭＳ Ｐゴシック" charset="0"/>
                <a:cs typeface="ＭＳ Ｐゴシック" charset="0"/>
              </a:rPr>
              <a:t>МЭӨ</a:t>
            </a:r>
            <a:endParaRPr lang="en-US" sz="1000" b="1">
              <a:solidFill>
                <a:srgbClr val="000000"/>
              </a:solidFill>
              <a:latin typeface="Helvetica" charset="0"/>
              <a:ea typeface="ＭＳ Ｐゴシック" charset="0"/>
              <a:cs typeface="ＭＳ Ｐゴシック" charset="0"/>
            </a:endParaRPr>
          </a:p>
        </p:txBody>
      </p:sp>
      <p:sp>
        <p:nvSpPr>
          <p:cNvPr id="218129" name="Rectangle 17"/>
          <p:cNvSpPr>
            <a:spLocks noChangeArrowheads="1"/>
          </p:cNvSpPr>
          <p:nvPr/>
        </p:nvSpPr>
        <p:spPr bwMode="auto">
          <a:xfrm>
            <a:off x="5807365" y="5424253"/>
            <a:ext cx="822284" cy="249141"/>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1000 </a:t>
            </a:r>
            <a:r>
              <a:rPr lang="mn-MN" sz="1000" b="1">
                <a:solidFill>
                  <a:srgbClr val="000000"/>
                </a:solidFill>
                <a:latin typeface="Helvetica" charset="0"/>
                <a:ea typeface="ＭＳ Ｐゴシック" charset="0"/>
                <a:cs typeface="ＭＳ Ｐゴシック" charset="0"/>
              </a:rPr>
              <a:t>МЭӨ</a:t>
            </a:r>
            <a:endParaRPr lang="en-US" sz="1000" b="1">
              <a:solidFill>
                <a:srgbClr val="000000"/>
              </a:solidFill>
              <a:latin typeface="Helvetica" charset="0"/>
              <a:ea typeface="ＭＳ Ｐゴシック" charset="0"/>
              <a:cs typeface="ＭＳ Ｐゴシック" charset="0"/>
            </a:endParaRPr>
          </a:p>
        </p:txBody>
      </p:sp>
      <p:sp>
        <p:nvSpPr>
          <p:cNvPr id="218130" name="Rectangle 18"/>
          <p:cNvSpPr>
            <a:spLocks noChangeArrowheads="1"/>
          </p:cNvSpPr>
          <p:nvPr/>
        </p:nvSpPr>
        <p:spPr bwMode="auto">
          <a:xfrm>
            <a:off x="851477" y="2724434"/>
            <a:ext cx="822284" cy="249141"/>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1500 </a:t>
            </a:r>
            <a:r>
              <a:rPr lang="mn-MN" sz="1000" b="1">
                <a:solidFill>
                  <a:srgbClr val="000000"/>
                </a:solidFill>
                <a:latin typeface="Helvetica" charset="0"/>
                <a:ea typeface="ＭＳ Ｐゴシック" charset="0"/>
                <a:cs typeface="ＭＳ Ｐゴシック" charset="0"/>
              </a:rPr>
              <a:t>МЭӨ</a:t>
            </a:r>
            <a:endParaRPr lang="en-US" sz="1000" b="1">
              <a:solidFill>
                <a:srgbClr val="000000"/>
              </a:solidFill>
              <a:latin typeface="Helvetica" charset="0"/>
              <a:ea typeface="ＭＳ Ｐゴシック" charset="0"/>
              <a:cs typeface="ＭＳ Ｐゴシック" charset="0"/>
            </a:endParaRPr>
          </a:p>
        </p:txBody>
      </p:sp>
      <p:sp>
        <p:nvSpPr>
          <p:cNvPr id="28691" name="Rectangle 19"/>
          <p:cNvSpPr>
            <a:spLocks noChangeArrowheads="1"/>
          </p:cNvSpPr>
          <p:nvPr/>
        </p:nvSpPr>
        <p:spPr bwMode="auto">
          <a:xfrm>
            <a:off x="1743365" y="5858069"/>
            <a:ext cx="837046"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eaLnBrk="0" fontAlgn="base" hangingPunct="0">
              <a:spcBef>
                <a:spcPct val="0"/>
              </a:spcBef>
              <a:spcAft>
                <a:spcPct val="0"/>
              </a:spcAft>
            </a:pPr>
            <a:endParaRPr lang="en-US" sz="1000" b="1">
              <a:solidFill>
                <a:srgbClr val="000000"/>
              </a:solidFill>
              <a:latin typeface="Chicago" charset="0"/>
              <a:ea typeface="ＭＳ Ｐゴシック" charset="0"/>
              <a:cs typeface="ＭＳ Ｐゴシック" charset="0"/>
            </a:endParaRPr>
          </a:p>
        </p:txBody>
      </p:sp>
      <p:sp>
        <p:nvSpPr>
          <p:cNvPr id="28692" name="AutoShape 20"/>
          <p:cNvSpPr>
            <a:spLocks noChangeArrowheads="1"/>
          </p:cNvSpPr>
          <p:nvPr/>
        </p:nvSpPr>
        <p:spPr bwMode="auto">
          <a:xfrm>
            <a:off x="5427809" y="3295163"/>
            <a:ext cx="730250" cy="1090696"/>
          </a:xfrm>
          <a:prstGeom prst="roundRect">
            <a:avLst>
              <a:gd name="adj" fmla="val 16667"/>
            </a:avLst>
          </a:prstGeom>
          <a:solidFill>
            <a:schemeClr val="bg1"/>
          </a:solidFill>
          <a:ln w="1905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693" name="Rectangle 21"/>
          <p:cNvSpPr>
            <a:spLocks noChangeArrowheads="1"/>
          </p:cNvSpPr>
          <p:nvPr/>
        </p:nvSpPr>
        <p:spPr bwMode="auto">
          <a:xfrm>
            <a:off x="5426364" y="3429001"/>
            <a:ext cx="952500" cy="1296835"/>
          </a:xfrm>
          <a:prstGeom prst="rect">
            <a:avLst/>
          </a:prstGeom>
          <a:solidFill>
            <a:schemeClr val="bg1"/>
          </a:solidFill>
          <a:ln w="19050">
            <a:solidFill>
              <a:srgbClr val="000000"/>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694" name="Line 22"/>
          <p:cNvSpPr>
            <a:spLocks noChangeShapeType="1"/>
          </p:cNvSpPr>
          <p:nvPr/>
        </p:nvSpPr>
        <p:spPr bwMode="auto">
          <a:xfrm flipV="1">
            <a:off x="5450899" y="3422847"/>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695" name="Line 23"/>
          <p:cNvSpPr>
            <a:spLocks noChangeShapeType="1"/>
          </p:cNvSpPr>
          <p:nvPr/>
        </p:nvSpPr>
        <p:spPr bwMode="auto">
          <a:xfrm flipV="1">
            <a:off x="5638512" y="3419771"/>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696" name="Line 24"/>
          <p:cNvSpPr>
            <a:spLocks noChangeShapeType="1"/>
          </p:cNvSpPr>
          <p:nvPr/>
        </p:nvSpPr>
        <p:spPr bwMode="auto">
          <a:xfrm>
            <a:off x="5466774" y="4641227"/>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697" name="Line 25"/>
          <p:cNvSpPr>
            <a:spLocks noChangeShapeType="1"/>
          </p:cNvSpPr>
          <p:nvPr/>
        </p:nvSpPr>
        <p:spPr bwMode="auto">
          <a:xfrm>
            <a:off x="5465330" y="3765900"/>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698" name="Line 26"/>
          <p:cNvSpPr>
            <a:spLocks noChangeShapeType="1"/>
          </p:cNvSpPr>
          <p:nvPr/>
        </p:nvSpPr>
        <p:spPr bwMode="auto">
          <a:xfrm>
            <a:off x="5466774" y="4464315"/>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699" name="Line 27"/>
          <p:cNvSpPr>
            <a:spLocks noChangeShapeType="1"/>
          </p:cNvSpPr>
          <p:nvPr/>
        </p:nvSpPr>
        <p:spPr bwMode="auto">
          <a:xfrm>
            <a:off x="5466774" y="4121261"/>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00" name="Line 28"/>
          <p:cNvSpPr>
            <a:spLocks noChangeShapeType="1"/>
          </p:cNvSpPr>
          <p:nvPr/>
        </p:nvSpPr>
        <p:spPr bwMode="auto">
          <a:xfrm flipV="1">
            <a:off x="5465330" y="4285865"/>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01" name="Line 29"/>
          <p:cNvSpPr>
            <a:spLocks noChangeShapeType="1"/>
          </p:cNvSpPr>
          <p:nvPr/>
        </p:nvSpPr>
        <p:spPr bwMode="auto">
          <a:xfrm flipV="1">
            <a:off x="5465330" y="3942812"/>
            <a:ext cx="8731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02" name="Line 30"/>
          <p:cNvSpPr>
            <a:spLocks noChangeShapeType="1"/>
          </p:cNvSpPr>
          <p:nvPr/>
        </p:nvSpPr>
        <p:spPr bwMode="auto">
          <a:xfrm>
            <a:off x="5465330" y="3593604"/>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03" name="Text Box 31"/>
          <p:cNvSpPr txBox="1">
            <a:spLocks noChangeArrowheads="1"/>
          </p:cNvSpPr>
          <p:nvPr/>
        </p:nvSpPr>
        <p:spPr bwMode="auto">
          <a:xfrm>
            <a:off x="5310911" y="3281318"/>
            <a:ext cx="995795" cy="22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800" baseline="0">
                <a:solidFill>
                  <a:srgbClr val="000000"/>
                </a:solidFill>
                <a:latin typeface="Arial" charset="0"/>
              </a:rPr>
              <a:t>БҮТЭЭЛ</a:t>
            </a:r>
            <a:endParaRPr lang="en-US" sz="800" baseline="0">
              <a:solidFill>
                <a:srgbClr val="000000"/>
              </a:solidFill>
              <a:latin typeface="Arial" charset="0"/>
            </a:endParaRPr>
          </a:p>
        </p:txBody>
      </p:sp>
      <p:sp>
        <p:nvSpPr>
          <p:cNvPr id="28704" name="Rectangle 32"/>
          <p:cNvSpPr>
            <a:spLocks noChangeArrowheads="1"/>
          </p:cNvSpPr>
          <p:nvPr/>
        </p:nvSpPr>
        <p:spPr bwMode="auto">
          <a:xfrm>
            <a:off x="5622637" y="3592069"/>
            <a:ext cx="849323"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Эхний гэм</a:t>
            </a:r>
            <a:endParaRPr lang="en-US" sz="1000" b="1">
              <a:solidFill>
                <a:srgbClr val="000000"/>
              </a:solidFill>
              <a:latin typeface="Helvetica" charset="0"/>
              <a:ea typeface="ＭＳ Ｐゴシック" charset="0"/>
              <a:cs typeface="ＭＳ Ｐゴシック" charset="0"/>
            </a:endParaRPr>
          </a:p>
        </p:txBody>
      </p:sp>
      <p:sp>
        <p:nvSpPr>
          <p:cNvPr id="28705" name="Rectangle 33"/>
          <p:cNvSpPr>
            <a:spLocks noChangeArrowheads="1"/>
          </p:cNvSpPr>
          <p:nvPr/>
        </p:nvSpPr>
        <p:spPr bwMode="auto">
          <a:xfrm>
            <a:off x="5403273" y="3921275"/>
            <a:ext cx="1118201"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Эхний гэр бүл</a:t>
            </a:r>
            <a:endParaRPr lang="en-US" sz="1000" b="1">
              <a:solidFill>
                <a:srgbClr val="000000"/>
              </a:solidFill>
              <a:latin typeface="Helvetica" charset="0"/>
              <a:ea typeface="ＭＳ Ｐゴシック" charset="0"/>
              <a:cs typeface="ＭＳ Ｐゴシック" charset="0"/>
            </a:endParaRPr>
          </a:p>
        </p:txBody>
      </p:sp>
      <p:sp>
        <p:nvSpPr>
          <p:cNvPr id="28706" name="Rectangle 34"/>
          <p:cNvSpPr>
            <a:spLocks noChangeArrowheads="1"/>
          </p:cNvSpPr>
          <p:nvPr/>
        </p:nvSpPr>
        <p:spPr bwMode="auto">
          <a:xfrm>
            <a:off x="5479763" y="4255101"/>
            <a:ext cx="1027469"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Үер</a:t>
            </a:r>
            <a:r>
              <a:rPr lang="en-US" sz="1000" b="1">
                <a:solidFill>
                  <a:srgbClr val="000000"/>
                </a:solidFill>
                <a:latin typeface="Helvetica" charset="0"/>
                <a:ea typeface="ＭＳ Ｐゴシック" charset="0"/>
                <a:cs typeface="ＭＳ Ｐゴシック" charset="0"/>
              </a:rPr>
              <a:t>/</a:t>
            </a:r>
            <a:r>
              <a:rPr lang="mn-MN" sz="1000" b="1">
                <a:solidFill>
                  <a:srgbClr val="000000"/>
                </a:solidFill>
                <a:latin typeface="Helvetica" charset="0"/>
                <a:ea typeface="ＭＳ Ｐゴシック" charset="0"/>
                <a:cs typeface="ＭＳ Ｐゴシック" charset="0"/>
              </a:rPr>
              <a:t>Солонго</a:t>
            </a:r>
            <a:endParaRPr lang="en-US" sz="1000" b="1">
              <a:solidFill>
                <a:srgbClr val="000000"/>
              </a:solidFill>
              <a:latin typeface="Helvetica" charset="0"/>
              <a:ea typeface="ＭＳ Ｐゴシック" charset="0"/>
              <a:cs typeface="ＭＳ Ｐゴシック" charset="0"/>
            </a:endParaRPr>
          </a:p>
        </p:txBody>
      </p:sp>
      <p:sp>
        <p:nvSpPr>
          <p:cNvPr id="28707" name="Rectangle 35"/>
          <p:cNvSpPr>
            <a:spLocks noChangeArrowheads="1"/>
          </p:cNvSpPr>
          <p:nvPr/>
        </p:nvSpPr>
        <p:spPr bwMode="auto">
          <a:xfrm>
            <a:off x="5354206" y="3768979"/>
            <a:ext cx="1236147" cy="23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900" b="1">
                <a:solidFill>
                  <a:srgbClr val="000000"/>
                </a:solidFill>
                <a:latin typeface="Helvetica" charset="0"/>
                <a:ea typeface="ＭＳ Ｐゴシック" charset="0"/>
                <a:cs typeface="ＭＳ Ｐゴシック" charset="0"/>
              </a:rPr>
              <a:t>Эхний сайн мэдээ</a:t>
            </a:r>
            <a:endParaRPr lang="en-US" sz="900" b="1">
              <a:solidFill>
                <a:srgbClr val="000000"/>
              </a:solidFill>
              <a:latin typeface="Helvetica" charset="0"/>
              <a:ea typeface="ＭＳ Ｐゴシック" charset="0"/>
              <a:cs typeface="ＭＳ Ｐゴシック" charset="0"/>
            </a:endParaRPr>
          </a:p>
        </p:txBody>
      </p:sp>
      <p:sp>
        <p:nvSpPr>
          <p:cNvPr id="28708" name="Rectangle 36"/>
          <p:cNvSpPr>
            <a:spLocks noChangeArrowheads="1"/>
          </p:cNvSpPr>
          <p:nvPr/>
        </p:nvSpPr>
        <p:spPr bwMode="auto">
          <a:xfrm>
            <a:off x="5423479" y="4098186"/>
            <a:ext cx="1066667"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Эхний аллага</a:t>
            </a:r>
            <a:endParaRPr lang="en-US" sz="1000" b="1">
              <a:solidFill>
                <a:srgbClr val="000000"/>
              </a:solidFill>
              <a:latin typeface="Helvetica" charset="0"/>
              <a:ea typeface="ＭＳ Ｐゴシック" charset="0"/>
              <a:cs typeface="ＭＳ Ｐゴシック" charset="0"/>
            </a:endParaRPr>
          </a:p>
        </p:txBody>
      </p:sp>
      <p:sp>
        <p:nvSpPr>
          <p:cNvPr id="28709" name="Rectangle 37"/>
          <p:cNvSpPr>
            <a:spLocks noChangeArrowheads="1"/>
          </p:cNvSpPr>
          <p:nvPr/>
        </p:nvSpPr>
        <p:spPr bwMode="auto">
          <a:xfrm>
            <a:off x="5628409" y="4444318"/>
            <a:ext cx="655572"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Цамхаг</a:t>
            </a:r>
            <a:endParaRPr lang="en-US" sz="1000" b="1">
              <a:solidFill>
                <a:srgbClr val="000000"/>
              </a:solidFill>
              <a:latin typeface="Helvetica" charset="0"/>
              <a:ea typeface="ＭＳ Ｐゴシック" charset="0"/>
              <a:cs typeface="ＭＳ Ｐゴシック" charset="0"/>
            </a:endParaRPr>
          </a:p>
        </p:txBody>
      </p:sp>
      <p:sp>
        <p:nvSpPr>
          <p:cNvPr id="28710" name="Rectangle 38"/>
          <p:cNvSpPr>
            <a:spLocks noChangeArrowheads="1"/>
          </p:cNvSpPr>
          <p:nvPr/>
        </p:nvSpPr>
        <p:spPr bwMode="auto">
          <a:xfrm>
            <a:off x="5502853" y="3433615"/>
            <a:ext cx="822284"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800" b="1">
                <a:solidFill>
                  <a:srgbClr val="000000"/>
                </a:solidFill>
                <a:latin typeface="Helvetica" charset="0"/>
                <a:ea typeface="ＭＳ Ｐゴシック" charset="0"/>
                <a:cs typeface="ＭＳ Ｐゴシック" charset="0"/>
              </a:rPr>
              <a:t>Эхний эр эм</a:t>
            </a:r>
            <a:endParaRPr lang="en-US" sz="800" b="1">
              <a:solidFill>
                <a:srgbClr val="000000"/>
              </a:solidFill>
              <a:latin typeface="Helvetica" charset="0"/>
              <a:ea typeface="ＭＳ Ｐゴシック" charset="0"/>
              <a:cs typeface="ＭＳ Ｐゴシック" charset="0"/>
            </a:endParaRPr>
          </a:p>
        </p:txBody>
      </p:sp>
      <p:sp>
        <p:nvSpPr>
          <p:cNvPr id="28711" name="AutoShape 39"/>
          <p:cNvSpPr>
            <a:spLocks noChangeArrowheads="1"/>
          </p:cNvSpPr>
          <p:nvPr/>
        </p:nvSpPr>
        <p:spPr bwMode="auto">
          <a:xfrm>
            <a:off x="4186673" y="3765901"/>
            <a:ext cx="695614" cy="903016"/>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pic>
        <p:nvPicPr>
          <p:cNvPr id="28712" name="Picture 4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650" y="3129020"/>
            <a:ext cx="470477" cy="50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713" name="Rectangle 41"/>
          <p:cNvSpPr>
            <a:spLocks noChangeArrowheads="1"/>
          </p:cNvSpPr>
          <p:nvPr/>
        </p:nvSpPr>
        <p:spPr bwMode="auto">
          <a:xfrm>
            <a:off x="4439230" y="3261322"/>
            <a:ext cx="210704" cy="1953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14" name="AutoShape 42"/>
          <p:cNvSpPr>
            <a:spLocks noChangeArrowheads="1"/>
          </p:cNvSpPr>
          <p:nvPr/>
        </p:nvSpPr>
        <p:spPr bwMode="auto">
          <a:xfrm>
            <a:off x="4193888" y="3736676"/>
            <a:ext cx="730250" cy="1066081"/>
          </a:xfrm>
          <a:prstGeom prst="roundRect">
            <a:avLst>
              <a:gd name="adj" fmla="val 16667"/>
            </a:avLst>
          </a:prstGeom>
          <a:solidFill>
            <a:schemeClr val="bg1"/>
          </a:solidFill>
          <a:ln w="1905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15" name="Rectangle 43"/>
          <p:cNvSpPr>
            <a:spLocks noChangeArrowheads="1"/>
          </p:cNvSpPr>
          <p:nvPr/>
        </p:nvSpPr>
        <p:spPr bwMode="auto">
          <a:xfrm>
            <a:off x="4192444" y="3870511"/>
            <a:ext cx="952500" cy="947628"/>
          </a:xfrm>
          <a:prstGeom prst="rect">
            <a:avLst/>
          </a:prstGeom>
          <a:solidFill>
            <a:schemeClr val="bg1"/>
          </a:solidFill>
          <a:ln w="19050">
            <a:solidFill>
              <a:srgbClr val="000000"/>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16" name="Line 44"/>
          <p:cNvSpPr>
            <a:spLocks noChangeShapeType="1"/>
          </p:cNvSpPr>
          <p:nvPr/>
        </p:nvSpPr>
        <p:spPr bwMode="auto">
          <a:xfrm flipV="1">
            <a:off x="4202548" y="3870509"/>
            <a:ext cx="516659"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17" name="Line 45"/>
          <p:cNvSpPr>
            <a:spLocks noChangeShapeType="1"/>
          </p:cNvSpPr>
          <p:nvPr/>
        </p:nvSpPr>
        <p:spPr bwMode="auto">
          <a:xfrm flipV="1">
            <a:off x="4403150" y="3879739"/>
            <a:ext cx="516659"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18" name="Rectangle 46"/>
          <p:cNvSpPr>
            <a:spLocks noChangeArrowheads="1"/>
          </p:cNvSpPr>
          <p:nvPr/>
        </p:nvSpPr>
        <p:spPr bwMode="auto">
          <a:xfrm>
            <a:off x="4206877" y="3733596"/>
            <a:ext cx="703211"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800" b="1">
                <a:solidFill>
                  <a:srgbClr val="000000"/>
                </a:solidFill>
                <a:latin typeface="Arial" charset="0"/>
                <a:ea typeface="ＭＳ Ｐゴシック" charset="0"/>
                <a:cs typeface="ＭＳ Ｐゴシック" charset="0"/>
              </a:rPr>
              <a:t>АБРАХАМ</a:t>
            </a:r>
            <a:endParaRPr lang="en-US" sz="800" b="1">
              <a:solidFill>
                <a:srgbClr val="000000"/>
              </a:solidFill>
              <a:latin typeface="Arial" charset="0"/>
              <a:ea typeface="ＭＳ Ｐゴシック" charset="0"/>
              <a:cs typeface="ＭＳ Ｐゴシック" charset="0"/>
            </a:endParaRPr>
          </a:p>
        </p:txBody>
      </p:sp>
      <p:sp>
        <p:nvSpPr>
          <p:cNvPr id="28719" name="Line 47"/>
          <p:cNvSpPr>
            <a:spLocks noChangeShapeType="1"/>
          </p:cNvSpPr>
          <p:nvPr/>
        </p:nvSpPr>
        <p:spPr bwMode="auto">
          <a:xfrm>
            <a:off x="4228524" y="4213563"/>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20" name="Line 48"/>
          <p:cNvSpPr>
            <a:spLocks noChangeShapeType="1"/>
          </p:cNvSpPr>
          <p:nvPr/>
        </p:nvSpPr>
        <p:spPr bwMode="auto">
          <a:xfrm>
            <a:off x="4229967" y="4568923"/>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21" name="Line 49"/>
          <p:cNvSpPr>
            <a:spLocks noChangeShapeType="1"/>
          </p:cNvSpPr>
          <p:nvPr/>
        </p:nvSpPr>
        <p:spPr bwMode="auto">
          <a:xfrm flipV="1">
            <a:off x="4228524" y="4733528"/>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22" name="Line 50"/>
          <p:cNvSpPr>
            <a:spLocks noChangeShapeType="1"/>
          </p:cNvSpPr>
          <p:nvPr/>
        </p:nvSpPr>
        <p:spPr bwMode="auto">
          <a:xfrm flipV="1">
            <a:off x="4228523" y="4390473"/>
            <a:ext cx="8731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23" name="Line 51"/>
          <p:cNvSpPr>
            <a:spLocks noChangeShapeType="1"/>
          </p:cNvSpPr>
          <p:nvPr/>
        </p:nvSpPr>
        <p:spPr bwMode="auto">
          <a:xfrm>
            <a:off x="4228524" y="4041267"/>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24" name="Rectangle 52"/>
          <p:cNvSpPr>
            <a:spLocks noChangeArrowheads="1"/>
          </p:cNvSpPr>
          <p:nvPr/>
        </p:nvSpPr>
        <p:spPr bwMode="auto">
          <a:xfrm>
            <a:off x="4309341" y="4002808"/>
            <a:ext cx="719692" cy="26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100" b="1">
                <a:solidFill>
                  <a:srgbClr val="000000"/>
                </a:solidFill>
                <a:latin typeface="Helvetica" charset="0"/>
                <a:ea typeface="ＭＳ Ｐゴシック" charset="0"/>
                <a:cs typeface="ＭＳ Ｐゴシック" charset="0"/>
              </a:rPr>
              <a:t>Г</a:t>
            </a:r>
            <a:r>
              <a:rPr lang="en-US" sz="1100" b="1">
                <a:solidFill>
                  <a:srgbClr val="000000"/>
                </a:solidFill>
                <a:latin typeface="Helvetica" charset="0"/>
                <a:ea typeface="ＭＳ Ｐゴシック" charset="0"/>
                <a:cs typeface="ＭＳ Ｐゴシック" charset="0"/>
              </a:rPr>
              <a:t> - </a:t>
            </a:r>
            <a:r>
              <a:rPr lang="mn-MN" sz="1100" b="1">
                <a:solidFill>
                  <a:srgbClr val="000000"/>
                </a:solidFill>
                <a:latin typeface="Helvetica" charset="0"/>
                <a:ea typeface="ＭＳ Ｐゴシック" charset="0"/>
                <a:cs typeface="ＭＳ Ｐゴシック" charset="0"/>
              </a:rPr>
              <a:t>Ү</a:t>
            </a:r>
            <a:r>
              <a:rPr lang="en-US" sz="1100" b="1">
                <a:solidFill>
                  <a:srgbClr val="000000"/>
                </a:solidFill>
                <a:latin typeface="Helvetica" charset="0"/>
                <a:ea typeface="ＭＳ Ｐゴシック" charset="0"/>
                <a:cs typeface="ＭＳ Ｐゴシック" charset="0"/>
              </a:rPr>
              <a:t> - </a:t>
            </a:r>
            <a:r>
              <a:rPr lang="mn-MN" sz="1100" b="1">
                <a:solidFill>
                  <a:srgbClr val="000000"/>
                </a:solidFill>
                <a:latin typeface="Helvetica" charset="0"/>
                <a:ea typeface="ＭＳ Ｐゴシック" charset="0"/>
                <a:cs typeface="ＭＳ Ｐゴシック" charset="0"/>
              </a:rPr>
              <a:t>Е</a:t>
            </a:r>
            <a:endParaRPr lang="en-US" sz="1100" b="1">
              <a:solidFill>
                <a:srgbClr val="000000"/>
              </a:solidFill>
              <a:latin typeface="Helvetica" charset="0"/>
              <a:ea typeface="ＭＳ Ｐゴシック" charset="0"/>
              <a:cs typeface="ＭＳ Ｐゴシック" charset="0"/>
            </a:endParaRPr>
          </a:p>
        </p:txBody>
      </p:sp>
      <p:sp>
        <p:nvSpPr>
          <p:cNvPr id="28725" name="Rectangle 53"/>
          <p:cNvSpPr>
            <a:spLocks noChangeArrowheads="1"/>
          </p:cNvSpPr>
          <p:nvPr/>
        </p:nvSpPr>
        <p:spPr bwMode="auto">
          <a:xfrm>
            <a:off x="4417580" y="4368937"/>
            <a:ext cx="527332" cy="26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100" b="1">
                <a:solidFill>
                  <a:srgbClr val="000000"/>
                </a:solidFill>
                <a:latin typeface="Helvetica" charset="0"/>
                <a:ea typeface="ＭＳ Ｐゴシック" charset="0"/>
                <a:cs typeface="ＭＳ Ｐゴシック" charset="0"/>
              </a:rPr>
              <a:t>И</a:t>
            </a:r>
            <a:r>
              <a:rPr lang="en-US" sz="1100" b="1">
                <a:solidFill>
                  <a:srgbClr val="000000"/>
                </a:solidFill>
                <a:latin typeface="Helvetica" charset="0"/>
                <a:ea typeface="ＭＳ Ｐゴシック" charset="0"/>
                <a:cs typeface="ＭＳ Ｐゴシック" charset="0"/>
              </a:rPr>
              <a:t> - E</a:t>
            </a:r>
          </a:p>
        </p:txBody>
      </p:sp>
      <p:sp>
        <p:nvSpPr>
          <p:cNvPr id="28726" name="Rectangle 54"/>
          <p:cNvSpPr>
            <a:spLocks noChangeArrowheads="1"/>
          </p:cNvSpPr>
          <p:nvPr/>
        </p:nvSpPr>
        <p:spPr bwMode="auto">
          <a:xfrm>
            <a:off x="4507057" y="4555079"/>
            <a:ext cx="350814" cy="26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en-US" sz="1100" b="1">
                <a:solidFill>
                  <a:srgbClr val="000000"/>
                </a:solidFill>
                <a:latin typeface="Helvetica" charset="0"/>
                <a:ea typeface="ＭＳ Ｐゴシック" charset="0"/>
                <a:cs typeface="ＭＳ Ｐゴシック" charset="0"/>
              </a:rPr>
              <a:t>12</a:t>
            </a:r>
          </a:p>
        </p:txBody>
      </p:sp>
      <p:sp>
        <p:nvSpPr>
          <p:cNvPr id="28727" name="Rectangle 55"/>
          <p:cNvSpPr>
            <a:spLocks noChangeArrowheads="1"/>
          </p:cNvSpPr>
          <p:nvPr/>
        </p:nvSpPr>
        <p:spPr bwMode="auto">
          <a:xfrm>
            <a:off x="4292023" y="3839742"/>
            <a:ext cx="796636"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Дуудлага</a:t>
            </a:r>
            <a:endParaRPr lang="en-US" sz="1000" b="1">
              <a:solidFill>
                <a:srgbClr val="000000"/>
              </a:solidFill>
              <a:latin typeface="Helvetica" charset="0"/>
              <a:ea typeface="ＭＳ Ｐゴシック" charset="0"/>
              <a:cs typeface="ＭＳ Ｐゴシック" charset="0"/>
            </a:endParaRPr>
          </a:p>
        </p:txBody>
      </p:sp>
      <p:sp>
        <p:nvSpPr>
          <p:cNvPr id="28728" name="Rectangle 56"/>
          <p:cNvSpPr>
            <a:spLocks noChangeArrowheads="1"/>
          </p:cNvSpPr>
          <p:nvPr/>
        </p:nvSpPr>
        <p:spPr bwMode="auto">
          <a:xfrm>
            <a:off x="4330989" y="4181257"/>
            <a:ext cx="527332" cy="26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100" b="1">
                <a:solidFill>
                  <a:srgbClr val="000000"/>
                </a:solidFill>
                <a:latin typeface="Helvetica" charset="0"/>
                <a:ea typeface="ＭＳ Ｐゴシック" charset="0"/>
                <a:cs typeface="ＭＳ Ｐゴシック" charset="0"/>
              </a:rPr>
              <a:t>И</a:t>
            </a:r>
            <a:r>
              <a:rPr lang="en-US" sz="1100" b="1">
                <a:solidFill>
                  <a:srgbClr val="000000"/>
                </a:solidFill>
                <a:latin typeface="Helvetica" charset="0"/>
                <a:ea typeface="ＭＳ Ｐゴシック" charset="0"/>
                <a:cs typeface="ＭＳ Ｐゴシック" charset="0"/>
              </a:rPr>
              <a:t> - </a:t>
            </a:r>
            <a:r>
              <a:rPr lang="mn-MN" sz="1100" b="1">
                <a:solidFill>
                  <a:srgbClr val="000000"/>
                </a:solidFill>
                <a:latin typeface="Helvetica" charset="0"/>
                <a:ea typeface="ＭＳ Ｐゴシック" charset="0"/>
                <a:cs typeface="ＭＳ Ｐゴシック" charset="0"/>
              </a:rPr>
              <a:t>И</a:t>
            </a:r>
            <a:endParaRPr lang="en-US" sz="1100" b="1">
              <a:solidFill>
                <a:srgbClr val="000000"/>
              </a:solidFill>
              <a:latin typeface="Helvetica" charset="0"/>
              <a:ea typeface="ＭＳ Ｐゴシック" charset="0"/>
              <a:cs typeface="ＭＳ Ｐゴシック" charset="0"/>
            </a:endParaRPr>
          </a:p>
        </p:txBody>
      </p:sp>
      <p:sp>
        <p:nvSpPr>
          <p:cNvPr id="28729" name="AutoShape 57"/>
          <p:cNvSpPr>
            <a:spLocks noChangeArrowheads="1"/>
          </p:cNvSpPr>
          <p:nvPr/>
        </p:nvSpPr>
        <p:spPr bwMode="auto">
          <a:xfrm>
            <a:off x="2903683" y="3704367"/>
            <a:ext cx="730250" cy="492275"/>
          </a:xfrm>
          <a:prstGeom prst="roundRect">
            <a:avLst>
              <a:gd name="adj" fmla="val 16667"/>
            </a:avLst>
          </a:prstGeom>
          <a:solidFill>
            <a:schemeClr val="bg1"/>
          </a:solidFill>
          <a:ln w="1905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30" name="Freeform 58"/>
          <p:cNvSpPr>
            <a:spLocks/>
          </p:cNvSpPr>
          <p:nvPr/>
        </p:nvSpPr>
        <p:spPr bwMode="auto">
          <a:xfrm>
            <a:off x="3495388" y="3861280"/>
            <a:ext cx="204932" cy="76917"/>
          </a:xfrm>
          <a:custGeom>
            <a:avLst/>
            <a:gdLst>
              <a:gd name="T0" fmla="*/ 390872970 w 129"/>
              <a:gd name="T1" fmla="*/ 125955166 h 49"/>
              <a:gd name="T2" fmla="*/ 0 w 129"/>
              <a:gd name="T3" fmla="*/ 125955166 h 49"/>
              <a:gd name="T4" fmla="*/ 0 w 129"/>
              <a:gd name="T5" fmla="*/ 0 h 49"/>
              <a:gd name="T6" fmla="*/ 390872970 w 129"/>
              <a:gd name="T7" fmla="*/ 125955166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31" name="AutoShape 59"/>
          <p:cNvSpPr>
            <a:spLocks noChangeArrowheads="1"/>
          </p:cNvSpPr>
          <p:nvPr/>
        </p:nvSpPr>
        <p:spPr bwMode="auto">
          <a:xfrm>
            <a:off x="2936876" y="3761287"/>
            <a:ext cx="686954" cy="290749"/>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32" name="Rectangle 60"/>
          <p:cNvSpPr>
            <a:spLocks noChangeArrowheads="1"/>
          </p:cNvSpPr>
          <p:nvPr/>
        </p:nvSpPr>
        <p:spPr bwMode="auto">
          <a:xfrm>
            <a:off x="2996047" y="3944351"/>
            <a:ext cx="193907"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endParaRPr lang="en-US" sz="1000" b="1">
              <a:solidFill>
                <a:srgbClr val="000000"/>
              </a:solidFill>
              <a:latin typeface="Helvetica" charset="0"/>
              <a:ea typeface="ＭＳ Ｐゴシック" charset="0"/>
              <a:cs typeface="ＭＳ Ｐゴシック" charset="0"/>
            </a:endParaRPr>
          </a:p>
        </p:txBody>
      </p:sp>
      <p:sp>
        <p:nvSpPr>
          <p:cNvPr id="28733" name="Rectangle 61"/>
          <p:cNvSpPr>
            <a:spLocks noChangeArrowheads="1"/>
          </p:cNvSpPr>
          <p:nvPr/>
        </p:nvSpPr>
        <p:spPr bwMode="auto">
          <a:xfrm>
            <a:off x="2903682" y="3848974"/>
            <a:ext cx="952500" cy="418433"/>
          </a:xfrm>
          <a:prstGeom prst="rect">
            <a:avLst/>
          </a:prstGeom>
          <a:solidFill>
            <a:schemeClr val="bg1"/>
          </a:solidFill>
          <a:ln w="19050">
            <a:solidFill>
              <a:srgbClr val="000000"/>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34" name="Line 62"/>
          <p:cNvSpPr>
            <a:spLocks noChangeShapeType="1"/>
          </p:cNvSpPr>
          <p:nvPr/>
        </p:nvSpPr>
        <p:spPr bwMode="auto">
          <a:xfrm flipV="1">
            <a:off x="2921002" y="3845895"/>
            <a:ext cx="516659"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35" name="Line 63"/>
          <p:cNvSpPr>
            <a:spLocks noChangeShapeType="1"/>
          </p:cNvSpPr>
          <p:nvPr/>
        </p:nvSpPr>
        <p:spPr bwMode="auto">
          <a:xfrm>
            <a:off x="3108614" y="3836666"/>
            <a:ext cx="503671" cy="6153"/>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36" name="Rectangle 64"/>
          <p:cNvSpPr>
            <a:spLocks noChangeArrowheads="1"/>
          </p:cNvSpPr>
          <p:nvPr/>
        </p:nvSpPr>
        <p:spPr bwMode="auto">
          <a:xfrm>
            <a:off x="2949864" y="3690521"/>
            <a:ext cx="578628"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800" b="1">
                <a:solidFill>
                  <a:srgbClr val="000000"/>
                </a:solidFill>
                <a:latin typeface="Arial" charset="0"/>
                <a:ea typeface="ＭＳ Ｐゴシック" charset="0"/>
                <a:cs typeface="ＭＳ Ｐゴシック" charset="0"/>
              </a:rPr>
              <a:t>ИОСЕФ</a:t>
            </a:r>
            <a:endParaRPr lang="en-US" sz="800" b="1">
              <a:solidFill>
                <a:srgbClr val="000000"/>
              </a:solidFill>
              <a:latin typeface="Arial" charset="0"/>
              <a:ea typeface="ＭＳ Ｐゴシック" charset="0"/>
              <a:cs typeface="ＭＳ Ｐゴシック" charset="0"/>
            </a:endParaRPr>
          </a:p>
        </p:txBody>
      </p:sp>
      <p:sp>
        <p:nvSpPr>
          <p:cNvPr id="28737" name="Line 65"/>
          <p:cNvSpPr>
            <a:spLocks noChangeShapeType="1"/>
          </p:cNvSpPr>
          <p:nvPr/>
        </p:nvSpPr>
        <p:spPr bwMode="auto">
          <a:xfrm>
            <a:off x="2946979" y="4182796"/>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38" name="Line 66"/>
          <p:cNvSpPr>
            <a:spLocks noChangeShapeType="1"/>
          </p:cNvSpPr>
          <p:nvPr/>
        </p:nvSpPr>
        <p:spPr bwMode="auto">
          <a:xfrm>
            <a:off x="2946979" y="4012037"/>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39" name="Rectangle 67"/>
          <p:cNvSpPr>
            <a:spLocks noChangeArrowheads="1"/>
          </p:cNvSpPr>
          <p:nvPr/>
        </p:nvSpPr>
        <p:spPr bwMode="auto">
          <a:xfrm>
            <a:off x="2946977" y="3804362"/>
            <a:ext cx="843562"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Боолчлол</a:t>
            </a:r>
            <a:endParaRPr lang="en-US" sz="1000" b="1">
              <a:solidFill>
                <a:srgbClr val="000000"/>
              </a:solidFill>
              <a:latin typeface="Helvetica" charset="0"/>
              <a:ea typeface="ＭＳ Ｐゴシック" charset="0"/>
              <a:cs typeface="ＭＳ Ｐゴシック" charset="0"/>
            </a:endParaRPr>
          </a:p>
        </p:txBody>
      </p:sp>
      <p:sp>
        <p:nvSpPr>
          <p:cNvPr id="28740" name="Rectangle 68"/>
          <p:cNvSpPr>
            <a:spLocks noChangeArrowheads="1"/>
          </p:cNvSpPr>
          <p:nvPr/>
        </p:nvSpPr>
        <p:spPr bwMode="auto">
          <a:xfrm>
            <a:off x="3195205" y="4013578"/>
            <a:ext cx="407871"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430</a:t>
            </a:r>
          </a:p>
        </p:txBody>
      </p:sp>
      <p:sp>
        <p:nvSpPr>
          <p:cNvPr id="28741" name="AutoShape 69"/>
          <p:cNvSpPr>
            <a:spLocks noChangeArrowheads="1"/>
          </p:cNvSpPr>
          <p:nvPr/>
        </p:nvSpPr>
        <p:spPr bwMode="auto">
          <a:xfrm>
            <a:off x="1681308" y="3099794"/>
            <a:ext cx="698500" cy="336900"/>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42" name="Rectangle 70"/>
          <p:cNvSpPr>
            <a:spLocks noChangeArrowheads="1"/>
          </p:cNvSpPr>
          <p:nvPr/>
        </p:nvSpPr>
        <p:spPr bwMode="auto">
          <a:xfrm>
            <a:off x="1831399" y="3296702"/>
            <a:ext cx="193907"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endParaRPr lang="en-US" sz="1000" b="1">
              <a:solidFill>
                <a:srgbClr val="000000"/>
              </a:solidFill>
              <a:latin typeface="Helvetica" charset="0"/>
              <a:ea typeface="ＭＳ Ｐゴシック" charset="0"/>
              <a:cs typeface="ＭＳ Ｐゴシック" charset="0"/>
            </a:endParaRPr>
          </a:p>
        </p:txBody>
      </p:sp>
      <p:sp>
        <p:nvSpPr>
          <p:cNvPr id="28743" name="AutoShape 71"/>
          <p:cNvSpPr>
            <a:spLocks noChangeArrowheads="1"/>
          </p:cNvSpPr>
          <p:nvPr/>
        </p:nvSpPr>
        <p:spPr bwMode="auto">
          <a:xfrm>
            <a:off x="1646673" y="3113637"/>
            <a:ext cx="730250" cy="1058391"/>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p>
            <a:pPr algn="ctr" defTabSz="969963" eaLnBrk="0" fontAlgn="base" hangingPunct="0">
              <a:spcBef>
                <a:spcPct val="0"/>
              </a:spcBef>
              <a:spcAft>
                <a:spcPct val="0"/>
              </a:spcAft>
            </a:pPr>
            <a:endParaRPr lang="en-US" sz="2500">
              <a:solidFill>
                <a:srgbClr val="000000"/>
              </a:solidFill>
              <a:latin typeface="Times" charset="0"/>
              <a:ea typeface="ＭＳ Ｐゴシック" charset="0"/>
              <a:cs typeface="ＭＳ Ｐゴシック" charset="0"/>
            </a:endParaRPr>
          </a:p>
        </p:txBody>
      </p:sp>
      <p:sp>
        <p:nvSpPr>
          <p:cNvPr id="28744" name="Rectangle 72"/>
          <p:cNvSpPr>
            <a:spLocks noChangeArrowheads="1"/>
          </p:cNvSpPr>
          <p:nvPr/>
        </p:nvSpPr>
        <p:spPr bwMode="auto">
          <a:xfrm>
            <a:off x="1646671" y="3259781"/>
            <a:ext cx="952500" cy="1112232"/>
          </a:xfrm>
          <a:prstGeom prst="rect">
            <a:avLst/>
          </a:prstGeom>
          <a:solidFill>
            <a:schemeClr val="bg1"/>
          </a:solidFill>
          <a:ln w="19050">
            <a:solidFill>
              <a:srgbClr val="000000"/>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45" name="Line 73"/>
          <p:cNvSpPr>
            <a:spLocks noChangeShapeType="1"/>
          </p:cNvSpPr>
          <p:nvPr/>
        </p:nvSpPr>
        <p:spPr bwMode="auto">
          <a:xfrm flipV="1">
            <a:off x="1655330" y="3239781"/>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46" name="Line 74"/>
          <p:cNvSpPr>
            <a:spLocks noChangeShapeType="1"/>
          </p:cNvSpPr>
          <p:nvPr/>
        </p:nvSpPr>
        <p:spPr bwMode="auto">
          <a:xfrm flipV="1">
            <a:off x="1863150" y="3249012"/>
            <a:ext cx="516659"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47" name="Rectangle 75"/>
          <p:cNvSpPr>
            <a:spLocks noChangeArrowheads="1"/>
          </p:cNvSpPr>
          <p:nvPr/>
        </p:nvSpPr>
        <p:spPr bwMode="auto">
          <a:xfrm>
            <a:off x="1750580" y="3093639"/>
            <a:ext cx="501684"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800" b="1">
                <a:solidFill>
                  <a:srgbClr val="000000"/>
                </a:solidFill>
                <a:latin typeface="Arial" charset="0"/>
                <a:ea typeface="ＭＳ Ｐゴシック" charset="0"/>
                <a:cs typeface="ＭＳ Ｐゴシック" charset="0"/>
              </a:rPr>
              <a:t>МОСЕ</a:t>
            </a:r>
            <a:endParaRPr lang="en-US" sz="800" b="1">
              <a:solidFill>
                <a:srgbClr val="000000"/>
              </a:solidFill>
              <a:latin typeface="Arial" charset="0"/>
              <a:ea typeface="ＭＳ Ｐゴシック" charset="0"/>
              <a:cs typeface="ＭＳ Ｐゴシック" charset="0"/>
            </a:endParaRPr>
          </a:p>
        </p:txBody>
      </p:sp>
      <p:sp>
        <p:nvSpPr>
          <p:cNvPr id="28748" name="Line 76"/>
          <p:cNvSpPr>
            <a:spLocks noChangeShapeType="1"/>
          </p:cNvSpPr>
          <p:nvPr/>
        </p:nvSpPr>
        <p:spPr bwMode="auto">
          <a:xfrm>
            <a:off x="1694296" y="3588989"/>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49" name="Line 77"/>
          <p:cNvSpPr>
            <a:spLocks noChangeShapeType="1"/>
          </p:cNvSpPr>
          <p:nvPr/>
        </p:nvSpPr>
        <p:spPr bwMode="auto">
          <a:xfrm>
            <a:off x="1695739" y="4287404"/>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50" name="Line 78"/>
          <p:cNvSpPr>
            <a:spLocks noChangeShapeType="1"/>
          </p:cNvSpPr>
          <p:nvPr/>
        </p:nvSpPr>
        <p:spPr bwMode="auto">
          <a:xfrm>
            <a:off x="1695739" y="3944349"/>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51" name="Line 79"/>
          <p:cNvSpPr>
            <a:spLocks noChangeShapeType="1"/>
          </p:cNvSpPr>
          <p:nvPr/>
        </p:nvSpPr>
        <p:spPr bwMode="auto">
          <a:xfrm flipV="1">
            <a:off x="1694296" y="4110492"/>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52" name="Line 80"/>
          <p:cNvSpPr>
            <a:spLocks noChangeShapeType="1"/>
          </p:cNvSpPr>
          <p:nvPr/>
        </p:nvSpPr>
        <p:spPr bwMode="auto">
          <a:xfrm flipV="1">
            <a:off x="1694297" y="3767439"/>
            <a:ext cx="8731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53" name="Line 81"/>
          <p:cNvSpPr>
            <a:spLocks noChangeShapeType="1"/>
          </p:cNvSpPr>
          <p:nvPr/>
        </p:nvSpPr>
        <p:spPr bwMode="auto">
          <a:xfrm>
            <a:off x="1694296" y="3418232"/>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54" name="Rectangle 82"/>
          <p:cNvSpPr>
            <a:spLocks noChangeArrowheads="1"/>
          </p:cNvSpPr>
          <p:nvPr/>
        </p:nvSpPr>
        <p:spPr bwMode="auto">
          <a:xfrm>
            <a:off x="1788103" y="3390543"/>
            <a:ext cx="592842"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Синай</a:t>
            </a:r>
            <a:endParaRPr lang="en-US" sz="1000" b="1">
              <a:solidFill>
                <a:srgbClr val="000000"/>
              </a:solidFill>
              <a:latin typeface="Helvetica" charset="0"/>
              <a:ea typeface="ＭＳ Ｐゴシック" charset="0"/>
              <a:cs typeface="ＭＳ Ｐゴシック" charset="0"/>
            </a:endParaRPr>
          </a:p>
        </p:txBody>
      </p:sp>
      <p:sp>
        <p:nvSpPr>
          <p:cNvPr id="28755" name="Rectangle 83"/>
          <p:cNvSpPr>
            <a:spLocks noChangeArrowheads="1"/>
          </p:cNvSpPr>
          <p:nvPr/>
        </p:nvSpPr>
        <p:spPr bwMode="auto">
          <a:xfrm>
            <a:off x="1792432" y="3573607"/>
            <a:ext cx="685516"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Ё</a:t>
            </a:r>
            <a:r>
              <a:rPr lang="en-US" sz="1000" b="1">
                <a:solidFill>
                  <a:srgbClr val="000000"/>
                </a:solidFill>
                <a:latin typeface="Helvetica" charset="0"/>
                <a:ea typeface="ＭＳ Ｐゴシック" charset="0"/>
                <a:cs typeface="ＭＳ Ｐゴシック" charset="0"/>
              </a:rPr>
              <a:t> - </a:t>
            </a:r>
            <a:r>
              <a:rPr lang="mn-MN" sz="1000" b="1">
                <a:solidFill>
                  <a:srgbClr val="000000"/>
                </a:solidFill>
                <a:latin typeface="Helvetica" charset="0"/>
                <a:ea typeface="ＭＳ Ｐゴシック" charset="0"/>
                <a:cs typeface="ＭＳ Ｐゴシック" charset="0"/>
              </a:rPr>
              <a:t>И</a:t>
            </a:r>
            <a:r>
              <a:rPr lang="en-US" sz="1000" b="1">
                <a:solidFill>
                  <a:srgbClr val="000000"/>
                </a:solidFill>
                <a:latin typeface="Helvetica" charset="0"/>
                <a:ea typeface="ＭＳ Ｐゴシック" charset="0"/>
                <a:cs typeface="ＭＳ Ｐゴシック" charset="0"/>
              </a:rPr>
              <a:t> - </a:t>
            </a:r>
            <a:r>
              <a:rPr lang="mn-MN" sz="1000" b="1">
                <a:solidFill>
                  <a:srgbClr val="000000"/>
                </a:solidFill>
                <a:latin typeface="Helvetica" charset="0"/>
                <a:ea typeface="ＭＳ Ｐゴシック" charset="0"/>
                <a:cs typeface="ＭＳ Ｐゴシック" charset="0"/>
              </a:rPr>
              <a:t>Ё</a:t>
            </a:r>
            <a:endParaRPr lang="en-US" sz="1000" b="1">
              <a:solidFill>
                <a:srgbClr val="000000"/>
              </a:solidFill>
              <a:latin typeface="Helvetica" charset="0"/>
              <a:ea typeface="ＭＳ Ｐゴシック" charset="0"/>
              <a:cs typeface="ＭＳ Ｐゴシック" charset="0"/>
            </a:endParaRPr>
          </a:p>
        </p:txBody>
      </p:sp>
      <p:sp>
        <p:nvSpPr>
          <p:cNvPr id="28756" name="Rectangle 84"/>
          <p:cNvSpPr>
            <a:spLocks noChangeArrowheads="1"/>
          </p:cNvSpPr>
          <p:nvPr/>
        </p:nvSpPr>
        <p:spPr bwMode="auto">
          <a:xfrm>
            <a:off x="1622137" y="3745905"/>
            <a:ext cx="1117237"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K</a:t>
            </a:r>
            <a:r>
              <a:rPr lang="mn-MN" sz="1000" b="1">
                <a:solidFill>
                  <a:srgbClr val="000000"/>
                </a:solidFill>
                <a:latin typeface="Helvetica" charset="0"/>
                <a:ea typeface="ＭＳ Ｐゴシック" charset="0"/>
                <a:cs typeface="ＭＳ Ｐゴシック" charset="0"/>
              </a:rPr>
              <a:t>адеш Барнеа</a:t>
            </a:r>
            <a:endParaRPr lang="en-US" sz="1000" b="1">
              <a:solidFill>
                <a:srgbClr val="000000"/>
              </a:solidFill>
              <a:latin typeface="Helvetica" charset="0"/>
              <a:ea typeface="ＭＳ Ｐゴシック" charset="0"/>
              <a:cs typeface="ＭＳ Ｐゴシック" charset="0"/>
            </a:endParaRPr>
          </a:p>
        </p:txBody>
      </p:sp>
      <p:sp>
        <p:nvSpPr>
          <p:cNvPr id="28757" name="Rectangle 85"/>
          <p:cNvSpPr>
            <a:spLocks noChangeArrowheads="1"/>
          </p:cNvSpPr>
          <p:nvPr/>
        </p:nvSpPr>
        <p:spPr bwMode="auto">
          <a:xfrm>
            <a:off x="1952626" y="3912047"/>
            <a:ext cx="336550"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40</a:t>
            </a:r>
          </a:p>
        </p:txBody>
      </p:sp>
      <p:sp>
        <p:nvSpPr>
          <p:cNvPr id="28758" name="Rectangle 86"/>
          <p:cNvSpPr>
            <a:spLocks noChangeArrowheads="1"/>
          </p:cNvSpPr>
          <p:nvPr/>
        </p:nvSpPr>
        <p:spPr bwMode="auto">
          <a:xfrm>
            <a:off x="1750580" y="4085879"/>
            <a:ext cx="831477"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5 </a:t>
            </a:r>
            <a:r>
              <a:rPr lang="mn-MN" sz="1000" b="1">
                <a:solidFill>
                  <a:srgbClr val="000000"/>
                </a:solidFill>
                <a:latin typeface="Helvetica" charset="0"/>
                <a:ea typeface="ＭＳ Ｐゴシック" charset="0"/>
                <a:cs typeface="ＭＳ Ｐゴシック" charset="0"/>
              </a:rPr>
              <a:t>Айлтгал</a:t>
            </a:r>
            <a:endParaRPr lang="en-US" sz="1000" b="1">
              <a:solidFill>
                <a:srgbClr val="000000"/>
              </a:solidFill>
              <a:latin typeface="Helvetica" charset="0"/>
              <a:ea typeface="ＭＳ Ｐゴシック" charset="0"/>
              <a:cs typeface="ＭＳ Ｐゴシック" charset="0"/>
            </a:endParaRPr>
          </a:p>
        </p:txBody>
      </p:sp>
      <p:sp>
        <p:nvSpPr>
          <p:cNvPr id="28759" name="Rectangle 87"/>
          <p:cNvSpPr>
            <a:spLocks noChangeArrowheads="1"/>
          </p:cNvSpPr>
          <p:nvPr/>
        </p:nvSpPr>
        <p:spPr bwMode="auto">
          <a:xfrm>
            <a:off x="1622138" y="3225939"/>
            <a:ext cx="1144313"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Егип.гарсан нь</a:t>
            </a:r>
            <a:endParaRPr lang="en-US" sz="1000" b="1">
              <a:solidFill>
                <a:srgbClr val="000000"/>
              </a:solidFill>
              <a:latin typeface="Helvetica" charset="0"/>
              <a:ea typeface="ＭＳ Ｐゴシック" charset="0"/>
              <a:cs typeface="ＭＳ Ｐゴシック" charset="0"/>
            </a:endParaRPr>
          </a:p>
        </p:txBody>
      </p:sp>
      <p:sp>
        <p:nvSpPr>
          <p:cNvPr id="28760" name="AutoShape 88"/>
          <p:cNvSpPr>
            <a:spLocks noChangeArrowheads="1"/>
          </p:cNvSpPr>
          <p:nvPr/>
        </p:nvSpPr>
        <p:spPr bwMode="auto">
          <a:xfrm>
            <a:off x="389661" y="3662830"/>
            <a:ext cx="730250" cy="435355"/>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p>
            <a:pPr algn="ctr" defTabSz="969963" eaLnBrk="0" fontAlgn="base" hangingPunct="0">
              <a:spcBef>
                <a:spcPct val="0"/>
              </a:spcBef>
              <a:spcAft>
                <a:spcPct val="0"/>
              </a:spcAft>
            </a:pPr>
            <a:endParaRPr lang="en-US" sz="2500">
              <a:solidFill>
                <a:srgbClr val="000000"/>
              </a:solidFill>
              <a:latin typeface="Times" charset="0"/>
              <a:ea typeface="ＭＳ Ｐゴシック" charset="0"/>
              <a:cs typeface="ＭＳ Ｐゴシック" charset="0"/>
            </a:endParaRPr>
          </a:p>
        </p:txBody>
      </p:sp>
      <p:sp>
        <p:nvSpPr>
          <p:cNvPr id="28761" name="Freeform 89"/>
          <p:cNvSpPr>
            <a:spLocks/>
          </p:cNvSpPr>
          <p:nvPr/>
        </p:nvSpPr>
        <p:spPr bwMode="auto">
          <a:xfrm>
            <a:off x="981366" y="3767440"/>
            <a:ext cx="206375" cy="76917"/>
          </a:xfrm>
          <a:custGeom>
            <a:avLst/>
            <a:gdLst>
              <a:gd name="T0" fmla="*/ 396398134 w 129"/>
              <a:gd name="T1" fmla="*/ 125955166 h 49"/>
              <a:gd name="T2" fmla="*/ 0 w 129"/>
              <a:gd name="T3" fmla="*/ 125955166 h 49"/>
              <a:gd name="T4" fmla="*/ 0 w 129"/>
              <a:gd name="T5" fmla="*/ 0 h 49"/>
              <a:gd name="T6" fmla="*/ 396398134 w 129"/>
              <a:gd name="T7" fmla="*/ 125955166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62" name="AutoShape 90"/>
          <p:cNvSpPr>
            <a:spLocks noChangeArrowheads="1"/>
          </p:cNvSpPr>
          <p:nvPr/>
        </p:nvSpPr>
        <p:spPr bwMode="auto">
          <a:xfrm>
            <a:off x="421410" y="3673601"/>
            <a:ext cx="659534" cy="290751"/>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63" name="Rectangle 91"/>
          <p:cNvSpPr>
            <a:spLocks noChangeArrowheads="1"/>
          </p:cNvSpPr>
          <p:nvPr/>
        </p:nvSpPr>
        <p:spPr bwMode="auto">
          <a:xfrm>
            <a:off x="502228" y="3830513"/>
            <a:ext cx="193907"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endParaRPr lang="en-US" sz="1000" b="1">
              <a:solidFill>
                <a:srgbClr val="000000"/>
              </a:solidFill>
              <a:latin typeface="Helvetica" charset="0"/>
              <a:ea typeface="ＭＳ Ｐゴシック" charset="0"/>
              <a:cs typeface="ＭＳ Ｐゴシック" charset="0"/>
            </a:endParaRPr>
          </a:p>
        </p:txBody>
      </p:sp>
      <p:sp>
        <p:nvSpPr>
          <p:cNvPr id="28764" name="Rectangle 92"/>
          <p:cNvSpPr>
            <a:spLocks noChangeArrowheads="1"/>
          </p:cNvSpPr>
          <p:nvPr/>
        </p:nvSpPr>
        <p:spPr bwMode="auto">
          <a:xfrm>
            <a:off x="418524" y="4021270"/>
            <a:ext cx="193907"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endParaRPr lang="en-US" sz="1000" b="1">
              <a:solidFill>
                <a:srgbClr val="000000"/>
              </a:solidFill>
              <a:latin typeface="Helvetica" charset="0"/>
              <a:ea typeface="ＭＳ Ｐゴシック" charset="0"/>
              <a:cs typeface="ＭＳ Ｐゴシック" charset="0"/>
            </a:endParaRPr>
          </a:p>
        </p:txBody>
      </p:sp>
      <p:sp>
        <p:nvSpPr>
          <p:cNvPr id="28765" name="Rectangle 93"/>
          <p:cNvSpPr>
            <a:spLocks noChangeArrowheads="1"/>
          </p:cNvSpPr>
          <p:nvPr/>
        </p:nvSpPr>
        <p:spPr bwMode="auto">
          <a:xfrm>
            <a:off x="386773" y="3799746"/>
            <a:ext cx="952500" cy="423049"/>
          </a:xfrm>
          <a:prstGeom prst="rect">
            <a:avLst/>
          </a:prstGeom>
          <a:solidFill>
            <a:schemeClr val="bg1"/>
          </a:solidFill>
          <a:ln w="19050">
            <a:solidFill>
              <a:srgbClr val="000000"/>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66" name="Line 94"/>
          <p:cNvSpPr>
            <a:spLocks noChangeShapeType="1"/>
          </p:cNvSpPr>
          <p:nvPr/>
        </p:nvSpPr>
        <p:spPr bwMode="auto">
          <a:xfrm flipV="1">
            <a:off x="405535" y="3781284"/>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67" name="Line 95"/>
          <p:cNvSpPr>
            <a:spLocks noChangeShapeType="1"/>
          </p:cNvSpPr>
          <p:nvPr/>
        </p:nvSpPr>
        <p:spPr bwMode="auto">
          <a:xfrm flipV="1">
            <a:off x="598922" y="3790515"/>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68" name="Line 96"/>
          <p:cNvSpPr>
            <a:spLocks noChangeShapeType="1"/>
          </p:cNvSpPr>
          <p:nvPr/>
        </p:nvSpPr>
        <p:spPr bwMode="auto">
          <a:xfrm>
            <a:off x="428626" y="4132029"/>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69" name="Line 97"/>
          <p:cNvSpPr>
            <a:spLocks noChangeShapeType="1"/>
          </p:cNvSpPr>
          <p:nvPr/>
        </p:nvSpPr>
        <p:spPr bwMode="auto">
          <a:xfrm>
            <a:off x="428626" y="3961272"/>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70" name="Rectangle 98"/>
          <p:cNvSpPr>
            <a:spLocks noChangeArrowheads="1"/>
          </p:cNvSpPr>
          <p:nvPr/>
        </p:nvSpPr>
        <p:spPr bwMode="auto">
          <a:xfrm>
            <a:off x="458933" y="3664368"/>
            <a:ext cx="580732"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800" b="1">
                <a:solidFill>
                  <a:srgbClr val="000000"/>
                </a:solidFill>
                <a:latin typeface="Arial" charset="0"/>
                <a:ea typeface="ＭＳ Ｐゴシック" charset="0"/>
                <a:cs typeface="ＭＳ Ｐゴシック" charset="0"/>
              </a:rPr>
              <a:t>ИОШУА</a:t>
            </a:r>
            <a:endParaRPr lang="en-US" sz="800" b="1">
              <a:solidFill>
                <a:srgbClr val="000000"/>
              </a:solidFill>
              <a:latin typeface="Arial" charset="0"/>
              <a:ea typeface="ＭＳ Ｐゴシック" charset="0"/>
              <a:cs typeface="ＭＳ Ｐゴシック" charset="0"/>
            </a:endParaRPr>
          </a:p>
        </p:txBody>
      </p:sp>
      <p:sp>
        <p:nvSpPr>
          <p:cNvPr id="28771" name="Rectangle 99"/>
          <p:cNvSpPr>
            <a:spLocks noChangeArrowheads="1"/>
          </p:cNvSpPr>
          <p:nvPr/>
        </p:nvSpPr>
        <p:spPr bwMode="auto">
          <a:xfrm>
            <a:off x="437286" y="3772055"/>
            <a:ext cx="873581"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Иерихо</a:t>
            </a:r>
            <a:r>
              <a:rPr lang="en-US" sz="1000" b="1">
                <a:solidFill>
                  <a:srgbClr val="000000"/>
                </a:solidFill>
                <a:latin typeface="Helvetica" charset="0"/>
                <a:ea typeface="ＭＳ Ｐゴシック" charset="0"/>
                <a:cs typeface="ＭＳ Ｐゴシック" charset="0"/>
              </a:rPr>
              <a:t>/A</a:t>
            </a:r>
            <a:r>
              <a:rPr lang="mn-MN" sz="1000" b="1">
                <a:solidFill>
                  <a:srgbClr val="000000"/>
                </a:solidFill>
                <a:latin typeface="Helvetica" charset="0"/>
                <a:ea typeface="ＭＳ Ｐゴシック" charset="0"/>
                <a:cs typeface="ＭＳ Ｐゴシック" charset="0"/>
              </a:rPr>
              <a:t>й</a:t>
            </a:r>
            <a:endParaRPr lang="en-US" sz="1000" b="1">
              <a:solidFill>
                <a:srgbClr val="000000"/>
              </a:solidFill>
              <a:latin typeface="Helvetica" charset="0"/>
              <a:ea typeface="ＭＳ Ｐゴシック" charset="0"/>
              <a:cs typeface="ＭＳ Ｐゴシック" charset="0"/>
            </a:endParaRPr>
          </a:p>
        </p:txBody>
      </p:sp>
      <p:sp>
        <p:nvSpPr>
          <p:cNvPr id="28772" name="Rectangle 100"/>
          <p:cNvSpPr>
            <a:spLocks noChangeArrowheads="1"/>
          </p:cNvSpPr>
          <p:nvPr/>
        </p:nvSpPr>
        <p:spPr bwMode="auto">
          <a:xfrm>
            <a:off x="441615" y="3928969"/>
            <a:ext cx="863725"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Хуваагдал</a:t>
            </a:r>
            <a:endParaRPr lang="en-US" sz="1000" b="1">
              <a:solidFill>
                <a:srgbClr val="000000"/>
              </a:solidFill>
              <a:latin typeface="Helvetica" charset="0"/>
              <a:ea typeface="ＭＳ Ｐゴシック" charset="0"/>
              <a:cs typeface="ＭＳ Ｐゴシック" charset="0"/>
            </a:endParaRPr>
          </a:p>
        </p:txBody>
      </p:sp>
      <p:sp>
        <p:nvSpPr>
          <p:cNvPr id="28773" name="AutoShape 101"/>
          <p:cNvSpPr>
            <a:spLocks noChangeArrowheads="1"/>
          </p:cNvSpPr>
          <p:nvPr/>
        </p:nvSpPr>
        <p:spPr bwMode="auto">
          <a:xfrm>
            <a:off x="445945" y="5948831"/>
            <a:ext cx="730250" cy="1090696"/>
          </a:xfrm>
          <a:prstGeom prst="roundRect">
            <a:avLst>
              <a:gd name="adj" fmla="val 16667"/>
            </a:avLst>
          </a:prstGeom>
          <a:solidFill>
            <a:schemeClr val="bg1"/>
          </a:solidFill>
          <a:ln w="1905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74" name="Rectangle 102"/>
          <p:cNvSpPr>
            <a:spLocks noChangeArrowheads="1"/>
          </p:cNvSpPr>
          <p:nvPr/>
        </p:nvSpPr>
        <p:spPr bwMode="auto">
          <a:xfrm>
            <a:off x="444500" y="6094977"/>
            <a:ext cx="952500" cy="1282991"/>
          </a:xfrm>
          <a:prstGeom prst="rect">
            <a:avLst/>
          </a:prstGeom>
          <a:solidFill>
            <a:schemeClr val="bg1"/>
          </a:solidFill>
          <a:ln w="19050">
            <a:solidFill>
              <a:srgbClr val="000000"/>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75" name="Line 103"/>
          <p:cNvSpPr>
            <a:spLocks noChangeShapeType="1"/>
          </p:cNvSpPr>
          <p:nvPr/>
        </p:nvSpPr>
        <p:spPr bwMode="auto">
          <a:xfrm flipV="1">
            <a:off x="450274" y="6082668"/>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76" name="Line 104"/>
          <p:cNvSpPr>
            <a:spLocks noChangeShapeType="1"/>
          </p:cNvSpPr>
          <p:nvPr/>
        </p:nvSpPr>
        <p:spPr bwMode="auto">
          <a:xfrm flipV="1">
            <a:off x="660978" y="6091897"/>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77" name="Rectangle 105"/>
          <p:cNvSpPr>
            <a:spLocks noChangeArrowheads="1"/>
          </p:cNvSpPr>
          <p:nvPr/>
        </p:nvSpPr>
        <p:spPr bwMode="auto">
          <a:xfrm>
            <a:off x="513774" y="5898064"/>
            <a:ext cx="638609" cy="29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300" b="1">
                <a:solidFill>
                  <a:srgbClr val="000000"/>
                </a:solidFill>
                <a:latin typeface="Arial" charset="0"/>
                <a:ea typeface="ＭＳ Ｐゴシック" charset="0"/>
                <a:cs typeface="ＭＳ Ｐゴシック" charset="0"/>
              </a:rPr>
              <a:t>ЕСҮС</a:t>
            </a:r>
            <a:endParaRPr lang="en-US" sz="1300" b="1">
              <a:solidFill>
                <a:srgbClr val="000000"/>
              </a:solidFill>
              <a:latin typeface="Arial" charset="0"/>
              <a:ea typeface="ＭＳ Ｐゴシック" charset="0"/>
              <a:cs typeface="ＭＳ Ｐゴシック" charset="0"/>
            </a:endParaRPr>
          </a:p>
        </p:txBody>
      </p:sp>
      <p:sp>
        <p:nvSpPr>
          <p:cNvPr id="28778" name="Line 106"/>
          <p:cNvSpPr>
            <a:spLocks noChangeShapeType="1"/>
          </p:cNvSpPr>
          <p:nvPr/>
        </p:nvSpPr>
        <p:spPr bwMode="auto">
          <a:xfrm>
            <a:off x="486353" y="6418029"/>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79" name="Line 107"/>
          <p:cNvSpPr>
            <a:spLocks noChangeShapeType="1"/>
          </p:cNvSpPr>
          <p:nvPr/>
        </p:nvSpPr>
        <p:spPr bwMode="auto">
          <a:xfrm>
            <a:off x="480582" y="7116444"/>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80" name="Line 108"/>
          <p:cNvSpPr>
            <a:spLocks noChangeShapeType="1"/>
          </p:cNvSpPr>
          <p:nvPr/>
        </p:nvSpPr>
        <p:spPr bwMode="auto">
          <a:xfrm>
            <a:off x="480582" y="7294893"/>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81" name="Line 109"/>
          <p:cNvSpPr>
            <a:spLocks noChangeShapeType="1"/>
          </p:cNvSpPr>
          <p:nvPr/>
        </p:nvSpPr>
        <p:spPr bwMode="auto">
          <a:xfrm>
            <a:off x="487796" y="6773391"/>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82" name="Line 110"/>
          <p:cNvSpPr>
            <a:spLocks noChangeShapeType="1"/>
          </p:cNvSpPr>
          <p:nvPr/>
        </p:nvSpPr>
        <p:spPr bwMode="auto">
          <a:xfrm flipV="1">
            <a:off x="486353" y="6939533"/>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83" name="Line 111"/>
          <p:cNvSpPr>
            <a:spLocks noChangeShapeType="1"/>
          </p:cNvSpPr>
          <p:nvPr/>
        </p:nvSpPr>
        <p:spPr bwMode="auto">
          <a:xfrm flipV="1">
            <a:off x="486354" y="6596479"/>
            <a:ext cx="8731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84" name="Line 112"/>
          <p:cNvSpPr>
            <a:spLocks noChangeShapeType="1"/>
          </p:cNvSpPr>
          <p:nvPr/>
        </p:nvSpPr>
        <p:spPr bwMode="auto">
          <a:xfrm>
            <a:off x="487796" y="6247272"/>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85" name="Rectangle 113"/>
          <p:cNvSpPr>
            <a:spLocks noChangeArrowheads="1"/>
          </p:cNvSpPr>
          <p:nvPr/>
        </p:nvSpPr>
        <p:spPr bwMode="auto">
          <a:xfrm>
            <a:off x="551296" y="6587251"/>
            <a:ext cx="864200" cy="23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900" b="1">
                <a:solidFill>
                  <a:srgbClr val="000000"/>
                </a:solidFill>
                <a:latin typeface="Helvetica" charset="0"/>
                <a:ea typeface="ＭＳ Ｐゴシック" charset="0"/>
                <a:cs typeface="ＭＳ Ｐゴシック" charset="0"/>
              </a:rPr>
              <a:t>Сайн мэдээ</a:t>
            </a:r>
            <a:endParaRPr lang="en-US" sz="900" b="1">
              <a:solidFill>
                <a:srgbClr val="000000"/>
              </a:solidFill>
              <a:latin typeface="Helvetica" charset="0"/>
              <a:ea typeface="ＭＳ Ｐゴシック" charset="0"/>
              <a:cs typeface="ＭＳ Ｐゴシック" charset="0"/>
            </a:endParaRPr>
          </a:p>
        </p:txBody>
      </p:sp>
      <p:sp>
        <p:nvSpPr>
          <p:cNvPr id="28786" name="Rectangle 114"/>
          <p:cNvSpPr>
            <a:spLocks noChangeArrowheads="1"/>
          </p:cNvSpPr>
          <p:nvPr/>
        </p:nvSpPr>
        <p:spPr bwMode="auto">
          <a:xfrm>
            <a:off x="712933" y="6761086"/>
            <a:ext cx="480870" cy="23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900" b="1">
                <a:solidFill>
                  <a:srgbClr val="000000"/>
                </a:solidFill>
                <a:latin typeface="Helvetica" charset="0"/>
                <a:ea typeface="ＭＳ Ｐゴシック" charset="0"/>
                <a:cs typeface="ＭＳ Ｐゴシック" charset="0"/>
              </a:rPr>
              <a:t>Үйлс</a:t>
            </a:r>
            <a:endParaRPr lang="en-US" sz="900" b="1">
              <a:solidFill>
                <a:srgbClr val="000000"/>
              </a:solidFill>
              <a:latin typeface="Helvetica" charset="0"/>
              <a:ea typeface="ＭＳ Ｐゴシック" charset="0"/>
              <a:cs typeface="ＭＳ Ｐゴシック" charset="0"/>
            </a:endParaRPr>
          </a:p>
        </p:txBody>
      </p:sp>
      <p:sp>
        <p:nvSpPr>
          <p:cNvPr id="28787" name="Rectangle 115"/>
          <p:cNvSpPr>
            <a:spLocks noChangeArrowheads="1"/>
          </p:cNvSpPr>
          <p:nvPr/>
        </p:nvSpPr>
        <p:spPr bwMode="auto">
          <a:xfrm>
            <a:off x="533978" y="6930305"/>
            <a:ext cx="822284" cy="23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900" b="1">
                <a:solidFill>
                  <a:srgbClr val="000000"/>
                </a:solidFill>
                <a:latin typeface="Helvetica" charset="0"/>
                <a:ea typeface="ＭＳ Ｐゴシック" charset="0"/>
                <a:cs typeface="ＭＳ Ｐゴシック" charset="0"/>
              </a:rPr>
              <a:t>Захидлууд</a:t>
            </a:r>
            <a:endParaRPr lang="en-US" sz="900" b="1">
              <a:solidFill>
                <a:srgbClr val="000000"/>
              </a:solidFill>
              <a:latin typeface="Helvetica" charset="0"/>
              <a:ea typeface="ＭＳ Ｐゴシック" charset="0"/>
              <a:cs typeface="ＭＳ Ｐゴシック" charset="0"/>
            </a:endParaRPr>
          </a:p>
        </p:txBody>
      </p:sp>
      <p:sp>
        <p:nvSpPr>
          <p:cNvPr id="28788" name="Rectangle 116"/>
          <p:cNvSpPr>
            <a:spLocks noChangeArrowheads="1"/>
          </p:cNvSpPr>
          <p:nvPr/>
        </p:nvSpPr>
        <p:spPr bwMode="auto">
          <a:xfrm>
            <a:off x="568615" y="7117986"/>
            <a:ext cx="694044" cy="23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900" b="1">
                <a:solidFill>
                  <a:srgbClr val="000000"/>
                </a:solidFill>
                <a:latin typeface="Helvetica" charset="0"/>
                <a:ea typeface="ＭＳ Ｐゴシック" charset="0"/>
                <a:cs typeface="ＭＳ Ｐゴシック" charset="0"/>
              </a:rPr>
              <a:t>Илчлэлт</a:t>
            </a:r>
            <a:endParaRPr lang="en-US" sz="900" b="1">
              <a:solidFill>
                <a:srgbClr val="000000"/>
              </a:solidFill>
              <a:latin typeface="Helvetica" charset="0"/>
              <a:ea typeface="ＭＳ Ｐゴシック" charset="0"/>
              <a:cs typeface="ＭＳ Ｐゴシック" charset="0"/>
            </a:endParaRPr>
          </a:p>
        </p:txBody>
      </p:sp>
      <p:sp>
        <p:nvSpPr>
          <p:cNvPr id="218229" name="Rectangle 117"/>
          <p:cNvSpPr>
            <a:spLocks noChangeArrowheads="1"/>
          </p:cNvSpPr>
          <p:nvPr/>
        </p:nvSpPr>
        <p:spPr bwMode="auto">
          <a:xfrm>
            <a:off x="516659" y="6225737"/>
            <a:ext cx="824902" cy="249141"/>
          </a:xfrm>
          <a:prstGeom prst="rect">
            <a:avLst/>
          </a:prstGeom>
          <a:noFill/>
          <a:ln w="12700">
            <a:noFill/>
            <a:miter lim="800000"/>
            <a:headEnd/>
            <a:tailEnd/>
          </a:ln>
          <a:effectLst/>
        </p:spPr>
        <p:txBody>
          <a:bodyPr wrap="none" lIns="96016" tIns="47166" rIns="96016" bIns="47166">
            <a:spAutoFit/>
          </a:bodyPr>
          <a:lstStyle/>
          <a:p>
            <a:pPr defTabSz="969963" eaLnBrk="0" fontAlgn="base" hangingPunct="0">
              <a:spcBef>
                <a:spcPct val="0"/>
              </a:spcBef>
              <a:spcAft>
                <a:spcPct val="0"/>
              </a:spcAft>
            </a:pPr>
            <a:r>
              <a:rPr lang="mn-MN" sz="1000" b="1" i="1">
                <a:solidFill>
                  <a:srgbClr val="000000"/>
                </a:solidFill>
                <a:effectLst>
                  <a:outerShdw blurRad="38100" dist="38100" dir="2700000" algn="tl">
                    <a:srgbClr val="DDDDDD"/>
                  </a:outerShdw>
                </a:effectLst>
                <a:latin typeface="Helvetica" charset="0"/>
                <a:ea typeface="ＭＳ Ｐゴシック" charset="0"/>
                <a:cs typeface="ＭＳ Ｐゴシック" charset="0"/>
              </a:rPr>
              <a:t>Загалмай</a:t>
            </a:r>
            <a:endParaRPr lang="en-US" sz="1000" b="1" i="1">
              <a:solidFill>
                <a:srgbClr val="000000"/>
              </a:solidFill>
              <a:effectLst>
                <a:outerShdw blurRad="38100" dist="38100" dir="2700000" algn="tl">
                  <a:srgbClr val="DDDDDD"/>
                </a:outerShdw>
              </a:effectLst>
              <a:latin typeface="Helvetica" charset="0"/>
              <a:ea typeface="ＭＳ Ｐゴシック" charset="0"/>
              <a:cs typeface="ＭＳ Ｐゴシック" charset="0"/>
            </a:endParaRPr>
          </a:p>
        </p:txBody>
      </p:sp>
      <p:sp>
        <p:nvSpPr>
          <p:cNvPr id="218230" name="Rectangle 118"/>
          <p:cNvSpPr>
            <a:spLocks noChangeArrowheads="1"/>
          </p:cNvSpPr>
          <p:nvPr/>
        </p:nvSpPr>
        <p:spPr bwMode="auto">
          <a:xfrm>
            <a:off x="559955" y="6396494"/>
            <a:ext cx="725090" cy="249141"/>
          </a:xfrm>
          <a:prstGeom prst="rect">
            <a:avLst/>
          </a:prstGeom>
          <a:noFill/>
          <a:ln w="12700">
            <a:noFill/>
            <a:miter lim="800000"/>
            <a:headEnd/>
            <a:tailEnd/>
          </a:ln>
          <a:effectLst/>
        </p:spPr>
        <p:txBody>
          <a:bodyPr wrap="none" lIns="96016" tIns="47166" rIns="96016" bIns="47166">
            <a:spAutoFit/>
          </a:bodyPr>
          <a:lstStyle/>
          <a:p>
            <a:pPr defTabSz="969963" eaLnBrk="0" fontAlgn="base" hangingPunct="0">
              <a:spcBef>
                <a:spcPct val="0"/>
              </a:spcBef>
              <a:spcAft>
                <a:spcPct val="0"/>
              </a:spcAft>
            </a:pPr>
            <a:r>
              <a:rPr lang="mn-MN" sz="1000" b="1" i="1">
                <a:solidFill>
                  <a:srgbClr val="000000"/>
                </a:solidFill>
                <a:effectLst>
                  <a:outerShdw blurRad="38100" dist="38100" dir="2700000" algn="tl">
                    <a:srgbClr val="DDDDDD"/>
                  </a:outerShdw>
                </a:effectLst>
                <a:latin typeface="Helvetica" charset="0"/>
                <a:ea typeface="ＭＳ Ｐゴシック" charset="0"/>
                <a:cs typeface="ＭＳ Ｐゴシック" charset="0"/>
              </a:rPr>
              <a:t>Чуулган</a:t>
            </a:r>
            <a:endParaRPr lang="en-US" sz="1000" b="1" i="1">
              <a:solidFill>
                <a:srgbClr val="000000"/>
              </a:solidFill>
              <a:effectLst>
                <a:outerShdw blurRad="38100" dist="38100" dir="2700000" algn="tl">
                  <a:srgbClr val="DDDDDD"/>
                </a:outerShdw>
              </a:effectLst>
              <a:latin typeface="Helvetica" charset="0"/>
              <a:ea typeface="ＭＳ Ｐゴシック" charset="0"/>
              <a:cs typeface="ＭＳ Ｐゴシック" charset="0"/>
            </a:endParaRPr>
          </a:p>
        </p:txBody>
      </p:sp>
      <p:sp>
        <p:nvSpPr>
          <p:cNvPr id="218231" name="Rectangle 119"/>
          <p:cNvSpPr>
            <a:spLocks noChangeArrowheads="1"/>
          </p:cNvSpPr>
          <p:nvPr/>
        </p:nvSpPr>
        <p:spPr bwMode="auto">
          <a:xfrm>
            <a:off x="513774" y="6053440"/>
            <a:ext cx="853599" cy="264530"/>
          </a:xfrm>
          <a:prstGeom prst="rect">
            <a:avLst/>
          </a:prstGeom>
          <a:noFill/>
          <a:ln w="12700">
            <a:noFill/>
            <a:miter lim="800000"/>
            <a:headEnd/>
            <a:tailEnd/>
          </a:ln>
          <a:effectLst/>
        </p:spPr>
        <p:txBody>
          <a:bodyPr wrap="none" lIns="96016" tIns="47166" rIns="96016" bIns="47166">
            <a:spAutoFit/>
          </a:bodyPr>
          <a:lstStyle/>
          <a:p>
            <a:pPr defTabSz="969963" eaLnBrk="0" fontAlgn="base" hangingPunct="0">
              <a:spcBef>
                <a:spcPct val="0"/>
              </a:spcBef>
              <a:spcAft>
                <a:spcPct val="0"/>
              </a:spcAft>
            </a:pPr>
            <a:r>
              <a:rPr lang="mn-MN" sz="1100" b="1" i="1">
                <a:solidFill>
                  <a:srgbClr val="000000"/>
                </a:solidFill>
                <a:effectLst>
                  <a:outerShdw blurRad="38100" dist="38100" dir="2700000" algn="tl">
                    <a:srgbClr val="DDDDDD"/>
                  </a:outerShdw>
                </a:effectLst>
                <a:latin typeface="Helvetica" charset="0"/>
                <a:ea typeface="ＭＳ Ｐゴシック" charset="0"/>
                <a:cs typeface="ＭＳ Ｐゴシック" charset="0"/>
              </a:rPr>
              <a:t>Амьдрал</a:t>
            </a:r>
            <a:endParaRPr lang="en-US" sz="1100" b="1" i="1">
              <a:solidFill>
                <a:srgbClr val="000000"/>
              </a:solidFill>
              <a:effectLst>
                <a:outerShdw blurRad="38100" dist="38100" dir="2700000" algn="tl">
                  <a:srgbClr val="DDDDDD"/>
                </a:outerShdw>
              </a:effectLst>
              <a:latin typeface="Helvetica" charset="0"/>
              <a:ea typeface="ＭＳ Ｐゴシック" charset="0"/>
              <a:cs typeface="ＭＳ Ｐゴシック" charset="0"/>
            </a:endParaRPr>
          </a:p>
        </p:txBody>
      </p:sp>
      <p:sp>
        <p:nvSpPr>
          <p:cNvPr id="28792" name="AutoShape 120"/>
          <p:cNvSpPr>
            <a:spLocks noChangeArrowheads="1"/>
          </p:cNvSpPr>
          <p:nvPr/>
        </p:nvSpPr>
        <p:spPr bwMode="auto">
          <a:xfrm>
            <a:off x="1638013" y="6402647"/>
            <a:ext cx="730250" cy="347669"/>
          </a:xfrm>
          <a:prstGeom prst="roundRect">
            <a:avLst>
              <a:gd name="adj" fmla="val 16667"/>
            </a:avLst>
          </a:prstGeom>
          <a:solidFill>
            <a:schemeClr val="bg1"/>
          </a:solidFill>
          <a:ln w="1905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93" name="Line 121"/>
          <p:cNvSpPr>
            <a:spLocks noChangeShapeType="1"/>
          </p:cNvSpPr>
          <p:nvPr/>
        </p:nvSpPr>
        <p:spPr bwMode="auto">
          <a:xfrm flipV="1">
            <a:off x="1651002" y="6539560"/>
            <a:ext cx="516659"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94" name="Line 122"/>
          <p:cNvSpPr>
            <a:spLocks noChangeShapeType="1"/>
          </p:cNvSpPr>
          <p:nvPr/>
        </p:nvSpPr>
        <p:spPr bwMode="auto">
          <a:xfrm flipV="1">
            <a:off x="1838614" y="6542637"/>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95" name="Line 123"/>
          <p:cNvSpPr>
            <a:spLocks noChangeShapeType="1"/>
          </p:cNvSpPr>
          <p:nvPr/>
        </p:nvSpPr>
        <p:spPr bwMode="auto">
          <a:xfrm>
            <a:off x="1676978" y="6877999"/>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96" name="Line 124"/>
          <p:cNvSpPr>
            <a:spLocks noChangeShapeType="1"/>
          </p:cNvSpPr>
          <p:nvPr/>
        </p:nvSpPr>
        <p:spPr bwMode="auto">
          <a:xfrm>
            <a:off x="1678421" y="6707241"/>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97" name="Rectangle 125"/>
          <p:cNvSpPr>
            <a:spLocks noChangeArrowheads="1"/>
          </p:cNvSpPr>
          <p:nvPr/>
        </p:nvSpPr>
        <p:spPr bwMode="auto">
          <a:xfrm>
            <a:off x="1639454" y="6545714"/>
            <a:ext cx="952500" cy="426125"/>
          </a:xfrm>
          <a:prstGeom prst="rect">
            <a:avLst/>
          </a:prstGeom>
          <a:solidFill>
            <a:schemeClr val="bg1"/>
          </a:solidFill>
          <a:ln w="19050">
            <a:solidFill>
              <a:srgbClr val="000000"/>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98" name="Line 126"/>
          <p:cNvSpPr>
            <a:spLocks noChangeShapeType="1"/>
          </p:cNvSpPr>
          <p:nvPr/>
        </p:nvSpPr>
        <p:spPr bwMode="auto">
          <a:xfrm flipV="1">
            <a:off x="1648114" y="6548791"/>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799" name="Line 127"/>
          <p:cNvSpPr>
            <a:spLocks noChangeShapeType="1"/>
          </p:cNvSpPr>
          <p:nvPr/>
        </p:nvSpPr>
        <p:spPr bwMode="auto">
          <a:xfrm flipV="1">
            <a:off x="1847275" y="6558021"/>
            <a:ext cx="516659"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00" name="Rectangle 128"/>
          <p:cNvSpPr>
            <a:spLocks noChangeArrowheads="1"/>
          </p:cNvSpPr>
          <p:nvPr/>
        </p:nvSpPr>
        <p:spPr bwMode="auto">
          <a:xfrm>
            <a:off x="1597603" y="6384185"/>
            <a:ext cx="914106"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800" b="1">
                <a:solidFill>
                  <a:srgbClr val="000000"/>
                </a:solidFill>
                <a:latin typeface="Arial" charset="0"/>
                <a:ea typeface="ＭＳ Ｐゴシック" charset="0"/>
                <a:cs typeface="ＭＳ Ｐゴシック" charset="0"/>
              </a:rPr>
              <a:t>ЧИМЭЭГҮЙ ҮЕ</a:t>
            </a:r>
            <a:endParaRPr lang="en-US" sz="800" b="1">
              <a:solidFill>
                <a:srgbClr val="000000"/>
              </a:solidFill>
              <a:latin typeface="Arial" charset="0"/>
              <a:ea typeface="ＭＳ Ｐゴシック" charset="0"/>
              <a:cs typeface="ＭＳ Ｐゴシック" charset="0"/>
            </a:endParaRPr>
          </a:p>
        </p:txBody>
      </p:sp>
      <p:sp>
        <p:nvSpPr>
          <p:cNvPr id="28801" name="Line 129"/>
          <p:cNvSpPr>
            <a:spLocks noChangeShapeType="1"/>
          </p:cNvSpPr>
          <p:nvPr/>
        </p:nvSpPr>
        <p:spPr bwMode="auto">
          <a:xfrm>
            <a:off x="1708729" y="6881076"/>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02" name="Line 130"/>
          <p:cNvSpPr>
            <a:spLocks noChangeShapeType="1"/>
          </p:cNvSpPr>
          <p:nvPr/>
        </p:nvSpPr>
        <p:spPr bwMode="auto">
          <a:xfrm>
            <a:off x="1701512" y="6710317"/>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03" name="Rectangle 131"/>
          <p:cNvSpPr>
            <a:spLocks noChangeArrowheads="1"/>
          </p:cNvSpPr>
          <p:nvPr/>
        </p:nvSpPr>
        <p:spPr bwMode="auto">
          <a:xfrm>
            <a:off x="1616364" y="6681090"/>
            <a:ext cx="1116573"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Ромын систем</a:t>
            </a:r>
            <a:endParaRPr lang="en-US" sz="1000" b="1">
              <a:solidFill>
                <a:srgbClr val="000000"/>
              </a:solidFill>
              <a:latin typeface="Helvetica" charset="0"/>
              <a:ea typeface="ＭＳ Ｐゴシック" charset="0"/>
              <a:cs typeface="ＭＳ Ｐゴシック" charset="0"/>
            </a:endParaRPr>
          </a:p>
        </p:txBody>
      </p:sp>
      <p:sp>
        <p:nvSpPr>
          <p:cNvPr id="28804" name="Rectangle 132"/>
          <p:cNvSpPr>
            <a:spLocks noChangeArrowheads="1"/>
          </p:cNvSpPr>
          <p:nvPr/>
        </p:nvSpPr>
        <p:spPr bwMode="auto">
          <a:xfrm>
            <a:off x="1606262" y="6525715"/>
            <a:ext cx="1168533"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Грекийн Алекс</a:t>
            </a:r>
            <a:endParaRPr lang="en-US" sz="1000" b="1">
              <a:solidFill>
                <a:srgbClr val="000000"/>
              </a:solidFill>
              <a:latin typeface="Helvetica" charset="0"/>
              <a:ea typeface="ＭＳ Ｐゴシック" charset="0"/>
              <a:cs typeface="ＭＳ Ｐゴシック" charset="0"/>
            </a:endParaRPr>
          </a:p>
        </p:txBody>
      </p:sp>
      <p:sp>
        <p:nvSpPr>
          <p:cNvPr id="28805" name="Rectangle 133"/>
          <p:cNvSpPr>
            <a:spLocks noChangeArrowheads="1"/>
          </p:cNvSpPr>
          <p:nvPr/>
        </p:nvSpPr>
        <p:spPr bwMode="auto">
          <a:xfrm>
            <a:off x="4157809" y="6790312"/>
            <a:ext cx="1213715"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eaLnBrk="0" fontAlgn="base" hangingPunct="0">
              <a:spcBef>
                <a:spcPct val="0"/>
              </a:spcBef>
              <a:spcAft>
                <a:spcPct val="0"/>
              </a:spcAft>
            </a:pPr>
            <a:endParaRPr lang="en-US" sz="800" b="1">
              <a:solidFill>
                <a:srgbClr val="000000"/>
              </a:solidFill>
              <a:latin typeface="Helvetica" charset="0"/>
              <a:ea typeface="ＭＳ Ｐゴシック" charset="0"/>
              <a:cs typeface="ＭＳ Ｐゴシック" charset="0"/>
            </a:endParaRPr>
          </a:p>
        </p:txBody>
      </p:sp>
      <p:sp>
        <p:nvSpPr>
          <p:cNvPr id="28806" name="Rectangle 134"/>
          <p:cNvSpPr>
            <a:spLocks noChangeArrowheads="1"/>
          </p:cNvSpPr>
          <p:nvPr/>
        </p:nvSpPr>
        <p:spPr bwMode="auto">
          <a:xfrm>
            <a:off x="4157809" y="6790312"/>
            <a:ext cx="1213715"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eaLnBrk="0" fontAlgn="base" hangingPunct="0">
              <a:spcBef>
                <a:spcPct val="0"/>
              </a:spcBef>
              <a:spcAft>
                <a:spcPct val="0"/>
              </a:spcAft>
            </a:pPr>
            <a:endParaRPr lang="en-US" sz="800" b="1">
              <a:solidFill>
                <a:srgbClr val="000000"/>
              </a:solidFill>
              <a:latin typeface="Helvetica" charset="0"/>
              <a:ea typeface="ＭＳ Ｐゴシック" charset="0"/>
              <a:cs typeface="ＭＳ Ｐゴシック" charset="0"/>
            </a:endParaRPr>
          </a:p>
        </p:txBody>
      </p:sp>
      <p:pic>
        <p:nvPicPr>
          <p:cNvPr id="28807" name="Picture 13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638" y="5601163"/>
            <a:ext cx="412750" cy="35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8808" name="Rectangle 136"/>
          <p:cNvSpPr>
            <a:spLocks noChangeArrowheads="1"/>
          </p:cNvSpPr>
          <p:nvPr/>
        </p:nvSpPr>
        <p:spPr bwMode="auto">
          <a:xfrm>
            <a:off x="4212648" y="5691927"/>
            <a:ext cx="173182" cy="133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09" name="AutoShape 137"/>
          <p:cNvSpPr>
            <a:spLocks noChangeArrowheads="1"/>
          </p:cNvSpPr>
          <p:nvPr/>
        </p:nvSpPr>
        <p:spPr bwMode="auto">
          <a:xfrm>
            <a:off x="4195332" y="5999596"/>
            <a:ext cx="730250" cy="1090696"/>
          </a:xfrm>
          <a:prstGeom prst="roundRect">
            <a:avLst>
              <a:gd name="adj" fmla="val 16667"/>
            </a:avLst>
          </a:prstGeom>
          <a:solidFill>
            <a:schemeClr val="bg1"/>
          </a:solidFill>
          <a:ln w="1905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10" name="Rectangle 138"/>
          <p:cNvSpPr>
            <a:spLocks noChangeArrowheads="1"/>
          </p:cNvSpPr>
          <p:nvPr/>
        </p:nvSpPr>
        <p:spPr bwMode="auto">
          <a:xfrm>
            <a:off x="4195330" y="6145742"/>
            <a:ext cx="952500" cy="1641428"/>
          </a:xfrm>
          <a:prstGeom prst="rect">
            <a:avLst/>
          </a:prstGeom>
          <a:solidFill>
            <a:schemeClr val="bg1"/>
          </a:solidFill>
          <a:ln w="19050">
            <a:solidFill>
              <a:srgbClr val="000000"/>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11" name="Line 139"/>
          <p:cNvSpPr>
            <a:spLocks noChangeShapeType="1"/>
          </p:cNvSpPr>
          <p:nvPr/>
        </p:nvSpPr>
        <p:spPr bwMode="auto">
          <a:xfrm flipV="1">
            <a:off x="4203991" y="6151895"/>
            <a:ext cx="516659"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12" name="Line 140"/>
          <p:cNvSpPr>
            <a:spLocks noChangeShapeType="1"/>
          </p:cNvSpPr>
          <p:nvPr/>
        </p:nvSpPr>
        <p:spPr bwMode="auto">
          <a:xfrm flipV="1">
            <a:off x="4404592" y="6161124"/>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13" name="Rectangle 141"/>
          <p:cNvSpPr>
            <a:spLocks noChangeArrowheads="1"/>
          </p:cNvSpPr>
          <p:nvPr/>
        </p:nvSpPr>
        <p:spPr bwMode="auto">
          <a:xfrm>
            <a:off x="4240070" y="6013444"/>
            <a:ext cx="666750" cy="3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eaLnBrk="0" fontAlgn="base" hangingPunct="0">
              <a:spcBef>
                <a:spcPct val="0"/>
              </a:spcBef>
              <a:spcAft>
                <a:spcPct val="0"/>
              </a:spcAft>
            </a:pPr>
            <a:r>
              <a:rPr lang="mn-MN" sz="700" b="1">
                <a:solidFill>
                  <a:srgbClr val="000000"/>
                </a:solidFill>
                <a:latin typeface="Arial" charset="0"/>
                <a:ea typeface="ＭＳ Ｐゴシック" charset="0"/>
                <a:cs typeface="ＭＳ Ｐゴシック" charset="0"/>
              </a:rPr>
              <a:t>ХААНЧЛАЛ</a:t>
            </a:r>
            <a:endParaRPr lang="en-US" sz="700" b="1">
              <a:solidFill>
                <a:srgbClr val="000000"/>
              </a:solidFill>
              <a:latin typeface="Arial" charset="0"/>
              <a:ea typeface="ＭＳ Ｐゴシック" charset="0"/>
              <a:cs typeface="ＭＳ Ｐゴシック" charset="0"/>
            </a:endParaRPr>
          </a:p>
        </p:txBody>
      </p:sp>
      <p:sp>
        <p:nvSpPr>
          <p:cNvPr id="28814" name="Line 142"/>
          <p:cNvSpPr>
            <a:spLocks noChangeShapeType="1"/>
          </p:cNvSpPr>
          <p:nvPr/>
        </p:nvSpPr>
        <p:spPr bwMode="auto">
          <a:xfrm>
            <a:off x="4229967" y="6464180"/>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15" name="Line 143"/>
          <p:cNvSpPr>
            <a:spLocks noChangeShapeType="1"/>
          </p:cNvSpPr>
          <p:nvPr/>
        </p:nvSpPr>
        <p:spPr bwMode="auto">
          <a:xfrm>
            <a:off x="4225637" y="7162595"/>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16" name="Line 144"/>
          <p:cNvSpPr>
            <a:spLocks noChangeShapeType="1"/>
          </p:cNvSpPr>
          <p:nvPr/>
        </p:nvSpPr>
        <p:spPr bwMode="auto">
          <a:xfrm>
            <a:off x="4225637" y="7341044"/>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17" name="Line 145"/>
          <p:cNvSpPr>
            <a:spLocks noChangeShapeType="1"/>
          </p:cNvSpPr>
          <p:nvPr/>
        </p:nvSpPr>
        <p:spPr bwMode="auto">
          <a:xfrm>
            <a:off x="4229967" y="7519493"/>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18" name="Line 146"/>
          <p:cNvSpPr>
            <a:spLocks noChangeShapeType="1"/>
          </p:cNvSpPr>
          <p:nvPr/>
        </p:nvSpPr>
        <p:spPr bwMode="auto">
          <a:xfrm>
            <a:off x="4231409" y="7696405"/>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19" name="Line 147"/>
          <p:cNvSpPr>
            <a:spLocks noChangeShapeType="1"/>
          </p:cNvSpPr>
          <p:nvPr/>
        </p:nvSpPr>
        <p:spPr bwMode="auto">
          <a:xfrm>
            <a:off x="4231409" y="6819541"/>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20" name="Line 148"/>
          <p:cNvSpPr>
            <a:spLocks noChangeShapeType="1"/>
          </p:cNvSpPr>
          <p:nvPr/>
        </p:nvSpPr>
        <p:spPr bwMode="auto">
          <a:xfrm flipV="1">
            <a:off x="4229967" y="6985684"/>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21" name="Line 149"/>
          <p:cNvSpPr>
            <a:spLocks noChangeShapeType="1"/>
          </p:cNvSpPr>
          <p:nvPr/>
        </p:nvSpPr>
        <p:spPr bwMode="auto">
          <a:xfrm flipV="1">
            <a:off x="4229968" y="6642629"/>
            <a:ext cx="8731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22" name="Line 150"/>
          <p:cNvSpPr>
            <a:spLocks noChangeShapeType="1"/>
          </p:cNvSpPr>
          <p:nvPr/>
        </p:nvSpPr>
        <p:spPr bwMode="auto">
          <a:xfrm>
            <a:off x="4231409" y="6293423"/>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23" name="Line 151"/>
          <p:cNvSpPr>
            <a:spLocks noChangeShapeType="1"/>
          </p:cNvSpPr>
          <p:nvPr/>
        </p:nvSpPr>
        <p:spPr bwMode="auto">
          <a:xfrm>
            <a:off x="4673023" y="6539562"/>
            <a:ext cx="0" cy="121838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pic>
        <p:nvPicPr>
          <p:cNvPr id="28824" name="Picture 1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138" y="5607316"/>
            <a:ext cx="412750" cy="35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8825" name="Rectangle 153"/>
          <p:cNvSpPr>
            <a:spLocks noChangeArrowheads="1"/>
          </p:cNvSpPr>
          <p:nvPr/>
        </p:nvSpPr>
        <p:spPr bwMode="auto">
          <a:xfrm>
            <a:off x="4784148" y="5698079"/>
            <a:ext cx="173182" cy="133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18266" name="Rectangle 154"/>
          <p:cNvSpPr>
            <a:spLocks noChangeArrowheads="1"/>
          </p:cNvSpPr>
          <p:nvPr/>
        </p:nvSpPr>
        <p:spPr bwMode="auto">
          <a:xfrm>
            <a:off x="4167911" y="6287271"/>
            <a:ext cx="1142885" cy="218364"/>
          </a:xfrm>
          <a:prstGeom prst="rect">
            <a:avLst/>
          </a:prstGeom>
          <a:noFill/>
          <a:ln w="12700">
            <a:noFill/>
            <a:miter lim="800000"/>
            <a:headEnd/>
            <a:tailEnd/>
          </a:ln>
          <a:effectLst/>
        </p:spPr>
        <p:txBody>
          <a:bodyPr wrap="none" lIns="96016" tIns="47166" rIns="96016" bIns="47166">
            <a:spAutoFit/>
          </a:bodyPr>
          <a:lstStyle/>
          <a:p>
            <a:pPr defTabSz="969963" eaLnBrk="0" fontAlgn="base" hangingPunct="0">
              <a:spcBef>
                <a:spcPct val="0"/>
              </a:spcBef>
              <a:spcAft>
                <a:spcPct val="0"/>
              </a:spcAft>
            </a:pPr>
            <a:r>
              <a:rPr lang="en-US" sz="800" b="1">
                <a:solidFill>
                  <a:srgbClr val="000000"/>
                </a:solidFill>
                <a:effectLst>
                  <a:outerShdw blurRad="38100" dist="38100" dir="2700000" algn="tl">
                    <a:srgbClr val="DDDDDD"/>
                  </a:outerShdw>
                </a:effectLst>
                <a:latin typeface="Helvetica" charset="0"/>
                <a:ea typeface="ＭＳ Ｐゴシック" charset="0"/>
                <a:cs typeface="ＭＳ Ｐゴシック" charset="0"/>
              </a:rPr>
              <a:t> ••• </a:t>
            </a:r>
            <a:r>
              <a:rPr lang="mn-MN" sz="800" b="1">
                <a:solidFill>
                  <a:srgbClr val="000000"/>
                </a:solidFill>
                <a:effectLst>
                  <a:outerShdw blurRad="38100" dist="38100" dir="2700000" algn="tl">
                    <a:srgbClr val="DDDDDD"/>
                  </a:outerShdw>
                </a:effectLst>
                <a:latin typeface="Helvetica" charset="0"/>
                <a:ea typeface="ＭＳ Ｐゴシック" charset="0"/>
                <a:cs typeface="ＭＳ Ｐゴシック" charset="0"/>
              </a:rPr>
              <a:t>ХУВААГДАЛ</a:t>
            </a:r>
            <a:r>
              <a:rPr lang="en-US" sz="800" b="1">
                <a:solidFill>
                  <a:srgbClr val="000000"/>
                </a:solidFill>
                <a:effectLst>
                  <a:outerShdw blurRad="38100" dist="38100" dir="2700000" algn="tl">
                    <a:srgbClr val="DDDDDD"/>
                  </a:outerShdw>
                </a:effectLst>
                <a:latin typeface="Helvetica" charset="0"/>
                <a:ea typeface="ＭＳ Ｐゴシック" charset="0"/>
                <a:cs typeface="ＭＳ Ｐゴシック" charset="0"/>
              </a:rPr>
              <a:t> ••• </a:t>
            </a:r>
          </a:p>
        </p:txBody>
      </p:sp>
      <p:sp>
        <p:nvSpPr>
          <p:cNvPr id="28827" name="Rectangle 155"/>
          <p:cNvSpPr>
            <a:spLocks noChangeArrowheads="1"/>
          </p:cNvSpPr>
          <p:nvPr/>
        </p:nvSpPr>
        <p:spPr bwMode="auto">
          <a:xfrm>
            <a:off x="4182342" y="6667244"/>
            <a:ext cx="958273" cy="34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eaLnBrk="0" fontAlgn="base" hangingPunct="0">
              <a:spcBef>
                <a:spcPct val="0"/>
              </a:spcBef>
              <a:spcAft>
                <a:spcPct val="0"/>
              </a:spcAft>
            </a:pPr>
            <a:r>
              <a:rPr lang="mn-MN" sz="800" b="1">
                <a:solidFill>
                  <a:srgbClr val="000000"/>
                </a:solidFill>
                <a:latin typeface="Helvetica" charset="0"/>
                <a:ea typeface="ＭＳ Ｐゴシック" charset="0"/>
                <a:cs typeface="ＭＳ Ｐゴシック" charset="0"/>
              </a:rPr>
              <a:t>Израйль</a:t>
            </a:r>
            <a:r>
              <a:rPr lang="en-US" sz="800" b="1">
                <a:solidFill>
                  <a:srgbClr val="000000"/>
                </a:solidFill>
                <a:latin typeface="Helvetica" charset="0"/>
                <a:ea typeface="ＭＳ Ｐゴシック" charset="0"/>
                <a:cs typeface="ＭＳ Ｐゴシック" charset="0"/>
              </a:rPr>
              <a:t>    </a:t>
            </a:r>
            <a:r>
              <a:rPr lang="mn-MN" sz="800" b="1">
                <a:solidFill>
                  <a:srgbClr val="000000"/>
                </a:solidFill>
                <a:latin typeface="Helvetica" charset="0"/>
                <a:ea typeface="ＭＳ Ｐゴシック" charset="0"/>
                <a:cs typeface="ＭＳ Ｐゴシック" charset="0"/>
              </a:rPr>
              <a:t>Иуда</a:t>
            </a:r>
            <a:endParaRPr lang="en-US" sz="800" b="1">
              <a:solidFill>
                <a:srgbClr val="000000"/>
              </a:solidFill>
              <a:latin typeface="Helvetica" charset="0"/>
              <a:ea typeface="ＭＳ Ｐゴシック" charset="0"/>
              <a:cs typeface="ＭＳ Ｐゴシック" charset="0"/>
            </a:endParaRPr>
          </a:p>
        </p:txBody>
      </p:sp>
      <p:sp>
        <p:nvSpPr>
          <p:cNvPr id="28828" name="Rectangle 156"/>
          <p:cNvSpPr>
            <a:spLocks noChangeArrowheads="1"/>
          </p:cNvSpPr>
          <p:nvPr/>
        </p:nvSpPr>
        <p:spPr bwMode="auto">
          <a:xfrm>
            <a:off x="4255943" y="6827232"/>
            <a:ext cx="770988"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en-US" sz="800" b="1">
                <a:solidFill>
                  <a:srgbClr val="000000"/>
                </a:solidFill>
                <a:latin typeface="Helvetica" charset="0"/>
                <a:ea typeface="ＭＳ Ｐゴシック" charset="0"/>
                <a:cs typeface="ＭＳ Ｐゴシック" charset="0"/>
              </a:rPr>
              <a:t>10              2</a:t>
            </a:r>
          </a:p>
        </p:txBody>
      </p:sp>
      <p:sp>
        <p:nvSpPr>
          <p:cNvPr id="28829" name="Rectangle 157"/>
          <p:cNvSpPr>
            <a:spLocks noChangeArrowheads="1"/>
          </p:cNvSpPr>
          <p:nvPr/>
        </p:nvSpPr>
        <p:spPr bwMode="auto">
          <a:xfrm>
            <a:off x="4251613" y="7188748"/>
            <a:ext cx="918014"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en-US" sz="800" b="1">
                <a:solidFill>
                  <a:srgbClr val="000000"/>
                </a:solidFill>
                <a:latin typeface="Helvetica" charset="0"/>
                <a:ea typeface="ＭＳ Ｐゴシック" charset="0"/>
                <a:cs typeface="ＭＳ Ｐゴシック" charset="0"/>
              </a:rPr>
              <a:t> 20-</a:t>
            </a:r>
            <a:r>
              <a:rPr lang="mn-MN" sz="800" b="1">
                <a:solidFill>
                  <a:srgbClr val="000000"/>
                </a:solidFill>
                <a:latin typeface="Helvetica" charset="0"/>
                <a:ea typeface="ＭＳ Ｐゴシック" charset="0"/>
                <a:cs typeface="ＭＳ Ｐゴシック" charset="0"/>
              </a:rPr>
              <a:t>И</a:t>
            </a:r>
            <a:r>
              <a:rPr lang="en-US" sz="800" b="1">
                <a:solidFill>
                  <a:srgbClr val="000000"/>
                </a:solidFill>
                <a:latin typeface="Helvetica" charset="0"/>
                <a:ea typeface="ＭＳ Ｐゴシック" charset="0"/>
                <a:cs typeface="ＭＳ Ｐゴシック" charset="0"/>
              </a:rPr>
              <a:t>         20-</a:t>
            </a:r>
            <a:r>
              <a:rPr lang="mn-MN" sz="800" b="1">
                <a:solidFill>
                  <a:srgbClr val="000000"/>
                </a:solidFill>
                <a:latin typeface="Helvetica" charset="0"/>
                <a:ea typeface="ＭＳ Ｐゴシック" charset="0"/>
                <a:cs typeface="ＭＳ Ｐゴシック" charset="0"/>
              </a:rPr>
              <a:t>Р</a:t>
            </a:r>
            <a:endParaRPr lang="en-US" sz="800" b="1">
              <a:solidFill>
                <a:srgbClr val="000000"/>
              </a:solidFill>
              <a:latin typeface="Helvetica" charset="0"/>
              <a:ea typeface="ＭＳ Ｐゴシック" charset="0"/>
              <a:cs typeface="ＭＳ Ｐゴシック" charset="0"/>
            </a:endParaRPr>
          </a:p>
        </p:txBody>
      </p:sp>
      <p:sp>
        <p:nvSpPr>
          <p:cNvPr id="28830" name="Rectangle 158"/>
          <p:cNvSpPr>
            <a:spLocks noChangeArrowheads="1"/>
          </p:cNvSpPr>
          <p:nvPr/>
        </p:nvSpPr>
        <p:spPr bwMode="auto">
          <a:xfrm>
            <a:off x="4241513" y="7365657"/>
            <a:ext cx="886405"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en-US" sz="800" b="1">
                <a:solidFill>
                  <a:srgbClr val="000000"/>
                </a:solidFill>
                <a:latin typeface="Helvetica" charset="0"/>
                <a:ea typeface="ＭＳ Ｐゴシック" charset="0"/>
                <a:cs typeface="ＭＳ Ｐゴシック" charset="0"/>
              </a:rPr>
              <a:t> 200           350</a:t>
            </a:r>
          </a:p>
        </p:txBody>
      </p:sp>
      <p:sp>
        <p:nvSpPr>
          <p:cNvPr id="28831" name="Rectangle 159"/>
          <p:cNvSpPr>
            <a:spLocks noChangeArrowheads="1"/>
          </p:cNvSpPr>
          <p:nvPr/>
        </p:nvSpPr>
        <p:spPr bwMode="auto">
          <a:xfrm>
            <a:off x="4173684" y="7544108"/>
            <a:ext cx="1104413"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en-US" sz="800" b="1">
                <a:solidFill>
                  <a:srgbClr val="000000"/>
                </a:solidFill>
                <a:latin typeface="Helvetica" charset="0"/>
                <a:ea typeface="ＭＳ Ｐゴシック" charset="0"/>
                <a:cs typeface="ＭＳ Ｐゴシック" charset="0"/>
              </a:rPr>
              <a:t>A</a:t>
            </a:r>
            <a:r>
              <a:rPr lang="mn-MN" sz="800" b="1">
                <a:solidFill>
                  <a:srgbClr val="000000"/>
                </a:solidFill>
                <a:latin typeface="Helvetica" charset="0"/>
                <a:ea typeface="ＭＳ Ｐゴシック" charset="0"/>
                <a:cs typeface="ＭＳ Ｐゴシック" charset="0"/>
              </a:rPr>
              <a:t>ссири</a:t>
            </a:r>
            <a:r>
              <a:rPr lang="en-US" sz="800" b="1">
                <a:solidFill>
                  <a:srgbClr val="000000"/>
                </a:solidFill>
                <a:latin typeface="Helvetica" charset="0"/>
                <a:ea typeface="ＭＳ Ｐゴシック" charset="0"/>
                <a:cs typeface="ＭＳ Ｐゴシック" charset="0"/>
              </a:rPr>
              <a:t>  </a:t>
            </a:r>
            <a:r>
              <a:rPr lang="mn-MN" sz="800" b="1">
                <a:solidFill>
                  <a:srgbClr val="000000"/>
                </a:solidFill>
                <a:latin typeface="Helvetica" charset="0"/>
                <a:ea typeface="ＭＳ Ｐゴシック" charset="0"/>
                <a:cs typeface="ＭＳ Ｐゴシック" charset="0"/>
              </a:rPr>
              <a:t> Вавилон</a:t>
            </a:r>
            <a:endParaRPr lang="en-US" sz="800" b="1">
              <a:solidFill>
                <a:srgbClr val="000000"/>
              </a:solidFill>
              <a:latin typeface="Helvetica" charset="0"/>
              <a:ea typeface="ＭＳ Ｐゴシック" charset="0"/>
              <a:cs typeface="ＭＳ Ｐゴシック" charset="0"/>
            </a:endParaRPr>
          </a:p>
        </p:txBody>
      </p:sp>
      <p:sp>
        <p:nvSpPr>
          <p:cNvPr id="28832" name="Rectangle 160"/>
          <p:cNvSpPr>
            <a:spLocks noChangeArrowheads="1"/>
          </p:cNvSpPr>
          <p:nvPr/>
        </p:nvSpPr>
        <p:spPr bwMode="auto">
          <a:xfrm>
            <a:off x="4222752" y="6490333"/>
            <a:ext cx="965903"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800" b="1">
                <a:solidFill>
                  <a:srgbClr val="000000"/>
                </a:solidFill>
                <a:latin typeface="Helvetica" charset="0"/>
                <a:ea typeface="ＭＳ Ｐゴシック" charset="0"/>
                <a:cs typeface="ＭＳ Ｐゴシック" charset="0"/>
              </a:rPr>
              <a:t>Хойд</a:t>
            </a:r>
            <a:r>
              <a:rPr lang="en-US" sz="800" b="1">
                <a:solidFill>
                  <a:srgbClr val="000000"/>
                </a:solidFill>
                <a:latin typeface="Helvetica" charset="0"/>
                <a:ea typeface="ＭＳ Ｐゴシック" charset="0"/>
                <a:cs typeface="ＭＳ Ｐゴシック" charset="0"/>
              </a:rPr>
              <a:t>     </a:t>
            </a:r>
            <a:r>
              <a:rPr lang="mn-MN" sz="800" b="1">
                <a:solidFill>
                  <a:srgbClr val="000000"/>
                </a:solidFill>
                <a:latin typeface="Helvetica" charset="0"/>
                <a:ea typeface="ＭＳ Ｐゴシック" charset="0"/>
                <a:cs typeface="ＭＳ Ｐゴシック" charset="0"/>
              </a:rPr>
              <a:t> Өмнөд</a:t>
            </a:r>
            <a:endParaRPr lang="en-US" sz="800" b="1">
              <a:solidFill>
                <a:srgbClr val="000000"/>
              </a:solidFill>
              <a:latin typeface="Helvetica" charset="0"/>
              <a:ea typeface="ＭＳ Ｐゴシック" charset="0"/>
              <a:cs typeface="ＭＳ Ｐゴシック" charset="0"/>
            </a:endParaRPr>
          </a:p>
        </p:txBody>
      </p:sp>
      <p:sp>
        <p:nvSpPr>
          <p:cNvPr id="218273" name="Rectangle 161"/>
          <p:cNvSpPr>
            <a:spLocks noChangeArrowheads="1"/>
          </p:cNvSpPr>
          <p:nvPr/>
        </p:nvSpPr>
        <p:spPr bwMode="auto">
          <a:xfrm>
            <a:off x="4199661" y="7004145"/>
            <a:ext cx="993455" cy="218364"/>
          </a:xfrm>
          <a:prstGeom prst="rect">
            <a:avLst/>
          </a:prstGeom>
          <a:noFill/>
          <a:ln w="12700">
            <a:noFill/>
            <a:miter lim="800000"/>
            <a:headEnd/>
            <a:tailEnd/>
          </a:ln>
          <a:effectLst/>
        </p:spPr>
        <p:txBody>
          <a:bodyPr wrap="none" lIns="96016" tIns="47166" rIns="96016" bIns="47166">
            <a:spAutoFit/>
          </a:bodyPr>
          <a:lstStyle/>
          <a:p>
            <a:pPr defTabSz="969963" eaLnBrk="0" fontAlgn="base" hangingPunct="0">
              <a:spcBef>
                <a:spcPct val="0"/>
              </a:spcBef>
              <a:spcAft>
                <a:spcPct val="0"/>
              </a:spcAft>
            </a:pPr>
            <a:r>
              <a:rPr lang="mn-MN" sz="800" b="1">
                <a:solidFill>
                  <a:srgbClr val="000000"/>
                </a:solidFill>
                <a:effectLst>
                  <a:outerShdw blurRad="38100" dist="38100" dir="2700000" algn="tl">
                    <a:srgbClr val="DDDDDD"/>
                  </a:outerShdw>
                </a:effectLst>
                <a:latin typeface="Helvetica" charset="0"/>
                <a:ea typeface="ＭＳ Ｐゴシック" charset="0"/>
                <a:cs typeface="ＭＳ Ｐゴシック" charset="0"/>
              </a:rPr>
              <a:t>Эш үзүүлэгчид</a:t>
            </a:r>
            <a:endParaRPr lang="en-US" sz="800" b="1">
              <a:solidFill>
                <a:srgbClr val="000000"/>
              </a:solidFill>
              <a:effectLst>
                <a:outerShdw blurRad="38100" dist="38100" dir="2700000" algn="tl">
                  <a:srgbClr val="DDDDDD"/>
                </a:outerShdw>
              </a:effectLst>
              <a:latin typeface="Helvetica" charset="0"/>
              <a:ea typeface="ＭＳ Ｐゴシック" charset="0"/>
              <a:cs typeface="ＭＳ Ｐゴシック" charset="0"/>
            </a:endParaRPr>
          </a:p>
        </p:txBody>
      </p:sp>
      <p:sp>
        <p:nvSpPr>
          <p:cNvPr id="28834" name="Rectangle 162"/>
          <p:cNvSpPr>
            <a:spLocks noChangeArrowheads="1"/>
          </p:cNvSpPr>
          <p:nvPr/>
        </p:nvSpPr>
        <p:spPr bwMode="auto">
          <a:xfrm>
            <a:off x="4338207" y="6107283"/>
            <a:ext cx="691965"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С</a:t>
            </a:r>
            <a:r>
              <a:rPr lang="en-US" sz="1000" b="1">
                <a:solidFill>
                  <a:srgbClr val="000000"/>
                </a:solidFill>
                <a:latin typeface="Helvetica" charset="0"/>
                <a:ea typeface="ＭＳ Ｐゴシック" charset="0"/>
                <a:cs typeface="ＭＳ Ｐゴシック" charset="0"/>
              </a:rPr>
              <a:t> - </a:t>
            </a:r>
            <a:r>
              <a:rPr lang="mn-MN" sz="1000" b="1">
                <a:solidFill>
                  <a:srgbClr val="000000"/>
                </a:solidFill>
                <a:latin typeface="Helvetica" charset="0"/>
                <a:ea typeface="ＭＳ Ｐゴシック" charset="0"/>
                <a:cs typeface="ＭＳ Ｐゴシック" charset="0"/>
              </a:rPr>
              <a:t>Б</a:t>
            </a:r>
            <a:r>
              <a:rPr lang="en-US" sz="1000" b="1">
                <a:solidFill>
                  <a:srgbClr val="000000"/>
                </a:solidFill>
                <a:latin typeface="Helvetica" charset="0"/>
                <a:ea typeface="ＭＳ Ｐゴシック" charset="0"/>
                <a:cs typeface="ＭＳ Ｐゴシック" charset="0"/>
              </a:rPr>
              <a:t> - </a:t>
            </a:r>
            <a:r>
              <a:rPr lang="mn-MN" sz="1000" b="1">
                <a:solidFill>
                  <a:srgbClr val="000000"/>
                </a:solidFill>
                <a:latin typeface="Helvetica" charset="0"/>
                <a:ea typeface="ＭＳ Ｐゴシック" charset="0"/>
                <a:cs typeface="ＭＳ Ｐゴシック" charset="0"/>
              </a:rPr>
              <a:t>Ё</a:t>
            </a:r>
            <a:endParaRPr lang="en-US" sz="1000" b="1">
              <a:solidFill>
                <a:srgbClr val="000000"/>
              </a:solidFill>
              <a:latin typeface="Helvetica" charset="0"/>
              <a:ea typeface="ＭＳ Ｐゴシック" charset="0"/>
              <a:cs typeface="ＭＳ Ｐゴシック" charset="0"/>
            </a:endParaRPr>
          </a:p>
        </p:txBody>
      </p:sp>
      <p:sp>
        <p:nvSpPr>
          <p:cNvPr id="28835" name="AutoShape 163"/>
          <p:cNvSpPr>
            <a:spLocks noChangeArrowheads="1"/>
          </p:cNvSpPr>
          <p:nvPr/>
        </p:nvSpPr>
        <p:spPr bwMode="auto">
          <a:xfrm>
            <a:off x="5362866" y="6371879"/>
            <a:ext cx="730250" cy="481507"/>
          </a:xfrm>
          <a:prstGeom prst="roundRect">
            <a:avLst>
              <a:gd name="adj" fmla="val 16667"/>
            </a:avLst>
          </a:prstGeom>
          <a:solidFill>
            <a:schemeClr val="bg1"/>
          </a:solidFill>
          <a:ln w="1905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36" name="Rectangle 164"/>
          <p:cNvSpPr>
            <a:spLocks noChangeArrowheads="1"/>
          </p:cNvSpPr>
          <p:nvPr/>
        </p:nvSpPr>
        <p:spPr bwMode="auto">
          <a:xfrm>
            <a:off x="5355648" y="6530332"/>
            <a:ext cx="952500" cy="413817"/>
          </a:xfrm>
          <a:prstGeom prst="rect">
            <a:avLst/>
          </a:prstGeom>
          <a:solidFill>
            <a:schemeClr val="bg1"/>
          </a:solidFill>
          <a:ln w="19050">
            <a:solidFill>
              <a:srgbClr val="000000"/>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37" name="Line 165"/>
          <p:cNvSpPr>
            <a:spLocks noChangeShapeType="1"/>
          </p:cNvSpPr>
          <p:nvPr/>
        </p:nvSpPr>
        <p:spPr bwMode="auto">
          <a:xfrm flipV="1">
            <a:off x="5370082" y="6524177"/>
            <a:ext cx="516659"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38" name="Line 166"/>
          <p:cNvSpPr>
            <a:spLocks noChangeShapeType="1"/>
          </p:cNvSpPr>
          <p:nvPr/>
        </p:nvSpPr>
        <p:spPr bwMode="auto">
          <a:xfrm flipV="1">
            <a:off x="5572127" y="6508793"/>
            <a:ext cx="516659"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39" name="Rectangle 167"/>
          <p:cNvSpPr>
            <a:spLocks noChangeArrowheads="1"/>
          </p:cNvSpPr>
          <p:nvPr/>
        </p:nvSpPr>
        <p:spPr bwMode="auto">
          <a:xfrm>
            <a:off x="5384512" y="6374956"/>
            <a:ext cx="629924"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800" b="1">
                <a:solidFill>
                  <a:srgbClr val="000000"/>
                </a:solidFill>
                <a:latin typeface="Arial" charset="0"/>
                <a:ea typeface="ＭＳ Ｐゴシック" charset="0"/>
                <a:cs typeface="ＭＳ Ｐゴシック" charset="0"/>
              </a:rPr>
              <a:t>АНАРХИ</a:t>
            </a:r>
            <a:endParaRPr lang="en-US" sz="800" b="1">
              <a:solidFill>
                <a:srgbClr val="000000"/>
              </a:solidFill>
              <a:latin typeface="Arial" charset="0"/>
              <a:ea typeface="ＭＳ Ｐゴシック" charset="0"/>
              <a:cs typeface="ＭＳ Ｐゴシック" charset="0"/>
            </a:endParaRPr>
          </a:p>
        </p:txBody>
      </p:sp>
      <p:sp>
        <p:nvSpPr>
          <p:cNvPr id="28840" name="Line 168"/>
          <p:cNvSpPr>
            <a:spLocks noChangeShapeType="1"/>
          </p:cNvSpPr>
          <p:nvPr/>
        </p:nvSpPr>
        <p:spPr bwMode="auto">
          <a:xfrm>
            <a:off x="5403274" y="6841079"/>
            <a:ext cx="87745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41" name="Line 169"/>
          <p:cNvSpPr>
            <a:spLocks noChangeShapeType="1"/>
          </p:cNvSpPr>
          <p:nvPr/>
        </p:nvSpPr>
        <p:spPr bwMode="auto">
          <a:xfrm>
            <a:off x="5397500" y="6668783"/>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42" name="Rectangle 170"/>
          <p:cNvSpPr>
            <a:spLocks noChangeArrowheads="1"/>
          </p:cNvSpPr>
          <p:nvPr/>
        </p:nvSpPr>
        <p:spPr bwMode="auto">
          <a:xfrm>
            <a:off x="5635627" y="6671859"/>
            <a:ext cx="407871"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350</a:t>
            </a:r>
          </a:p>
        </p:txBody>
      </p:sp>
      <p:sp>
        <p:nvSpPr>
          <p:cNvPr id="28843" name="Rectangle 171"/>
          <p:cNvSpPr>
            <a:spLocks noChangeArrowheads="1"/>
          </p:cNvSpPr>
          <p:nvPr/>
        </p:nvSpPr>
        <p:spPr bwMode="auto">
          <a:xfrm>
            <a:off x="5383068" y="6490335"/>
            <a:ext cx="877876"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Шүүгч нар</a:t>
            </a:r>
            <a:endParaRPr lang="en-US" sz="1000" b="1">
              <a:solidFill>
                <a:srgbClr val="000000"/>
              </a:solidFill>
              <a:latin typeface="Helvetica" charset="0"/>
              <a:ea typeface="ＭＳ Ｐゴシック" charset="0"/>
              <a:cs typeface="ＭＳ Ｐゴシック" charset="0"/>
            </a:endParaRPr>
          </a:p>
        </p:txBody>
      </p:sp>
      <p:sp>
        <p:nvSpPr>
          <p:cNvPr id="28844" name="AutoShape 172"/>
          <p:cNvSpPr>
            <a:spLocks noChangeArrowheads="1"/>
          </p:cNvSpPr>
          <p:nvPr/>
        </p:nvSpPr>
        <p:spPr bwMode="auto">
          <a:xfrm>
            <a:off x="2980173" y="6251887"/>
            <a:ext cx="730250" cy="667648"/>
          </a:xfrm>
          <a:prstGeom prst="roundRect">
            <a:avLst>
              <a:gd name="adj" fmla="val 16667"/>
            </a:avLst>
          </a:prstGeom>
          <a:solidFill>
            <a:schemeClr val="bg1"/>
          </a:solidFill>
          <a:ln w="1905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45" name="Rectangle 173"/>
          <p:cNvSpPr>
            <a:spLocks noChangeArrowheads="1"/>
          </p:cNvSpPr>
          <p:nvPr/>
        </p:nvSpPr>
        <p:spPr bwMode="auto">
          <a:xfrm>
            <a:off x="2978727" y="6398033"/>
            <a:ext cx="952500" cy="763025"/>
          </a:xfrm>
          <a:prstGeom prst="rect">
            <a:avLst/>
          </a:prstGeom>
          <a:solidFill>
            <a:schemeClr val="bg1"/>
          </a:solidFill>
          <a:ln w="19050">
            <a:solidFill>
              <a:srgbClr val="000000"/>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46" name="Line 174"/>
          <p:cNvSpPr>
            <a:spLocks noChangeShapeType="1"/>
          </p:cNvSpPr>
          <p:nvPr/>
        </p:nvSpPr>
        <p:spPr bwMode="auto">
          <a:xfrm flipV="1">
            <a:off x="2996047" y="6378032"/>
            <a:ext cx="516659"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47" name="Line 175"/>
          <p:cNvSpPr>
            <a:spLocks noChangeShapeType="1"/>
          </p:cNvSpPr>
          <p:nvPr/>
        </p:nvSpPr>
        <p:spPr bwMode="auto">
          <a:xfrm flipV="1">
            <a:off x="3183661" y="6388801"/>
            <a:ext cx="51521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48" name="Rectangle 176"/>
          <p:cNvSpPr>
            <a:spLocks noChangeArrowheads="1"/>
          </p:cNvSpPr>
          <p:nvPr/>
        </p:nvSpPr>
        <p:spPr bwMode="auto">
          <a:xfrm>
            <a:off x="2978728" y="6254964"/>
            <a:ext cx="852942"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mn-MN" sz="800" b="1">
                <a:solidFill>
                  <a:srgbClr val="000000"/>
                </a:solidFill>
                <a:latin typeface="Arial" charset="0"/>
                <a:ea typeface="ＭＳ Ｐゴシック" charset="0"/>
                <a:cs typeface="ＭＳ Ｐゴシック" charset="0"/>
              </a:rPr>
              <a:t>КОЛОНЧЛОЛ</a:t>
            </a:r>
            <a:endParaRPr lang="en-US" sz="800" b="1">
              <a:solidFill>
                <a:srgbClr val="000000"/>
              </a:solidFill>
              <a:latin typeface="Arial" charset="0"/>
              <a:ea typeface="ＭＳ Ｐゴシック" charset="0"/>
              <a:cs typeface="ＭＳ Ｐゴシック" charset="0"/>
            </a:endParaRPr>
          </a:p>
        </p:txBody>
      </p:sp>
      <p:sp>
        <p:nvSpPr>
          <p:cNvPr id="28849" name="Rectangle 177"/>
          <p:cNvSpPr>
            <a:spLocks noChangeArrowheads="1"/>
          </p:cNvSpPr>
          <p:nvPr/>
        </p:nvSpPr>
        <p:spPr bwMode="auto">
          <a:xfrm>
            <a:off x="3020580" y="6239581"/>
            <a:ext cx="835602"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eaLnBrk="0" fontAlgn="base" hangingPunct="0">
              <a:spcBef>
                <a:spcPct val="0"/>
              </a:spcBef>
              <a:spcAft>
                <a:spcPct val="0"/>
              </a:spcAft>
            </a:pPr>
            <a:endParaRPr lang="en-US" sz="1000" b="1">
              <a:solidFill>
                <a:srgbClr val="000000"/>
              </a:solidFill>
              <a:latin typeface="Chicago" charset="0"/>
              <a:ea typeface="ＭＳ Ｐゴシック" charset="0"/>
              <a:cs typeface="ＭＳ Ｐゴシック" charset="0"/>
            </a:endParaRPr>
          </a:p>
        </p:txBody>
      </p:sp>
      <p:sp>
        <p:nvSpPr>
          <p:cNvPr id="28850" name="Line 178"/>
          <p:cNvSpPr>
            <a:spLocks noChangeShapeType="1"/>
          </p:cNvSpPr>
          <p:nvPr/>
        </p:nvSpPr>
        <p:spPr bwMode="auto">
          <a:xfrm>
            <a:off x="3011921" y="6727240"/>
            <a:ext cx="87601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51" name="Line 179"/>
          <p:cNvSpPr>
            <a:spLocks noChangeShapeType="1"/>
          </p:cNvSpPr>
          <p:nvPr/>
        </p:nvSpPr>
        <p:spPr bwMode="auto">
          <a:xfrm>
            <a:off x="3013365" y="6556481"/>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52" name="Rectangle 180"/>
          <p:cNvSpPr>
            <a:spLocks noChangeArrowheads="1"/>
          </p:cNvSpPr>
          <p:nvPr/>
        </p:nvSpPr>
        <p:spPr bwMode="auto">
          <a:xfrm>
            <a:off x="3107171" y="6525715"/>
            <a:ext cx="787206"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3 </a:t>
            </a:r>
            <a:r>
              <a:rPr lang="mn-MN" sz="1000" b="1">
                <a:solidFill>
                  <a:srgbClr val="000000"/>
                </a:solidFill>
                <a:latin typeface="Helvetica" charset="0"/>
                <a:ea typeface="ＭＳ Ｐゴシック" charset="0"/>
                <a:cs typeface="ＭＳ Ｐゴシック" charset="0"/>
              </a:rPr>
              <a:t>нүүдэл</a:t>
            </a:r>
            <a:endParaRPr lang="en-US" sz="1000" b="1">
              <a:solidFill>
                <a:srgbClr val="000000"/>
              </a:solidFill>
              <a:latin typeface="Helvetica" charset="0"/>
              <a:ea typeface="ＭＳ Ｐゴシック" charset="0"/>
              <a:cs typeface="ＭＳ Ｐゴシック" charset="0"/>
            </a:endParaRPr>
          </a:p>
        </p:txBody>
      </p:sp>
      <p:sp>
        <p:nvSpPr>
          <p:cNvPr id="28853" name="Rectangle 181"/>
          <p:cNvSpPr>
            <a:spLocks noChangeArrowheads="1"/>
          </p:cNvSpPr>
          <p:nvPr/>
        </p:nvSpPr>
        <p:spPr bwMode="auto">
          <a:xfrm>
            <a:off x="3024909" y="6879537"/>
            <a:ext cx="831273" cy="26453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eaLnBrk="0" fontAlgn="base" hangingPunct="0">
              <a:spcBef>
                <a:spcPct val="0"/>
              </a:spcBef>
              <a:spcAft>
                <a:spcPct val="0"/>
              </a:spcAft>
            </a:pPr>
            <a:r>
              <a:rPr lang="mn-MN" sz="1100" b="1">
                <a:solidFill>
                  <a:srgbClr val="000000"/>
                </a:solidFill>
                <a:latin typeface="Helvetica" charset="0"/>
                <a:ea typeface="ＭＳ Ｐゴシック" charset="0"/>
                <a:cs typeface="ＭＳ Ｐゴシック" charset="0"/>
              </a:rPr>
              <a:t>З</a:t>
            </a:r>
            <a:r>
              <a:rPr lang="en-US" sz="1100" b="1">
                <a:solidFill>
                  <a:srgbClr val="000000"/>
                </a:solidFill>
                <a:latin typeface="Helvetica" charset="0"/>
                <a:ea typeface="ＭＳ Ｐゴシック" charset="0"/>
                <a:cs typeface="ＭＳ Ｐゴシック" charset="0"/>
              </a:rPr>
              <a:t> - E - </a:t>
            </a:r>
            <a:r>
              <a:rPr lang="mn-MN" sz="1100" b="1">
                <a:solidFill>
                  <a:srgbClr val="000000"/>
                </a:solidFill>
                <a:latin typeface="Helvetica" charset="0"/>
                <a:ea typeface="ＭＳ Ｐゴシック" charset="0"/>
                <a:cs typeface="ＭＳ Ｐゴシック" charset="0"/>
              </a:rPr>
              <a:t>Н</a:t>
            </a:r>
            <a:endParaRPr lang="en-US" sz="1100" b="1">
              <a:solidFill>
                <a:srgbClr val="000000"/>
              </a:solidFill>
              <a:latin typeface="Helvetica" charset="0"/>
              <a:ea typeface="ＭＳ Ｐゴシック" charset="0"/>
              <a:cs typeface="ＭＳ Ｐゴシック" charset="0"/>
            </a:endParaRPr>
          </a:p>
        </p:txBody>
      </p:sp>
      <p:sp>
        <p:nvSpPr>
          <p:cNvPr id="28854" name="Rectangle 182"/>
          <p:cNvSpPr>
            <a:spLocks noChangeArrowheads="1"/>
          </p:cNvSpPr>
          <p:nvPr/>
        </p:nvSpPr>
        <p:spPr bwMode="auto">
          <a:xfrm>
            <a:off x="3101399" y="6365726"/>
            <a:ext cx="641120" cy="2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eaLnBrk="0" fontAlgn="base" hangingPunct="0">
              <a:spcBef>
                <a:spcPct val="0"/>
              </a:spcBef>
              <a:spcAft>
                <a:spcPct val="0"/>
              </a:spcAft>
            </a:pPr>
            <a:r>
              <a:rPr lang="en-US" sz="1000" b="1">
                <a:solidFill>
                  <a:srgbClr val="000000"/>
                </a:solidFill>
                <a:latin typeface="Helvetica" charset="0"/>
                <a:ea typeface="ＭＳ Ｐゴシック" charset="0"/>
                <a:cs typeface="ＭＳ Ｐゴシック" charset="0"/>
              </a:rPr>
              <a:t>70 </a:t>
            </a:r>
            <a:r>
              <a:rPr lang="mn-MN" sz="1000" b="1">
                <a:solidFill>
                  <a:srgbClr val="000000"/>
                </a:solidFill>
                <a:latin typeface="Helvetica" charset="0"/>
                <a:ea typeface="ＭＳ Ｐゴシック" charset="0"/>
                <a:cs typeface="ＭＳ Ｐゴシック" charset="0"/>
              </a:rPr>
              <a:t>жил</a:t>
            </a:r>
            <a:endParaRPr lang="en-US" sz="1000" b="1">
              <a:solidFill>
                <a:srgbClr val="000000"/>
              </a:solidFill>
              <a:latin typeface="Helvetica" charset="0"/>
              <a:ea typeface="ＭＳ Ｐゴシック" charset="0"/>
              <a:cs typeface="ＭＳ Ｐゴシック" charset="0"/>
            </a:endParaRPr>
          </a:p>
        </p:txBody>
      </p:sp>
      <p:sp>
        <p:nvSpPr>
          <p:cNvPr id="28855" name="Rectangle 183"/>
          <p:cNvSpPr>
            <a:spLocks noChangeArrowheads="1"/>
          </p:cNvSpPr>
          <p:nvPr/>
        </p:nvSpPr>
        <p:spPr bwMode="auto">
          <a:xfrm>
            <a:off x="2843071" y="6728777"/>
            <a:ext cx="1163204" cy="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eaLnBrk="0" fontAlgn="base" hangingPunct="0">
              <a:spcBef>
                <a:spcPct val="0"/>
              </a:spcBef>
              <a:spcAft>
                <a:spcPct val="0"/>
              </a:spcAft>
            </a:pPr>
            <a:r>
              <a:rPr lang="en-US" sz="800" b="1">
                <a:solidFill>
                  <a:srgbClr val="000000"/>
                </a:solidFill>
                <a:latin typeface="Helvetica" charset="0"/>
                <a:ea typeface="ＭＳ Ｐゴシック" charset="0"/>
                <a:cs typeface="ＭＳ Ｐゴシック" charset="0"/>
              </a:rPr>
              <a:t>100 </a:t>
            </a:r>
            <a:r>
              <a:rPr lang="mn-MN" sz="800" b="1">
                <a:solidFill>
                  <a:srgbClr val="000000"/>
                </a:solidFill>
                <a:latin typeface="Helvetica" charset="0"/>
                <a:ea typeface="ＭＳ Ｐゴシック" charset="0"/>
                <a:cs typeface="ＭＳ Ｐゴシック" charset="0"/>
              </a:rPr>
              <a:t>жил</a:t>
            </a:r>
            <a:r>
              <a:rPr lang="en-US" sz="800" b="1">
                <a:solidFill>
                  <a:srgbClr val="000000"/>
                </a:solidFill>
                <a:latin typeface="Helvetica" charset="0"/>
                <a:ea typeface="ＭＳ Ｐゴシック" charset="0"/>
                <a:cs typeface="ＭＳ Ｐゴシック" charset="0"/>
              </a:rPr>
              <a:t> / 50,000</a:t>
            </a:r>
          </a:p>
        </p:txBody>
      </p:sp>
      <p:sp>
        <p:nvSpPr>
          <p:cNvPr id="28856" name="Line 184"/>
          <p:cNvSpPr>
            <a:spLocks noChangeShapeType="1"/>
          </p:cNvSpPr>
          <p:nvPr/>
        </p:nvSpPr>
        <p:spPr bwMode="auto">
          <a:xfrm>
            <a:off x="3013365" y="7084139"/>
            <a:ext cx="8760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57" name="Line 185"/>
          <p:cNvSpPr>
            <a:spLocks noChangeShapeType="1"/>
          </p:cNvSpPr>
          <p:nvPr/>
        </p:nvSpPr>
        <p:spPr bwMode="auto">
          <a:xfrm flipV="1">
            <a:off x="3011921" y="6905689"/>
            <a:ext cx="8731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28858" name="Group 186"/>
          <p:cNvGrpSpPr>
            <a:grpSpLocks/>
          </p:cNvGrpSpPr>
          <p:nvPr/>
        </p:nvGrpSpPr>
        <p:grpSpPr bwMode="auto">
          <a:xfrm>
            <a:off x="1873250" y="4410473"/>
            <a:ext cx="558512" cy="507659"/>
            <a:chOff x="1180" y="2738"/>
            <a:chExt cx="352" cy="320"/>
          </a:xfrm>
        </p:grpSpPr>
        <p:pic>
          <p:nvPicPr>
            <p:cNvPr id="28879" name="Picture 18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0" y="2738"/>
              <a:ext cx="352"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8880" name="Rectangle 188"/>
            <p:cNvSpPr>
              <a:spLocks noChangeArrowheads="1"/>
            </p:cNvSpPr>
            <p:nvPr/>
          </p:nvSpPr>
          <p:spPr bwMode="auto">
            <a:xfrm>
              <a:off x="1289" y="2851"/>
              <a:ext cx="122" cy="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81" name="Text Box 189"/>
            <p:cNvSpPr txBox="1">
              <a:spLocks noChangeArrowheads="1"/>
            </p:cNvSpPr>
            <p:nvPr/>
          </p:nvSpPr>
          <p:spPr bwMode="auto">
            <a:xfrm>
              <a:off x="1200" y="2828"/>
              <a:ext cx="28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100" baseline="0">
                  <a:solidFill>
                    <a:srgbClr val="000000"/>
                  </a:solidFill>
                  <a:latin typeface="Arial" charset="0"/>
                </a:rPr>
                <a:t>ДХ</a:t>
              </a:r>
              <a:endParaRPr lang="en-US" sz="1100" b="0" baseline="0">
                <a:solidFill>
                  <a:srgbClr val="000000"/>
                </a:solidFill>
                <a:latin typeface="Sand" charset="0"/>
              </a:endParaRPr>
            </a:p>
          </p:txBody>
        </p:sp>
      </p:grpSp>
      <p:sp>
        <p:nvSpPr>
          <p:cNvPr id="28859" name="Text Box 190"/>
          <p:cNvSpPr txBox="1">
            <a:spLocks noChangeArrowheads="1"/>
          </p:cNvSpPr>
          <p:nvPr/>
        </p:nvSpPr>
        <p:spPr bwMode="auto">
          <a:xfrm>
            <a:off x="4318002" y="3207477"/>
            <a:ext cx="457489" cy="29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300" baseline="0">
                <a:solidFill>
                  <a:srgbClr val="000000"/>
                </a:solidFill>
                <a:latin typeface="Arial" charset="0"/>
              </a:rPr>
              <a:t>A</a:t>
            </a:r>
            <a:r>
              <a:rPr lang="mn-MN" sz="1300" baseline="0">
                <a:solidFill>
                  <a:srgbClr val="000000"/>
                </a:solidFill>
                <a:latin typeface="Arial" charset="0"/>
              </a:rPr>
              <a:t>Г</a:t>
            </a:r>
            <a:endParaRPr lang="en-US" sz="1300" b="0" baseline="0">
              <a:solidFill>
                <a:srgbClr val="000000"/>
              </a:solidFill>
              <a:latin typeface="Sand" charset="0"/>
            </a:endParaRPr>
          </a:p>
        </p:txBody>
      </p:sp>
      <p:sp>
        <p:nvSpPr>
          <p:cNvPr id="28860" name="Text Box 191"/>
          <p:cNvSpPr txBox="1">
            <a:spLocks noChangeArrowheads="1"/>
          </p:cNvSpPr>
          <p:nvPr/>
        </p:nvSpPr>
        <p:spPr bwMode="auto">
          <a:xfrm>
            <a:off x="4076990" y="5625778"/>
            <a:ext cx="457488" cy="26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100" baseline="0">
                <a:solidFill>
                  <a:srgbClr val="000000"/>
                </a:solidFill>
                <a:latin typeface="Arial" charset="0"/>
              </a:rPr>
              <a:t>ДГ</a:t>
            </a:r>
            <a:endParaRPr lang="en-US" sz="1100" b="0" baseline="0">
              <a:solidFill>
                <a:srgbClr val="000000"/>
              </a:solidFill>
              <a:latin typeface="Sand" charset="0"/>
            </a:endParaRPr>
          </a:p>
        </p:txBody>
      </p:sp>
      <p:sp>
        <p:nvSpPr>
          <p:cNvPr id="28861" name="Text Box 192"/>
          <p:cNvSpPr txBox="1">
            <a:spLocks noChangeArrowheads="1"/>
          </p:cNvSpPr>
          <p:nvPr/>
        </p:nvSpPr>
        <p:spPr bwMode="auto">
          <a:xfrm>
            <a:off x="4636944" y="5631931"/>
            <a:ext cx="457488" cy="26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100" baseline="0">
                <a:solidFill>
                  <a:srgbClr val="000000"/>
                </a:solidFill>
                <a:latin typeface="Arial" charset="0"/>
              </a:rPr>
              <a:t>ШГ</a:t>
            </a:r>
            <a:endParaRPr lang="en-US" sz="1100" baseline="0">
              <a:solidFill>
                <a:srgbClr val="000000"/>
              </a:solidFill>
              <a:latin typeface="Arial" charset="0"/>
            </a:endParaRPr>
          </a:p>
        </p:txBody>
      </p:sp>
      <p:grpSp>
        <p:nvGrpSpPr>
          <p:cNvPr id="28862" name="Group 201"/>
          <p:cNvGrpSpPr>
            <a:grpSpLocks/>
          </p:cNvGrpSpPr>
          <p:nvPr/>
        </p:nvGrpSpPr>
        <p:grpSpPr bwMode="auto">
          <a:xfrm>
            <a:off x="300183" y="2722900"/>
            <a:ext cx="6246091" cy="247983"/>
            <a:chOff x="189" y="1645"/>
            <a:chExt cx="3935" cy="156"/>
          </a:xfrm>
        </p:grpSpPr>
        <p:sp>
          <p:nvSpPr>
            <p:cNvPr id="28874" name="Text Box 202"/>
            <p:cNvSpPr txBox="1">
              <a:spLocks noChangeArrowheads="1"/>
            </p:cNvSpPr>
            <p:nvPr/>
          </p:nvSpPr>
          <p:spPr bwMode="auto">
            <a:xfrm>
              <a:off x="189" y="1645"/>
              <a:ext cx="80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800" baseline="0">
                  <a:solidFill>
                    <a:srgbClr val="000000"/>
                  </a:solidFill>
                  <a:latin typeface="Helvetica" charset="0"/>
                </a:rPr>
                <a:t>Огноо</a:t>
              </a:r>
              <a:endParaRPr lang="en-US" sz="800" baseline="0">
                <a:solidFill>
                  <a:srgbClr val="000000"/>
                </a:solidFill>
                <a:latin typeface="Helvetica" charset="0"/>
              </a:endParaRPr>
            </a:p>
          </p:txBody>
        </p:sp>
        <p:sp>
          <p:nvSpPr>
            <p:cNvPr id="28875" name="Text Box 203"/>
            <p:cNvSpPr txBox="1">
              <a:spLocks noChangeArrowheads="1"/>
            </p:cNvSpPr>
            <p:nvPr/>
          </p:nvSpPr>
          <p:spPr bwMode="auto">
            <a:xfrm>
              <a:off x="956" y="1645"/>
              <a:ext cx="80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800" baseline="0">
                  <a:solidFill>
                    <a:srgbClr val="000000"/>
                  </a:solidFill>
                  <a:latin typeface="Helvetica" charset="0"/>
                </a:rPr>
                <a:t>Огноо</a:t>
              </a:r>
              <a:endParaRPr lang="en-US" sz="800" baseline="0">
                <a:solidFill>
                  <a:srgbClr val="000000"/>
                </a:solidFill>
                <a:latin typeface="Helvetica" charset="0"/>
              </a:endParaRPr>
            </a:p>
          </p:txBody>
        </p:sp>
        <p:sp>
          <p:nvSpPr>
            <p:cNvPr id="28876" name="Text Box 204"/>
            <p:cNvSpPr txBox="1">
              <a:spLocks noChangeArrowheads="1"/>
            </p:cNvSpPr>
            <p:nvPr/>
          </p:nvSpPr>
          <p:spPr bwMode="auto">
            <a:xfrm>
              <a:off x="1746" y="1645"/>
              <a:ext cx="80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800" baseline="0">
                  <a:solidFill>
                    <a:srgbClr val="000000"/>
                  </a:solidFill>
                  <a:latin typeface="Helvetica" charset="0"/>
                </a:rPr>
                <a:t>Огноо</a:t>
              </a:r>
              <a:endParaRPr lang="en-US" sz="800" baseline="0">
                <a:solidFill>
                  <a:srgbClr val="000000"/>
                </a:solidFill>
                <a:latin typeface="Helvetica" charset="0"/>
              </a:endParaRPr>
            </a:p>
          </p:txBody>
        </p:sp>
        <p:sp>
          <p:nvSpPr>
            <p:cNvPr id="28877" name="Text Box 205"/>
            <p:cNvSpPr txBox="1">
              <a:spLocks noChangeArrowheads="1"/>
            </p:cNvSpPr>
            <p:nvPr/>
          </p:nvSpPr>
          <p:spPr bwMode="auto">
            <a:xfrm>
              <a:off x="2535" y="1645"/>
              <a:ext cx="80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800" baseline="0">
                  <a:solidFill>
                    <a:srgbClr val="000000"/>
                  </a:solidFill>
                  <a:latin typeface="Helvetica" charset="0"/>
                </a:rPr>
                <a:t>Огноо</a:t>
              </a:r>
              <a:endParaRPr lang="en-US" sz="800" baseline="0">
                <a:solidFill>
                  <a:srgbClr val="000000"/>
                </a:solidFill>
                <a:latin typeface="Helvetica" charset="0"/>
              </a:endParaRPr>
            </a:p>
          </p:txBody>
        </p:sp>
        <p:sp>
          <p:nvSpPr>
            <p:cNvPr id="28878" name="Text Box 206"/>
            <p:cNvSpPr txBox="1">
              <a:spLocks noChangeArrowheads="1"/>
            </p:cNvSpPr>
            <p:nvPr/>
          </p:nvSpPr>
          <p:spPr bwMode="auto">
            <a:xfrm>
              <a:off x="3319" y="1645"/>
              <a:ext cx="80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800" baseline="0">
                  <a:solidFill>
                    <a:srgbClr val="000000"/>
                  </a:solidFill>
                  <a:latin typeface="Helvetica" charset="0"/>
                </a:rPr>
                <a:t>ОГНОО</a:t>
              </a:r>
              <a:endParaRPr lang="en-US" sz="800" baseline="0">
                <a:solidFill>
                  <a:srgbClr val="000000"/>
                </a:solidFill>
                <a:latin typeface="Helvetica" charset="0"/>
              </a:endParaRPr>
            </a:p>
          </p:txBody>
        </p:sp>
      </p:grpSp>
      <p:grpSp>
        <p:nvGrpSpPr>
          <p:cNvPr id="28863" name="Group 207"/>
          <p:cNvGrpSpPr>
            <a:grpSpLocks/>
          </p:cNvGrpSpPr>
          <p:nvPr/>
        </p:nvGrpSpPr>
        <p:grpSpPr bwMode="auto">
          <a:xfrm>
            <a:off x="287196" y="5422715"/>
            <a:ext cx="6282170" cy="257201"/>
            <a:chOff x="181" y="3349"/>
            <a:chExt cx="3957" cy="162"/>
          </a:xfrm>
        </p:grpSpPr>
        <p:sp>
          <p:nvSpPr>
            <p:cNvPr id="28869" name="Text Box 208"/>
            <p:cNvSpPr txBox="1">
              <a:spLocks noChangeArrowheads="1"/>
            </p:cNvSpPr>
            <p:nvPr/>
          </p:nvSpPr>
          <p:spPr bwMode="auto">
            <a:xfrm>
              <a:off x="181" y="3349"/>
              <a:ext cx="80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800" baseline="0">
                  <a:solidFill>
                    <a:srgbClr val="000000"/>
                  </a:solidFill>
                  <a:latin typeface="Helvetica" charset="0"/>
                </a:rPr>
                <a:t>Огноо</a:t>
              </a:r>
              <a:endParaRPr lang="en-US" sz="800" baseline="0">
                <a:solidFill>
                  <a:srgbClr val="000000"/>
                </a:solidFill>
                <a:latin typeface="Helvetica" charset="0"/>
              </a:endParaRPr>
            </a:p>
          </p:txBody>
        </p:sp>
        <p:sp>
          <p:nvSpPr>
            <p:cNvPr id="28870" name="Text Box 209"/>
            <p:cNvSpPr txBox="1">
              <a:spLocks noChangeArrowheads="1"/>
            </p:cNvSpPr>
            <p:nvPr/>
          </p:nvSpPr>
          <p:spPr bwMode="auto">
            <a:xfrm>
              <a:off x="981" y="3349"/>
              <a:ext cx="80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800" baseline="0">
                  <a:solidFill>
                    <a:srgbClr val="000000"/>
                  </a:solidFill>
                  <a:latin typeface="Helvetica" charset="0"/>
                </a:rPr>
                <a:t>Огноо</a:t>
              </a:r>
              <a:endParaRPr lang="en-US" sz="800" baseline="0">
                <a:solidFill>
                  <a:srgbClr val="000000"/>
                </a:solidFill>
                <a:latin typeface="Helvetica" charset="0"/>
              </a:endParaRPr>
            </a:p>
          </p:txBody>
        </p:sp>
        <p:sp>
          <p:nvSpPr>
            <p:cNvPr id="28871" name="Text Box 210"/>
            <p:cNvSpPr txBox="1">
              <a:spLocks noChangeArrowheads="1"/>
            </p:cNvSpPr>
            <p:nvPr/>
          </p:nvSpPr>
          <p:spPr bwMode="auto">
            <a:xfrm>
              <a:off x="1749" y="3349"/>
              <a:ext cx="80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800" baseline="0">
                  <a:solidFill>
                    <a:srgbClr val="000000"/>
                  </a:solidFill>
                  <a:latin typeface="Helvetica" charset="0"/>
                </a:rPr>
                <a:t>Огноо</a:t>
              </a:r>
              <a:endParaRPr lang="en-US" sz="800" baseline="0">
                <a:solidFill>
                  <a:srgbClr val="000000"/>
                </a:solidFill>
                <a:latin typeface="Helvetica" charset="0"/>
              </a:endParaRPr>
            </a:p>
          </p:txBody>
        </p:sp>
        <p:sp>
          <p:nvSpPr>
            <p:cNvPr id="28872" name="Text Box 211"/>
            <p:cNvSpPr txBox="1">
              <a:spLocks noChangeArrowheads="1"/>
            </p:cNvSpPr>
            <p:nvPr/>
          </p:nvSpPr>
          <p:spPr bwMode="auto">
            <a:xfrm>
              <a:off x="2538" y="3349"/>
              <a:ext cx="80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800" baseline="0">
                  <a:solidFill>
                    <a:srgbClr val="000000"/>
                  </a:solidFill>
                  <a:latin typeface="Helvetica" charset="0"/>
                </a:rPr>
                <a:t>Огноо</a:t>
              </a:r>
              <a:endParaRPr lang="en-US" sz="800" baseline="0">
                <a:solidFill>
                  <a:srgbClr val="000000"/>
                </a:solidFill>
                <a:latin typeface="Helvetica" charset="0"/>
              </a:endParaRPr>
            </a:p>
          </p:txBody>
        </p:sp>
        <p:sp>
          <p:nvSpPr>
            <p:cNvPr id="28873" name="Text Box 212"/>
            <p:cNvSpPr txBox="1">
              <a:spLocks noChangeArrowheads="1"/>
            </p:cNvSpPr>
            <p:nvPr/>
          </p:nvSpPr>
          <p:spPr bwMode="auto">
            <a:xfrm>
              <a:off x="3333" y="3355"/>
              <a:ext cx="80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800" baseline="0">
                  <a:solidFill>
                    <a:srgbClr val="000000"/>
                  </a:solidFill>
                  <a:latin typeface="Helvetica" charset="0"/>
                </a:rPr>
                <a:t>Огноо</a:t>
              </a:r>
              <a:endParaRPr lang="en-US" sz="800" baseline="0">
                <a:solidFill>
                  <a:srgbClr val="000000"/>
                </a:solidFill>
                <a:latin typeface="Helvetica" charset="0"/>
              </a:endParaRPr>
            </a:p>
          </p:txBody>
        </p:sp>
      </p:grpSp>
      <p:sp>
        <p:nvSpPr>
          <p:cNvPr id="28864" name="Text Box 213"/>
          <p:cNvSpPr txBox="1">
            <a:spLocks noChangeArrowheads="1"/>
          </p:cNvSpPr>
          <p:nvPr/>
        </p:nvSpPr>
        <p:spPr bwMode="auto">
          <a:xfrm>
            <a:off x="603250" y="7928697"/>
            <a:ext cx="5570682" cy="37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800" i="1" baseline="0">
                <a:solidFill>
                  <a:srgbClr val="000000"/>
                </a:solidFill>
                <a:latin typeface="Arial" charset="0"/>
              </a:rPr>
              <a:t>ХАРИУЛТТАЙ ТАЛ</a:t>
            </a:r>
            <a:endParaRPr lang="en-US" sz="1800" i="1" baseline="0">
              <a:solidFill>
                <a:srgbClr val="000000"/>
              </a:solidFill>
              <a:latin typeface="Arial" charset="0"/>
            </a:endParaRPr>
          </a:p>
        </p:txBody>
      </p:sp>
      <p:sp>
        <p:nvSpPr>
          <p:cNvPr id="28865" name="Line 214"/>
          <p:cNvSpPr>
            <a:spLocks noChangeShapeType="1"/>
          </p:cNvSpPr>
          <p:nvPr/>
        </p:nvSpPr>
        <p:spPr bwMode="auto">
          <a:xfrm>
            <a:off x="1153103" y="2304460"/>
            <a:ext cx="447963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8866" name="Text Box 215"/>
          <p:cNvSpPr txBox="1">
            <a:spLocks noChangeArrowheads="1"/>
          </p:cNvSpPr>
          <p:nvPr/>
        </p:nvSpPr>
        <p:spPr bwMode="auto">
          <a:xfrm>
            <a:off x="5994978" y="112301"/>
            <a:ext cx="456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09</a:t>
            </a:r>
          </a:p>
        </p:txBody>
      </p:sp>
      <p:sp>
        <p:nvSpPr>
          <p:cNvPr id="218339" name="Rectangle 227"/>
          <p:cNvSpPr>
            <a:spLocks noChangeArrowheads="1"/>
          </p:cNvSpPr>
          <p:nvPr/>
        </p:nvSpPr>
        <p:spPr bwMode="auto">
          <a:xfrm>
            <a:off x="2210955" y="796869"/>
            <a:ext cx="3368204" cy="559638"/>
          </a:xfrm>
          <a:prstGeom prst="rect">
            <a:avLst/>
          </a:prstGeom>
          <a:noFill/>
          <a:ln w="9525">
            <a:noFill/>
            <a:miter lim="800000"/>
            <a:headEnd/>
            <a:tailEnd/>
          </a:ln>
          <a:effectLst>
            <a:outerShdw dist="45791" dir="3378596" algn="ctr" rotWithShape="0">
              <a:srgbClr val="CCCCCC"/>
            </a:outerShdw>
          </a:effectLst>
        </p:spPr>
        <p:txBody>
          <a:bodyPr wrap="none" lIns="97027" tIns="48513" rIns="97027" bIns="48513">
            <a:spAutoFit/>
          </a:bodyPr>
          <a:lstStyle/>
          <a:p>
            <a:pPr defTabSz="969963" eaLnBrk="0" fontAlgn="base" hangingPunct="0">
              <a:spcBef>
                <a:spcPct val="0"/>
              </a:spcBef>
              <a:spcAft>
                <a:spcPct val="0"/>
              </a:spcAft>
            </a:pPr>
            <a:r>
              <a:rPr lang="mn-MN" sz="3000" b="1" i="1">
                <a:solidFill>
                  <a:srgbClr val="000000"/>
                </a:solidFill>
                <a:latin typeface="Helvetica" charset="0"/>
                <a:ea typeface="ＭＳ Ｐゴシック" charset="0"/>
                <a:cs typeface="ＭＳ Ｐゴシック" charset="0"/>
              </a:rPr>
              <a:t>ЦЭЭЖЛЭХ КАРТ</a:t>
            </a:r>
            <a:endParaRPr lang="en-US" sz="3000" b="1" i="1">
              <a:solidFill>
                <a:srgbClr val="000000"/>
              </a:solidFill>
              <a:latin typeface="Helvetica" charset="0"/>
              <a:ea typeface="ＭＳ Ｐゴシック" charset="0"/>
              <a:cs typeface="ＭＳ Ｐゴシック" charset="0"/>
            </a:endParaRPr>
          </a:p>
        </p:txBody>
      </p:sp>
      <p:sp>
        <p:nvSpPr>
          <p:cNvPr id="28868" name="Text Box 228"/>
          <p:cNvSpPr txBox="1">
            <a:spLocks noChangeArrowheads="1"/>
          </p:cNvSpPr>
          <p:nvPr/>
        </p:nvSpPr>
        <p:spPr bwMode="auto">
          <a:xfrm>
            <a:off x="375227" y="1449133"/>
            <a:ext cx="6272069" cy="55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0"/>
              </a:spcBef>
              <a:spcAft>
                <a:spcPct val="0"/>
              </a:spcAft>
            </a:pPr>
            <a:r>
              <a:rPr lang="mn-MN" sz="1500" baseline="0">
                <a:solidFill>
                  <a:srgbClr val="000000"/>
                </a:solidFill>
                <a:latin typeface="Times New Roman" charset="0"/>
              </a:rPr>
              <a:t>Библийн файл тус бүрийг каарт болгосон байгаа. Зураасын дагуу ар өвөргүй хайчилж цээжлэх каарт болгоорой.</a:t>
            </a:r>
            <a:endParaRPr lang="en-US" sz="1500" baseline="0">
              <a:solidFill>
                <a:srgbClr val="000000"/>
              </a:solidFill>
              <a:latin typeface="Times New Roman" charset="0"/>
            </a:endParaRPr>
          </a:p>
        </p:txBody>
      </p:sp>
    </p:spTree>
    <p:extLst>
      <p:ext uri="{BB962C8B-B14F-4D97-AF65-F5344CB8AC3E}">
        <p14:creationId xmlns:p14="http://schemas.microsoft.com/office/powerpoint/2010/main" val="4162802618"/>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7"/>
          <p:cNvSpPr txBox="1">
            <a:spLocks noChangeArrowheads="1"/>
          </p:cNvSpPr>
          <p:nvPr/>
        </p:nvSpPr>
        <p:spPr bwMode="auto">
          <a:xfrm>
            <a:off x="5844887" y="112301"/>
            <a:ext cx="6855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800" baseline="0">
                <a:solidFill>
                  <a:srgbClr val="000000"/>
                </a:solidFill>
                <a:latin typeface="Arial" charset="0"/>
              </a:rPr>
              <a:t>10</a:t>
            </a:r>
          </a:p>
        </p:txBody>
      </p:sp>
      <p:sp>
        <p:nvSpPr>
          <p:cNvPr id="29699" name="Text Box 12"/>
          <p:cNvSpPr txBox="1">
            <a:spLocks noChangeArrowheads="1"/>
          </p:cNvSpPr>
          <p:nvPr/>
        </p:nvSpPr>
        <p:spPr bwMode="auto">
          <a:xfrm>
            <a:off x="707159" y="3964351"/>
            <a:ext cx="55360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3600" i="1" baseline="0">
                <a:solidFill>
                  <a:srgbClr val="000000"/>
                </a:solidFill>
                <a:latin typeface="Helvetica" charset="0"/>
              </a:rPr>
              <a:t>Мөн </a:t>
            </a:r>
            <a:r>
              <a:rPr lang="en-US" sz="3600" i="1" baseline="0">
                <a:solidFill>
                  <a:srgbClr val="000000"/>
                </a:solidFill>
                <a:latin typeface="Helvetica" charset="0"/>
              </a:rPr>
              <a:t>…</a:t>
            </a:r>
          </a:p>
        </p:txBody>
      </p:sp>
      <p:sp>
        <p:nvSpPr>
          <p:cNvPr id="29700" name="Rectangle 14"/>
          <p:cNvSpPr>
            <a:spLocks noChangeArrowheads="1"/>
          </p:cNvSpPr>
          <p:nvPr/>
        </p:nvSpPr>
        <p:spPr bwMode="auto">
          <a:xfrm>
            <a:off x="340593" y="7375591"/>
            <a:ext cx="6192694" cy="954107"/>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914400" eaLnBrk="0" fontAlgn="base" hangingPunct="0">
              <a:spcBef>
                <a:spcPct val="0"/>
              </a:spcBef>
              <a:spcAft>
                <a:spcPct val="0"/>
              </a:spcAft>
            </a:pPr>
            <a:r>
              <a:rPr lang="ja-JP" altLang="en-US" sz="2800" b="1" i="1">
                <a:solidFill>
                  <a:srgbClr val="000000"/>
                </a:solidFill>
                <a:latin typeface="Arial" charset="0"/>
                <a:ea typeface="ＭＳ Ｐゴシック" charset="0"/>
                <a:cs typeface="ＭＳ Ｐゴシック" charset="0"/>
              </a:rPr>
              <a:t>“</a:t>
            </a:r>
            <a:r>
              <a:rPr lang="en-US" sz="2800" b="1" i="1">
                <a:solidFill>
                  <a:srgbClr val="000000"/>
                </a:solidFill>
                <a:latin typeface="Arial" charset="0"/>
                <a:ea typeface="ＭＳ Ｐゴシック" charset="0"/>
                <a:cs typeface="ＭＳ Ｐゴシック" charset="0"/>
              </a:rPr>
              <a:t>Бүгд нүгэл үйлдсэнээр Бурханы алдарт хүрдэггүй.</a:t>
            </a:r>
            <a:r>
              <a:rPr lang="ja-JP" altLang="en-US" sz="2800" b="1" i="1">
                <a:solidFill>
                  <a:srgbClr val="000000"/>
                </a:solidFill>
                <a:latin typeface="Arial" charset="0"/>
                <a:ea typeface="ＭＳ Ｐゴシック" charset="0"/>
                <a:cs typeface="ＭＳ Ｐゴシック" charset="0"/>
              </a:rPr>
              <a:t>”</a:t>
            </a:r>
            <a:r>
              <a:rPr lang="en-US" sz="2800" b="1" i="1">
                <a:solidFill>
                  <a:srgbClr val="000000"/>
                </a:solidFill>
                <a:latin typeface="Arial" charset="0"/>
                <a:ea typeface="ＭＳ Ｐゴシック" charset="0"/>
                <a:cs typeface="ＭＳ Ｐゴシック" charset="0"/>
              </a:rPr>
              <a:t> </a:t>
            </a:r>
            <a:r>
              <a:rPr lang="mn-MN" sz="2800" b="1" i="1">
                <a:solidFill>
                  <a:srgbClr val="000000"/>
                </a:solidFill>
                <a:latin typeface="Arial" charset="0"/>
                <a:ea typeface="ＭＳ Ｐゴシック" charset="0"/>
                <a:cs typeface="ＭＳ Ｐゴシック" charset="0"/>
              </a:rPr>
              <a:t>Ром</a:t>
            </a:r>
            <a:r>
              <a:rPr lang="en-US" sz="2800" b="1" i="1">
                <a:solidFill>
                  <a:srgbClr val="000000"/>
                </a:solidFill>
                <a:latin typeface="Arial" charset="0"/>
                <a:ea typeface="ＭＳ Ｐゴシック" charset="0"/>
                <a:cs typeface="ＭＳ Ｐゴシック" charset="0"/>
              </a:rPr>
              <a:t> 3:23</a:t>
            </a:r>
          </a:p>
        </p:txBody>
      </p:sp>
      <p:sp>
        <p:nvSpPr>
          <p:cNvPr id="29701" name="Text Box 10"/>
          <p:cNvSpPr txBox="1">
            <a:spLocks noChangeArrowheads="1"/>
          </p:cNvSpPr>
          <p:nvPr/>
        </p:nvSpPr>
        <p:spPr bwMode="auto">
          <a:xfrm>
            <a:off x="401205" y="4819676"/>
            <a:ext cx="6101773" cy="2308324"/>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ja-JP" altLang="en-US" sz="4800" i="1" baseline="0">
                <a:solidFill>
                  <a:srgbClr val="000000"/>
                </a:solidFill>
                <a:latin typeface="Helvetica" charset="0"/>
              </a:rPr>
              <a:t>“</a:t>
            </a:r>
            <a:r>
              <a:rPr lang="mn-MN" sz="4800" i="1" baseline="0">
                <a:solidFill>
                  <a:srgbClr val="000000"/>
                </a:solidFill>
                <a:latin typeface="Helvetica" charset="0"/>
              </a:rPr>
              <a:t>ГЭМ</a:t>
            </a:r>
            <a:r>
              <a:rPr lang="ja-JP" altLang="en-US" sz="4800" i="1" baseline="0">
                <a:solidFill>
                  <a:srgbClr val="000000"/>
                </a:solidFill>
                <a:latin typeface="Helvetica" charset="0"/>
              </a:rPr>
              <a:t>”</a:t>
            </a:r>
            <a:r>
              <a:rPr lang="en-US" sz="4800" i="1" baseline="0">
                <a:solidFill>
                  <a:srgbClr val="000000"/>
                </a:solidFill>
                <a:latin typeface="Helvetica" charset="0"/>
              </a:rPr>
              <a:t> =                         </a:t>
            </a:r>
            <a:r>
              <a:rPr lang="ja-JP" altLang="en-US" sz="4800" i="1" baseline="0">
                <a:solidFill>
                  <a:srgbClr val="000000"/>
                </a:solidFill>
                <a:latin typeface="Helvetica" charset="0"/>
              </a:rPr>
              <a:t>“</a:t>
            </a:r>
            <a:r>
              <a:rPr lang="en-US" sz="4800" i="1" baseline="0">
                <a:solidFill>
                  <a:srgbClr val="000000"/>
                </a:solidFill>
                <a:latin typeface="Helvetica" charset="0"/>
              </a:rPr>
              <a:t>_______ ___ _____</a:t>
            </a:r>
            <a:r>
              <a:rPr lang="ja-JP" altLang="en-US" sz="4800" i="1" baseline="0">
                <a:solidFill>
                  <a:srgbClr val="000000"/>
                </a:solidFill>
                <a:latin typeface="Helvetica" charset="0"/>
              </a:rPr>
              <a:t>”</a:t>
            </a:r>
            <a:endParaRPr lang="en-US" sz="3200" i="1" baseline="0">
              <a:solidFill>
                <a:srgbClr val="000000"/>
              </a:solidFill>
              <a:latin typeface="Helvetica" charset="0"/>
            </a:endParaRPr>
          </a:p>
        </p:txBody>
      </p:sp>
      <p:sp>
        <p:nvSpPr>
          <p:cNvPr id="29702" name="Rectangle 18"/>
          <p:cNvSpPr>
            <a:spLocks noChangeArrowheads="1"/>
          </p:cNvSpPr>
          <p:nvPr/>
        </p:nvSpPr>
        <p:spPr bwMode="auto">
          <a:xfrm>
            <a:off x="241013" y="987627"/>
            <a:ext cx="6439478"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sz="2000" b="1">
                <a:solidFill>
                  <a:srgbClr val="000000"/>
                </a:solidFill>
                <a:latin typeface="Arial" charset="0"/>
                <a:ea typeface="ＭＳ Ｐゴシック" charset="0"/>
                <a:cs typeface="ＭＳ Ｐゴシック" charset="0"/>
              </a:rPr>
              <a:t>Библийн илэрхийллийн “яс мод”:</a:t>
            </a:r>
            <a:br>
              <a:rPr lang="mn-MN" sz="2000" b="1">
                <a:solidFill>
                  <a:srgbClr val="000000"/>
                </a:solidFill>
                <a:latin typeface="Arial" charset="0"/>
                <a:ea typeface="ＭＳ Ｐゴシック" charset="0"/>
                <a:cs typeface="ＭＳ Ｐゴシック" charset="0"/>
              </a:rPr>
            </a:br>
            <a:r>
              <a:rPr lang="mn-MN" sz="2000" b="1">
                <a:solidFill>
                  <a:srgbClr val="000000"/>
                </a:solidFill>
                <a:latin typeface="Arial" charset="0"/>
                <a:ea typeface="ＭＳ Ｐゴシック" charset="0"/>
                <a:cs typeface="ＭＳ Ｐゴシック" charset="0"/>
              </a:rPr>
              <a:t>Нөхцөл шаардаагүй гэрээний хөтөлбөр</a:t>
            </a:r>
            <a:endParaRPr lang="en-US" sz="2000" b="1">
              <a:solidFill>
                <a:srgbClr val="000000"/>
              </a:solidFill>
              <a:latin typeface="Arial" charset="0"/>
              <a:ea typeface="ＭＳ Ｐゴシック" charset="0"/>
              <a:cs typeface="ＭＳ Ｐゴシック" charset="0"/>
            </a:endParaRPr>
          </a:p>
        </p:txBody>
      </p:sp>
      <p:sp>
        <p:nvSpPr>
          <p:cNvPr id="190484" name="Rectangle 20"/>
          <p:cNvSpPr>
            <a:spLocks noChangeArrowheads="1"/>
          </p:cNvSpPr>
          <p:nvPr/>
        </p:nvSpPr>
        <p:spPr bwMode="auto">
          <a:xfrm>
            <a:off x="802411" y="2167547"/>
            <a:ext cx="5147830" cy="175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50000"/>
              </a:spcBef>
              <a:spcAft>
                <a:spcPct val="0"/>
              </a:spcAft>
            </a:pPr>
            <a:r>
              <a:rPr lang="ja-JP" altLang="en-US" sz="2800" b="1" i="1" u="sng">
                <a:solidFill>
                  <a:srgbClr val="000000"/>
                </a:solidFill>
                <a:latin typeface="Helvetica" charset="0"/>
                <a:ea typeface="ＭＳ Ｐゴシック" charset="0"/>
                <a:cs typeface="ＭＳ Ｐゴシック" charset="0"/>
              </a:rPr>
              <a:t>“</a:t>
            </a:r>
            <a:r>
              <a:rPr lang="en-US" sz="2800" b="1" i="1" u="sng">
                <a:solidFill>
                  <a:srgbClr val="000000"/>
                </a:solidFill>
                <a:latin typeface="Helvetica" charset="0"/>
                <a:ea typeface="ＭＳ Ｐゴシック" charset="0"/>
                <a:cs typeface="ＭＳ Ｐゴシック" charset="0"/>
              </a:rPr>
              <a:t>               </a:t>
            </a:r>
            <a:r>
              <a:rPr lang="ja-JP" altLang="en-US" sz="2800" b="1" i="1" u="sng">
                <a:solidFill>
                  <a:srgbClr val="000000"/>
                </a:solidFill>
                <a:latin typeface="Helvetica" charset="0"/>
                <a:ea typeface="ＭＳ Ｐゴシック" charset="0"/>
                <a:cs typeface="ＭＳ Ｐゴシック" charset="0"/>
              </a:rPr>
              <a:t>”</a:t>
            </a:r>
            <a:r>
              <a:rPr lang="en-US" sz="2800" b="1" i="1" u="sng">
                <a:solidFill>
                  <a:srgbClr val="000000"/>
                </a:solidFill>
                <a:latin typeface="Helvetica" charset="0"/>
                <a:ea typeface="ＭＳ Ｐゴシック" charset="0"/>
                <a:cs typeface="ＭＳ Ｐゴシック" charset="0"/>
              </a:rPr>
              <a:t>... </a:t>
            </a:r>
            <a:r>
              <a:rPr lang="mn-MN" sz="1000" b="1" i="1">
                <a:solidFill>
                  <a:srgbClr val="000000"/>
                </a:solidFill>
                <a:latin typeface="Comic Sans MS" charset="0"/>
                <a:ea typeface="ＭＳ Ｐゴシック" charset="0"/>
                <a:cs typeface="ＭＳ Ｐゴシック" charset="0"/>
              </a:rPr>
              <a:t> </a:t>
            </a:r>
            <a:r>
              <a:rPr lang="mn-MN" sz="1600" b="1" i="1">
                <a:solidFill>
                  <a:srgbClr val="000000"/>
                </a:solidFill>
                <a:latin typeface="Arial" charset="0"/>
                <a:ea typeface="ＭＳ Ｐゴシック" charset="0"/>
                <a:cs typeface="ＭＳ Ｐゴシック" charset="0"/>
              </a:rPr>
              <a:t>ГЭДЭГ ҮГИЙН ТУХАЙД </a:t>
            </a:r>
            <a:endParaRPr lang="en-US" sz="1600" b="1" i="1">
              <a:solidFill>
                <a:srgbClr val="000000"/>
              </a:solidFill>
              <a:latin typeface="Arial" charset="0"/>
              <a:ea typeface="ＭＳ Ｐゴシック" charset="0"/>
              <a:cs typeface="ＭＳ Ｐゴシック" charset="0"/>
            </a:endParaRPr>
          </a:p>
          <a:p>
            <a:pPr algn="ctr" defTabSz="914400" eaLnBrk="0" fontAlgn="base" hangingPunct="0">
              <a:spcBef>
                <a:spcPct val="50000"/>
              </a:spcBef>
              <a:spcAft>
                <a:spcPct val="0"/>
              </a:spcAft>
            </a:pPr>
            <a:endParaRPr lang="en-US" sz="1600" b="1" i="1">
              <a:solidFill>
                <a:srgbClr val="000000"/>
              </a:solidFill>
              <a:latin typeface="Helvetica" charset="0"/>
              <a:ea typeface="ＭＳ Ｐゴシック" charset="0"/>
              <a:cs typeface="ＭＳ Ｐゴシック" charset="0"/>
            </a:endParaRPr>
          </a:p>
          <a:p>
            <a:pPr algn="ctr" defTabSz="914400" eaLnBrk="0" fontAlgn="base" hangingPunct="0">
              <a:spcBef>
                <a:spcPct val="50000"/>
              </a:spcBef>
              <a:spcAft>
                <a:spcPct val="0"/>
              </a:spcAft>
            </a:pPr>
            <a:r>
              <a:rPr lang="mn-MN" sz="1600" b="1" i="1">
                <a:solidFill>
                  <a:srgbClr val="000000"/>
                </a:solidFill>
                <a:latin typeface="Helvetica" charset="0"/>
                <a:ea typeface="ＭＳ Ｐゴシック" charset="0"/>
                <a:cs typeface="ＭＳ Ｐゴシック" charset="0"/>
              </a:rPr>
              <a:t>Еврей болон Грекээр</a:t>
            </a:r>
            <a:r>
              <a:rPr lang="en-US" sz="1600" b="1" i="1">
                <a:solidFill>
                  <a:srgbClr val="000000"/>
                </a:solidFill>
                <a:latin typeface="Helvetica" charset="0"/>
                <a:ea typeface="ＭＳ Ｐゴシック" charset="0"/>
                <a:cs typeface="ＭＳ Ｐゴシック" charset="0"/>
              </a:rPr>
              <a:t>: </a:t>
            </a:r>
            <a:r>
              <a:rPr lang="mn-MN" sz="1600" b="1" i="1">
                <a:solidFill>
                  <a:srgbClr val="000000"/>
                </a:solidFill>
                <a:latin typeface="Helvetica" charset="0"/>
                <a:ea typeface="ＭＳ Ｐゴシック" charset="0"/>
                <a:cs typeface="ＭＳ Ｐゴシック" charset="0"/>
              </a:rPr>
              <a:t>Биеэ буруу авч явах</a:t>
            </a:r>
            <a:r>
              <a:rPr lang="en-US" sz="1600" b="1" i="1">
                <a:solidFill>
                  <a:srgbClr val="000000"/>
                </a:solidFill>
                <a:latin typeface="Helvetica" charset="0"/>
                <a:ea typeface="ＭＳ Ｐゴシック" charset="0"/>
                <a:cs typeface="ＭＳ Ｐゴシック" charset="0"/>
              </a:rPr>
              <a:t>, </a:t>
            </a:r>
            <a:r>
              <a:rPr lang="mn-MN" sz="1600" b="1" i="1">
                <a:solidFill>
                  <a:srgbClr val="000000"/>
                </a:solidFill>
                <a:latin typeface="Helvetica" charset="0"/>
                <a:ea typeface="ＭＳ Ｐゴシック" charset="0"/>
                <a:cs typeface="ＭＳ Ｐゴシック" charset="0"/>
              </a:rPr>
              <a:t>Хорон явдал</a:t>
            </a:r>
            <a:r>
              <a:rPr lang="en-US" sz="1600" b="1" i="1">
                <a:solidFill>
                  <a:srgbClr val="000000"/>
                </a:solidFill>
                <a:latin typeface="Helvetica" charset="0"/>
                <a:ea typeface="ＭＳ Ｐゴシック" charset="0"/>
                <a:cs typeface="ＭＳ Ｐゴシック" charset="0"/>
              </a:rPr>
              <a:t>, </a:t>
            </a:r>
            <a:r>
              <a:rPr lang="mn-MN" sz="1600" b="1" i="1">
                <a:solidFill>
                  <a:srgbClr val="000000"/>
                </a:solidFill>
                <a:latin typeface="Helvetica" charset="0"/>
                <a:ea typeface="ＭＳ Ｐゴシック" charset="0"/>
                <a:cs typeface="ＭＳ Ｐゴシック" charset="0"/>
              </a:rPr>
              <a:t>Гэм нүгэл</a:t>
            </a:r>
            <a:r>
              <a:rPr lang="en-US" sz="1600" b="1" i="1">
                <a:solidFill>
                  <a:srgbClr val="000000"/>
                </a:solidFill>
                <a:latin typeface="Helvetica" charset="0"/>
                <a:ea typeface="ＭＳ Ｐゴシック" charset="0"/>
                <a:cs typeface="ＭＳ Ｐゴシック" charset="0"/>
              </a:rPr>
              <a:t>, </a:t>
            </a:r>
            <a:r>
              <a:rPr lang="mn-MN" sz="1600" b="1" i="1">
                <a:solidFill>
                  <a:srgbClr val="000000"/>
                </a:solidFill>
                <a:latin typeface="Helvetica" charset="0"/>
                <a:ea typeface="ＭＳ Ｐゴシック" charset="0"/>
                <a:cs typeface="ＭＳ Ｐゴシック" charset="0"/>
              </a:rPr>
              <a:t>Ёрын явдал</a:t>
            </a:r>
            <a:r>
              <a:rPr lang="en-US" sz="1600" b="1" i="1">
                <a:solidFill>
                  <a:srgbClr val="000000"/>
                </a:solidFill>
                <a:latin typeface="Helvetica" charset="0"/>
                <a:ea typeface="ＭＳ Ｐゴシック" charset="0"/>
                <a:cs typeface="ＭＳ Ｐゴシック" charset="0"/>
              </a:rPr>
              <a:t>, </a:t>
            </a:r>
            <a:r>
              <a:rPr lang="mn-MN" sz="1600" b="1" i="1">
                <a:solidFill>
                  <a:srgbClr val="000000"/>
                </a:solidFill>
                <a:latin typeface="Helvetica" charset="0"/>
                <a:ea typeface="ＭＳ Ｐゴシック" charset="0"/>
                <a:cs typeface="ＭＳ Ｐゴシック" charset="0"/>
              </a:rPr>
              <a:t>Зөрчил</a:t>
            </a:r>
            <a:r>
              <a:rPr lang="en-US" sz="1600" b="1" i="1">
                <a:solidFill>
                  <a:srgbClr val="000000"/>
                </a:solidFill>
                <a:latin typeface="Helvetica" charset="0"/>
                <a:ea typeface="ＭＳ Ｐゴシック" charset="0"/>
                <a:cs typeface="ＭＳ Ｐゴシック" charset="0"/>
              </a:rPr>
              <a:t>, </a:t>
            </a:r>
            <a:r>
              <a:rPr lang="mn-MN" sz="1600" b="1" i="1">
                <a:solidFill>
                  <a:srgbClr val="000000"/>
                </a:solidFill>
                <a:latin typeface="Helvetica" charset="0"/>
                <a:ea typeface="ＭＳ Ｐゴシック" charset="0"/>
                <a:cs typeface="ＭＳ Ｐゴシック" charset="0"/>
              </a:rPr>
              <a:t>Муу муухай </a:t>
            </a:r>
            <a:r>
              <a:rPr lang="en-US" sz="1600" b="1" i="1">
                <a:solidFill>
                  <a:srgbClr val="000000"/>
                </a:solidFill>
                <a:latin typeface="Helvetica" charset="0"/>
                <a:ea typeface="ＭＳ Ｐゴシック" charset="0"/>
                <a:cs typeface="ＭＳ Ｐゴシック" charset="0"/>
              </a:rPr>
              <a:t>...</a:t>
            </a:r>
          </a:p>
        </p:txBody>
      </p:sp>
    </p:spTree>
    <p:extLst>
      <p:ext uri="{BB962C8B-B14F-4D97-AF65-F5344CB8AC3E}">
        <p14:creationId xmlns:p14="http://schemas.microsoft.com/office/powerpoint/2010/main" val="9503384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0484">
                                            <p:txEl>
                                              <p:pRg st="0" end="0"/>
                                            </p:txEl>
                                          </p:spTgt>
                                        </p:tgtEl>
                                        <p:attrNameLst>
                                          <p:attrName>style.visibility</p:attrName>
                                        </p:attrNameLst>
                                      </p:cBhvr>
                                      <p:to>
                                        <p:strVal val="visible"/>
                                      </p:to>
                                    </p:set>
                                    <p:animEffect transition="in" filter="box(out)">
                                      <p:cBhvr>
                                        <p:cTn id="7" dur="500"/>
                                        <p:tgtEl>
                                          <p:spTgt spid="1904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0484">
                                            <p:txEl>
                                              <p:pRg st="2" end="2"/>
                                            </p:txEl>
                                          </p:spTgt>
                                        </p:tgtEl>
                                        <p:attrNameLst>
                                          <p:attrName>style.visibility</p:attrName>
                                        </p:attrNameLst>
                                      </p:cBhvr>
                                      <p:to>
                                        <p:strVal val="visible"/>
                                      </p:to>
                                    </p:set>
                                    <p:animEffect transition="in" filter="box(out)">
                                      <p:cBhvr>
                                        <p:cTn id="12" dur="500"/>
                                        <p:tgtEl>
                                          <p:spTgt spid="1904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8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994978" y="101533"/>
            <a:ext cx="456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11</a:t>
            </a:r>
          </a:p>
        </p:txBody>
      </p:sp>
      <p:sp>
        <p:nvSpPr>
          <p:cNvPr id="30723" name="Text Box 5"/>
          <p:cNvSpPr txBox="1">
            <a:spLocks noChangeArrowheads="1"/>
          </p:cNvSpPr>
          <p:nvPr/>
        </p:nvSpPr>
        <p:spPr bwMode="auto">
          <a:xfrm>
            <a:off x="203200" y="1064544"/>
            <a:ext cx="665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800" i="1" baseline="0" dirty="0">
                <a:solidFill>
                  <a:srgbClr val="000000"/>
                </a:solidFill>
                <a:latin typeface="Skia" charset="0"/>
              </a:rPr>
              <a:t>БУРХАНЫ</a:t>
            </a:r>
            <a:r>
              <a:rPr lang="en-US" sz="2800" i="1" baseline="0" dirty="0">
                <a:solidFill>
                  <a:srgbClr val="000000"/>
                </a:solidFill>
                <a:latin typeface="Skia" charset="0"/>
              </a:rPr>
              <a:t> ____</a:t>
            </a:r>
            <a:r>
              <a:rPr lang="mn-MN" sz="2800" i="1" baseline="0" dirty="0">
                <a:solidFill>
                  <a:srgbClr val="000000"/>
                </a:solidFill>
                <a:latin typeface="Skia" charset="0"/>
              </a:rPr>
              <a:t> </a:t>
            </a:r>
            <a:r>
              <a:rPr lang="en-US" sz="2800" i="1" baseline="0" dirty="0">
                <a:solidFill>
                  <a:srgbClr val="000000"/>
                </a:solidFill>
                <a:latin typeface="Skia" charset="0"/>
              </a:rPr>
              <a:t>_________ ______!</a:t>
            </a:r>
          </a:p>
        </p:txBody>
      </p:sp>
      <p:sp>
        <p:nvSpPr>
          <p:cNvPr id="30724" name="Text Box 6"/>
          <p:cNvSpPr txBox="1">
            <a:spLocks noChangeArrowheads="1"/>
          </p:cNvSpPr>
          <p:nvPr/>
        </p:nvSpPr>
        <p:spPr bwMode="auto">
          <a:xfrm>
            <a:off x="469034" y="8190219"/>
            <a:ext cx="1846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endParaRPr lang="en-US" sz="2000" b="0" baseline="0">
              <a:solidFill>
                <a:srgbClr val="000000"/>
              </a:solidFill>
              <a:latin typeface="Times" charset="0"/>
            </a:endParaRPr>
          </a:p>
        </p:txBody>
      </p:sp>
      <p:sp>
        <p:nvSpPr>
          <p:cNvPr id="30725" name="Text Box 8"/>
          <p:cNvSpPr txBox="1">
            <a:spLocks noChangeArrowheads="1"/>
          </p:cNvSpPr>
          <p:nvPr/>
        </p:nvSpPr>
        <p:spPr bwMode="auto">
          <a:xfrm>
            <a:off x="294409" y="1501438"/>
            <a:ext cx="6378864" cy="629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0"/>
              </a:spcBef>
              <a:spcAft>
                <a:spcPct val="0"/>
              </a:spcAft>
            </a:pPr>
            <a:endParaRPr lang="en-US" sz="900" baseline="0" dirty="0">
              <a:solidFill>
                <a:srgbClr val="000000"/>
              </a:solidFill>
              <a:latin typeface="Arial" charset="0"/>
            </a:endParaRPr>
          </a:p>
          <a:p>
            <a:pPr algn="ctr" defTabSz="914400" fontAlgn="base">
              <a:spcBef>
                <a:spcPct val="0"/>
              </a:spcBef>
              <a:spcAft>
                <a:spcPct val="0"/>
              </a:spcAft>
            </a:pPr>
            <a:r>
              <a:rPr lang="en-US" altLang="ko-KR" sz="1100" baseline="0" dirty="0">
                <a:solidFill>
                  <a:srgbClr val="000000"/>
                </a:solidFill>
                <a:latin typeface="Arial" charset="0"/>
                <a:ea typeface="굴림" charset="0"/>
                <a:cs typeface="굴림" charset="0"/>
              </a:rPr>
              <a:t>ААВ … ӨМГӨӨЛӨГЧ … ХҮЧИРХЭГ … АЛЬФА … АМЕНЬ … ЭРТ ЦАГТ … ТОСЛОГДСОН НЭГЭН … ЭЛЧ БА ТЭРГҮҮН ТАХИЛЧ … ЭЗЭНИЙ МУТАР … АМЬДРАЛЫГ ЭХЛҮҮЛЭГЧ … ИТГЭЛИЙН ЗОХИОЛЧ … ЭХЛЭЛ БА ТӨГСГӨЛ … ЕРӨӨГДСӨН БА ЦОРЫН ГАНЦ ЗАХИРАГЧ … МӨЧИР … АМИЙН ТАЛХ … БУРХАНЫ ТАЛХ … СҮЙТ ЗАЛУУ … ҮҮРИЙН ЦОЛМОН … ТЭРГҮҮН ХОНЬЧИН … СОНГОГДСОН НЭГЭН … </a:t>
            </a:r>
            <a:r>
              <a:rPr lang="en-US" altLang="ko-KR" sz="1100" u="sng" baseline="0" dirty="0">
                <a:solidFill>
                  <a:srgbClr val="000000"/>
                </a:solidFill>
                <a:latin typeface="Arial" charset="0"/>
                <a:ea typeface="굴림" charset="0"/>
                <a:cs typeface="굴림" charset="0"/>
              </a:rPr>
              <a:t>ХРИСТ</a:t>
            </a:r>
            <a:r>
              <a:rPr lang="en-US" altLang="ko-KR" sz="1100" baseline="0" dirty="0">
                <a:solidFill>
                  <a:srgbClr val="000000"/>
                </a:solidFill>
                <a:latin typeface="Arial" charset="0"/>
                <a:ea typeface="굴림" charset="0"/>
                <a:cs typeface="굴림" charset="0"/>
              </a:rPr>
              <a:t> … БУРХАНЫ ХРИСТ … </a:t>
            </a:r>
            <a:r>
              <a:rPr lang="en-US" altLang="ko-KR" sz="1100" u="sng" baseline="0" dirty="0">
                <a:solidFill>
                  <a:srgbClr val="000000"/>
                </a:solidFill>
                <a:latin typeface="Arial" charset="0"/>
                <a:ea typeface="굴림" charset="0"/>
                <a:cs typeface="굴림" charset="0"/>
              </a:rPr>
              <a:t>ЭЗЭН ХРИСТ</a:t>
            </a:r>
            <a:r>
              <a:rPr lang="en-US" altLang="ko-KR" sz="1100" baseline="0" dirty="0">
                <a:solidFill>
                  <a:srgbClr val="000000"/>
                </a:solidFill>
                <a:latin typeface="Arial" charset="0"/>
                <a:ea typeface="굴림" charset="0"/>
                <a:cs typeface="굴림" charset="0"/>
              </a:rPr>
              <a:t> … ХРИСТ БОЛ АМЬД БУРХАНЫ ХҮҮ … ТАЙВШРУУЛАГЧ … ЖАНЖИН … ИЗРАЙЛИЙН ӨМӨГ ТҮШИГ … ШАТААГЧ ГАЛ … ТУЛГЫН ЧУЛУУ … ЗӨВЛӨГЧ … БҮТЭЭГЧ … ЧӨЛӨӨЛӨГЧ … ҮНДЭСТЭНҮҮДИЙН ТЭМҮҮЛЭЛ … ХААЛГА … ЭЛ ШАДАЙ … МӨНХИЙН БУРХАН … ҮҮРДИЙН ЭЦЭГ … ӨӨРИЙГӨӨ БҮРЭН ТӨЛӨӨЛӨГЧ … ИТГЭМЖИТ БӨГӨӨД ҮНЭН … ИТГЭМЖИТ ГЭРЧ … ЭЦЭГ … БҮТЭЭЛИЙН ЭХНИЙХ … ЭХНИЙ ҮР ЖИМС … ҮНДЭС СУУРЬ … ТАТВАР ХУРААГЧ БОЛОН ГЭМТНҮҮДИЙН НАЙЗ … НАМУУН ШИВНЭЭ … БУРХАНЫ БЭЛЭГ … БУРХАНЫ АЛДАР … </a:t>
            </a:r>
            <a:r>
              <a:rPr lang="en-US" altLang="ko-KR" sz="1100" u="sng" baseline="0" dirty="0">
                <a:solidFill>
                  <a:srgbClr val="000000"/>
                </a:solidFill>
                <a:latin typeface="Arial" charset="0"/>
                <a:ea typeface="굴림" charset="0"/>
                <a:cs typeface="굴림" charset="0"/>
              </a:rPr>
              <a:t>БУРХАН</a:t>
            </a:r>
            <a:r>
              <a:rPr lang="en-US" altLang="ko-KR" sz="1100" baseline="0" dirty="0">
                <a:solidFill>
                  <a:srgbClr val="000000"/>
                </a:solidFill>
                <a:latin typeface="Arial" charset="0"/>
                <a:ea typeface="굴림" charset="0"/>
                <a:cs typeface="굴림" charset="0"/>
              </a:rPr>
              <a:t> … </a:t>
            </a:r>
            <a:r>
              <a:rPr lang="en-US" altLang="ko-KR" sz="1100" u="sng" baseline="0" dirty="0">
                <a:solidFill>
                  <a:srgbClr val="000000"/>
                </a:solidFill>
                <a:latin typeface="Arial" charset="0"/>
                <a:ea typeface="굴림" charset="0"/>
                <a:cs typeface="굴림" charset="0"/>
              </a:rPr>
              <a:t>ХҮЧИРХЭГ БУРХАН</a:t>
            </a:r>
            <a:r>
              <a:rPr lang="en-US" altLang="ko-KR" sz="1100" baseline="0" dirty="0">
                <a:solidFill>
                  <a:srgbClr val="000000"/>
                </a:solidFill>
                <a:latin typeface="Arial" charset="0"/>
                <a:ea typeface="굴림" charset="0"/>
                <a:cs typeface="굴림" charset="0"/>
              </a:rPr>
              <a:t> … БҮГДИЙН ДЭЭД БУРХАН … НАМАЙГ ХАРДАГ БУРХАН … САЙН ХОНЬЧИН … АГУУ ДЭЭД ТАХИЛЧ … АГУУ ХОНЬЧИН … ХӨТӨЧ … БИЕИЙН ТЭРГҮҮН … ЧУУЛГАНЫ ТЭРГҮҮН … МӨНХИЙН ТЭРГҮҮН ТАХИЛЧ … АРИУН НЭГЭН … ИЗРАЙЛИЙН АРИУН НЭГЭН … АРИУН СҮНС … НАЙДВАР … АВРАЛЫН ЭВЭР … БИ БОЛ … БУРХАНЫ ДҮР ТӨРХ … ӨӨРИЙГӨӨ ХАРУУЛАГЧ … ИММАНҮЕЛ … ЯАВЭЭ … </a:t>
            </a:r>
            <a:br>
              <a:rPr lang="en-US" altLang="ko-KR" sz="1100" baseline="0" dirty="0">
                <a:solidFill>
                  <a:srgbClr val="000000"/>
                </a:solidFill>
                <a:latin typeface="Arial" charset="0"/>
                <a:ea typeface="굴림" charset="0"/>
                <a:cs typeface="굴림" charset="0"/>
              </a:rPr>
            </a:br>
            <a:r>
              <a:rPr lang="en-US" altLang="ko-KR" sz="1200" u="sng" baseline="0" dirty="0">
                <a:solidFill>
                  <a:srgbClr val="000000"/>
                </a:solidFill>
                <a:latin typeface="Arial" charset="0"/>
                <a:ea typeface="굴림" charset="0"/>
                <a:cs typeface="굴림" charset="0"/>
              </a:rPr>
              <a:t>ЕСҮС</a:t>
            </a:r>
            <a:r>
              <a:rPr lang="en-US" altLang="ko-KR" sz="1100" u="sng" baseline="0" dirty="0">
                <a:solidFill>
                  <a:srgbClr val="000000"/>
                </a:solidFill>
                <a:latin typeface="Arial" charset="0"/>
                <a:ea typeface="굴림" charset="0"/>
                <a:cs typeface="굴림" charset="0"/>
              </a:rPr>
              <a:t/>
            </a:r>
            <a:br>
              <a:rPr lang="en-US" altLang="ko-KR" sz="1100" u="sng" baseline="0" dirty="0">
                <a:solidFill>
                  <a:srgbClr val="000000"/>
                </a:solidFill>
                <a:latin typeface="Arial" charset="0"/>
                <a:ea typeface="굴림" charset="0"/>
                <a:cs typeface="굴림" charset="0"/>
              </a:rPr>
            </a:br>
            <a:r>
              <a:rPr lang="en-US" altLang="ko-KR" sz="1100" baseline="0" dirty="0">
                <a:solidFill>
                  <a:srgbClr val="000000"/>
                </a:solidFill>
                <a:latin typeface="Arial" charset="0"/>
                <a:ea typeface="굴림" charset="0"/>
                <a:cs typeface="굴림" charset="0"/>
              </a:rPr>
              <a:t> … ЕСҮС ХРИСТ БИДНИЙ ЭЗЭН … ШҮҮГЧ … ХААН … МӨНХИЙН ХААН … ХААДЫН ХААН … БҮХ ҮЕИЙН ХААН … БУРХАНЫ ХУРГА … СҮҮЛЧИЙН АДАМ … ХУУЛЬ ӨГӨГЧ … УДИРДАГЧ … АМЬДРАЛ … ДЭЛХИЙН ГЭРЭЛ … БҮРГЭД ЛУГАА АДИЛ … ТАЛЫН САРААН ЦЭЦЭГ … ИУДАГИЙН АРСЛАН … АМЬД ЧУЛУУ … АМЬД УС … ЭЗЭН … ХҮЧИРХЭГ ЭЗЭН БУРХАН … </a:t>
            </a:r>
            <a:r>
              <a:rPr lang="en-US" altLang="ko-KR" sz="1100" u="sng" baseline="0" dirty="0">
                <a:solidFill>
                  <a:srgbClr val="000000"/>
                </a:solidFill>
                <a:latin typeface="Arial" charset="0"/>
                <a:ea typeface="굴림" charset="0"/>
                <a:cs typeface="굴림" charset="0"/>
              </a:rPr>
              <a:t>ЭЗЭН ЕСҮС ХРИСТ</a:t>
            </a:r>
            <a:r>
              <a:rPr lang="en-US" altLang="ko-KR" sz="1100" baseline="0" dirty="0">
                <a:solidFill>
                  <a:srgbClr val="000000"/>
                </a:solidFill>
                <a:latin typeface="Arial" charset="0"/>
                <a:ea typeface="굴림" charset="0"/>
                <a:cs typeface="굴림" charset="0"/>
              </a:rPr>
              <a:t> … БҮГДИЙН ЭЗЭН … АЛДРЫН ЭЗЭН … ЭЗДИЙН ЭЗЭН … ЗӨВТ БАЙДЛЫН ЭЗЭН … ХАЙР … ГАШУУДЛЫН ХҮН … ЭЗЭН … ЗУУЧЛАГЧ … ӨРШӨӨНГҮЙ БУРХАН … НАЗАРЫНХ … ДАВИДЫН УДАМ … ОМЕГА … ЦОРЫН ГАНЦ ХҮҮ … ДЭЭГҮҮР ӨНГӨРӨХ БАЯРЫН ХУРГА … БИДНИЙ АМАР ТАЙВАН … ВААРЧИН … БУРХАНЫ ХҮЧ … АМАР ТАЙВНЫ ЖОНОН … ЭШ ҮЗҮҮЛЭГЧ … АРИУСГАГЧ … БАГШ … БУРХАНЫ АЛДРЫН ГЭРЭЛ … АВРАГЧ … АМЬ БА ДАХИН АМИЛАЛ … ЗӨВТ НЭГЭН … </a:t>
            </a:r>
            <a:r>
              <a:rPr lang="mn-MN" altLang="ko-KR" sz="1100" baseline="0" dirty="0">
                <a:solidFill>
                  <a:srgbClr val="000000"/>
                </a:solidFill>
                <a:latin typeface="Arial" charset="0"/>
              </a:rPr>
              <a:t>ХАД … ДАВИДЫН ҮНДЭС … ШАРОНЫ САРНАЙ … БУРХАНЫ БҮТЭЭЛИЙН ЗАХИРАГЧ … ДЭЛХИЙН ХААДЫН ЗАХИРАГЧ … ИЗРАЙЛИЙН ЗАХИРАГЧ … ҮР … ЗАРЦ … СЭТГЭЛИЙН ХОНЬЧИН БА ХАРУУЛ … БАМБАЙ … ДАВИДЫН ХҮҮ … БУРХАНЫ ХҮҮ … ИАКОВЫН ОД … ЧУЛУУ … ЗӨВТ ХҮҮ … БАГШ … ЖИНХЭНЭ ГЭРЭЛ … ҮНЭН … ДАРС … БУРХАНЫ МЭРГЭН УХААН … ГАЙХАМШИГТ ЗӨВЛӨГЧ … ҮГ … БУРХАНЫ ҮГ. </a:t>
            </a:r>
            <a:r>
              <a:rPr lang="en-US" sz="900" baseline="0" dirty="0">
                <a:solidFill>
                  <a:srgbClr val="000000"/>
                </a:solidFill>
                <a:latin typeface="Arial" charset="0"/>
              </a:rPr>
              <a:t>	</a:t>
            </a:r>
            <a:br>
              <a:rPr lang="en-US" sz="900" baseline="0" dirty="0">
                <a:solidFill>
                  <a:srgbClr val="000000"/>
                </a:solidFill>
                <a:latin typeface="Arial" charset="0"/>
              </a:rPr>
            </a:br>
            <a:r>
              <a:rPr lang="en-US" sz="900" baseline="0" dirty="0">
                <a:solidFill>
                  <a:srgbClr val="000000"/>
                </a:solidFill>
                <a:latin typeface="Arial" charset="0"/>
              </a:rPr>
              <a:t>Mary </a:t>
            </a:r>
            <a:r>
              <a:rPr lang="en-US" sz="900" baseline="0" dirty="0" err="1">
                <a:solidFill>
                  <a:srgbClr val="000000"/>
                </a:solidFill>
                <a:latin typeface="Arial" charset="0"/>
              </a:rPr>
              <a:t>Foxwell</a:t>
            </a:r>
            <a:r>
              <a:rPr lang="en-US" sz="900" baseline="0" dirty="0">
                <a:solidFill>
                  <a:srgbClr val="000000"/>
                </a:solidFill>
                <a:latin typeface="Arial" charset="0"/>
              </a:rPr>
              <a:t> </a:t>
            </a:r>
            <a:r>
              <a:rPr lang="en-US" sz="900" baseline="0" dirty="0" err="1">
                <a:solidFill>
                  <a:srgbClr val="000000"/>
                </a:solidFill>
                <a:latin typeface="Arial" charset="0"/>
              </a:rPr>
              <a:t>Loeks</a:t>
            </a:r>
            <a:r>
              <a:rPr lang="en-US" sz="900" baseline="0" dirty="0">
                <a:solidFill>
                  <a:srgbClr val="000000"/>
                </a:solidFill>
                <a:latin typeface="Arial" charset="0"/>
              </a:rPr>
              <a:t>, </a:t>
            </a:r>
            <a:r>
              <a:rPr lang="en-US" sz="900" i="1" baseline="0" dirty="0">
                <a:solidFill>
                  <a:srgbClr val="000000"/>
                </a:solidFill>
                <a:latin typeface="Arial" charset="0"/>
              </a:rPr>
              <a:t> </a:t>
            </a:r>
          </a:p>
          <a:p>
            <a:pPr defTabSz="914400" fontAlgn="base">
              <a:spcBef>
                <a:spcPct val="0"/>
              </a:spcBef>
              <a:spcAft>
                <a:spcPct val="0"/>
              </a:spcAft>
            </a:pPr>
            <a:r>
              <a:rPr lang="en-US" sz="900" i="1" baseline="0" dirty="0">
                <a:solidFill>
                  <a:srgbClr val="000000"/>
                </a:solidFill>
                <a:latin typeface="Arial" charset="0"/>
              </a:rPr>
              <a:t>			  The Glorious Names of God,</a:t>
            </a:r>
            <a:r>
              <a:rPr lang="en-US" sz="900" baseline="0" dirty="0">
                <a:solidFill>
                  <a:srgbClr val="000000"/>
                </a:solidFill>
                <a:latin typeface="Arial" charset="0"/>
              </a:rPr>
              <a:t> 	</a:t>
            </a:r>
          </a:p>
          <a:p>
            <a:pPr defTabSz="914400" fontAlgn="base">
              <a:spcBef>
                <a:spcPct val="0"/>
              </a:spcBef>
              <a:spcAft>
                <a:spcPct val="0"/>
              </a:spcAft>
            </a:pPr>
            <a:r>
              <a:rPr lang="en-US" sz="900" baseline="0" dirty="0">
                <a:solidFill>
                  <a:srgbClr val="000000"/>
                </a:solidFill>
                <a:latin typeface="Arial" charset="0"/>
              </a:rPr>
              <a:t>			  Baker Book House, 1986</a:t>
            </a:r>
          </a:p>
        </p:txBody>
      </p:sp>
      <p:sp>
        <p:nvSpPr>
          <p:cNvPr id="9226" name="Text Box 10"/>
          <p:cNvSpPr txBox="1">
            <a:spLocks noChangeArrowheads="1"/>
          </p:cNvSpPr>
          <p:nvPr/>
        </p:nvSpPr>
        <p:spPr bwMode="auto">
          <a:xfrm>
            <a:off x="0" y="7694630"/>
            <a:ext cx="685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400" baseline="0" dirty="0">
                <a:solidFill>
                  <a:srgbClr val="000000"/>
                </a:solidFill>
                <a:latin typeface="Skia" charset="0"/>
              </a:rPr>
              <a:t>БИД БАЙГАА ОНОЖ УУ? ОНОСОНГҮЙ ЮУ?</a:t>
            </a:r>
            <a:endParaRPr lang="en-US" sz="2400" baseline="0" dirty="0">
              <a:solidFill>
                <a:srgbClr val="000000"/>
              </a:solidFill>
              <a:latin typeface="Skia" charset="0"/>
            </a:endParaRPr>
          </a:p>
        </p:txBody>
      </p:sp>
    </p:spTree>
    <p:extLst>
      <p:ext uri="{BB962C8B-B14F-4D97-AF65-F5344CB8AC3E}">
        <p14:creationId xmlns:p14="http://schemas.microsoft.com/office/powerpoint/2010/main" val="12761552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 calcmode="lin" valueType="num">
                                      <p:cBhvr additive="base">
                                        <p:cTn id="7" dur="500" fill="hold"/>
                                        <p:tgtEl>
                                          <p:spTgt spid="9226"/>
                                        </p:tgtEl>
                                        <p:attrNameLst>
                                          <p:attrName>ppt_x</p:attrName>
                                        </p:attrNameLst>
                                      </p:cBhvr>
                                      <p:tavLst>
                                        <p:tav tm="0">
                                          <p:val>
                                            <p:strVal val="1+#ppt_w/2"/>
                                          </p:val>
                                        </p:tav>
                                        <p:tav tm="100000">
                                          <p:val>
                                            <p:strVal val="#ppt_x"/>
                                          </p:val>
                                        </p:tav>
                                      </p:tavLst>
                                    </p:anim>
                                    <p:anim calcmode="lin" valueType="num">
                                      <p:cBhvr additive="base">
                                        <p:cTn id="8" dur="500" fill="hold"/>
                                        <p:tgtEl>
                                          <p:spTgt spid="92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
          <p:cNvSpPr txBox="1">
            <a:spLocks noChangeArrowheads="1"/>
          </p:cNvSpPr>
          <p:nvPr/>
        </p:nvSpPr>
        <p:spPr bwMode="auto">
          <a:xfrm>
            <a:off x="5235865" y="1538357"/>
            <a:ext cx="1846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endParaRPr lang="en-US" sz="1200">
              <a:solidFill>
                <a:srgbClr val="000000"/>
              </a:solidFill>
              <a:latin typeface="Comic Sans MS" charset="0"/>
            </a:endParaRPr>
          </a:p>
        </p:txBody>
      </p:sp>
      <p:sp>
        <p:nvSpPr>
          <p:cNvPr id="31747" name="Text Box 12"/>
          <p:cNvSpPr txBox="1">
            <a:spLocks noChangeArrowheads="1"/>
          </p:cNvSpPr>
          <p:nvPr/>
        </p:nvSpPr>
        <p:spPr bwMode="auto">
          <a:xfrm>
            <a:off x="5844887" y="112301"/>
            <a:ext cx="6855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800" baseline="0">
                <a:solidFill>
                  <a:srgbClr val="000000"/>
                </a:solidFill>
                <a:latin typeface="Arial" charset="0"/>
              </a:rPr>
              <a:t>12</a:t>
            </a:r>
          </a:p>
        </p:txBody>
      </p:sp>
      <p:grpSp>
        <p:nvGrpSpPr>
          <p:cNvPr id="31748" name="Group 36"/>
          <p:cNvGrpSpPr>
            <a:grpSpLocks/>
          </p:cNvGrpSpPr>
          <p:nvPr/>
        </p:nvGrpSpPr>
        <p:grpSpPr bwMode="auto">
          <a:xfrm>
            <a:off x="-155864" y="3765901"/>
            <a:ext cx="7010978" cy="4558156"/>
            <a:chOff x="-108" y="1962"/>
            <a:chExt cx="4858" cy="2963"/>
          </a:xfrm>
        </p:grpSpPr>
        <p:sp>
          <p:nvSpPr>
            <p:cNvPr id="31753" name="AutoShape 18"/>
            <p:cNvSpPr>
              <a:spLocks noChangeArrowheads="1"/>
            </p:cNvSpPr>
            <p:nvPr/>
          </p:nvSpPr>
          <p:spPr bwMode="auto">
            <a:xfrm>
              <a:off x="636" y="1962"/>
              <a:ext cx="3408" cy="2688"/>
            </a:xfrm>
            <a:prstGeom prst="triangle">
              <a:avLst>
                <a:gd name="adj" fmla="val 50000"/>
              </a:avLst>
            </a:prstGeom>
            <a:solidFill>
              <a:schemeClr val="bg1"/>
            </a:solidFill>
            <a:ln w="76200">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1754" name="Rectangle 19"/>
            <p:cNvSpPr>
              <a:spLocks noChangeArrowheads="1"/>
            </p:cNvSpPr>
            <p:nvPr/>
          </p:nvSpPr>
          <p:spPr bwMode="auto">
            <a:xfrm>
              <a:off x="2619" y="4378"/>
              <a:ext cx="1385"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2400" b="1">
                  <a:solidFill>
                    <a:srgbClr val="000000"/>
                  </a:solidFill>
                  <a:latin typeface="Helvetica" charset="0"/>
                  <a:ea typeface="ＭＳ Ｐゴシック" charset="0"/>
                  <a:cs typeface="ＭＳ Ｐゴシック" charset="0"/>
                </a:rPr>
                <a:t>___________</a:t>
              </a:r>
            </a:p>
          </p:txBody>
        </p:sp>
        <p:sp>
          <p:nvSpPr>
            <p:cNvPr id="31755" name="Rectangle 21"/>
            <p:cNvSpPr>
              <a:spLocks noChangeArrowheads="1"/>
            </p:cNvSpPr>
            <p:nvPr/>
          </p:nvSpPr>
          <p:spPr bwMode="auto">
            <a:xfrm>
              <a:off x="2076" y="2290"/>
              <a:ext cx="138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2400" b="1">
                  <a:solidFill>
                    <a:srgbClr val="000000"/>
                  </a:solidFill>
                  <a:latin typeface="Helvetica" charset="0"/>
                  <a:ea typeface="ＭＳ Ｐゴシック" charset="0"/>
                  <a:cs typeface="ＭＳ Ｐゴシック" charset="0"/>
                </a:rPr>
                <a:t>____</a:t>
              </a:r>
            </a:p>
          </p:txBody>
        </p:sp>
        <p:sp>
          <p:nvSpPr>
            <p:cNvPr id="31756" name="Rectangle 22"/>
            <p:cNvSpPr>
              <a:spLocks noChangeArrowheads="1"/>
            </p:cNvSpPr>
            <p:nvPr/>
          </p:nvSpPr>
          <p:spPr bwMode="auto">
            <a:xfrm>
              <a:off x="740" y="4386"/>
              <a:ext cx="1385"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2400" b="1">
                  <a:solidFill>
                    <a:srgbClr val="000000"/>
                  </a:solidFill>
                  <a:latin typeface="Helvetica" charset="0"/>
                  <a:ea typeface="ＭＳ Ｐゴシック" charset="0"/>
                  <a:cs typeface="ＭＳ Ｐゴシック" charset="0"/>
                </a:rPr>
                <a:t>___________</a:t>
              </a:r>
            </a:p>
          </p:txBody>
        </p:sp>
        <p:sp>
          <p:nvSpPr>
            <p:cNvPr id="31757" name="Line 23"/>
            <p:cNvSpPr>
              <a:spLocks noChangeShapeType="1"/>
            </p:cNvSpPr>
            <p:nvPr/>
          </p:nvSpPr>
          <p:spPr bwMode="auto">
            <a:xfrm flipV="1">
              <a:off x="978" y="3752"/>
              <a:ext cx="1183" cy="626"/>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1758" name="Line 24"/>
            <p:cNvSpPr>
              <a:spLocks noChangeShapeType="1"/>
            </p:cNvSpPr>
            <p:nvPr/>
          </p:nvSpPr>
          <p:spPr bwMode="auto">
            <a:xfrm flipH="1" flipV="1">
              <a:off x="2608" y="3741"/>
              <a:ext cx="1119" cy="63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1759" name="Line 25"/>
            <p:cNvSpPr>
              <a:spLocks noChangeShapeType="1"/>
            </p:cNvSpPr>
            <p:nvPr/>
          </p:nvSpPr>
          <p:spPr bwMode="auto">
            <a:xfrm>
              <a:off x="2370" y="2546"/>
              <a:ext cx="0" cy="834"/>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1760" name="Line 26"/>
            <p:cNvSpPr>
              <a:spLocks noChangeShapeType="1"/>
            </p:cNvSpPr>
            <p:nvPr/>
          </p:nvSpPr>
          <p:spPr bwMode="auto">
            <a:xfrm flipV="1">
              <a:off x="1133" y="2589"/>
              <a:ext cx="1012" cy="153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1761" name="Line 27"/>
            <p:cNvSpPr>
              <a:spLocks noChangeShapeType="1"/>
            </p:cNvSpPr>
            <p:nvPr/>
          </p:nvSpPr>
          <p:spPr bwMode="auto">
            <a:xfrm flipH="1" flipV="1">
              <a:off x="2543" y="2562"/>
              <a:ext cx="1020" cy="1568"/>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1762" name="Line 28"/>
            <p:cNvSpPr>
              <a:spLocks noChangeShapeType="1"/>
            </p:cNvSpPr>
            <p:nvPr/>
          </p:nvSpPr>
          <p:spPr bwMode="auto">
            <a:xfrm flipH="1">
              <a:off x="1366" y="4307"/>
              <a:ext cx="2024"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1763" name="Rectangle 30"/>
            <p:cNvSpPr>
              <a:spLocks noChangeArrowheads="1"/>
            </p:cNvSpPr>
            <p:nvPr/>
          </p:nvSpPr>
          <p:spPr bwMode="auto">
            <a:xfrm>
              <a:off x="1526" y="3443"/>
              <a:ext cx="1703"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3200" b="1">
                  <a:solidFill>
                    <a:srgbClr val="000000"/>
                  </a:solidFill>
                  <a:latin typeface="Helvetica" charset="0"/>
                  <a:ea typeface="ＭＳ Ｐゴシック" charset="0"/>
                  <a:cs typeface="ＭＳ Ｐゴシック" charset="0"/>
                </a:rPr>
                <a:t>___________</a:t>
              </a:r>
            </a:p>
          </p:txBody>
        </p:sp>
        <p:sp>
          <p:nvSpPr>
            <p:cNvPr id="31764" name="Text Box 31"/>
            <p:cNvSpPr txBox="1">
              <a:spLocks noChangeArrowheads="1"/>
            </p:cNvSpPr>
            <p:nvPr/>
          </p:nvSpPr>
          <p:spPr bwMode="auto">
            <a:xfrm>
              <a:off x="-108" y="2011"/>
              <a:ext cx="1861"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defTabSz="914400" fontAlgn="base">
                <a:spcBef>
                  <a:spcPct val="50000"/>
                </a:spcBef>
                <a:spcAft>
                  <a:spcPct val="0"/>
                </a:spcAft>
              </a:pPr>
              <a:r>
                <a:rPr lang="mn-MN" sz="3600" baseline="0">
                  <a:solidFill>
                    <a:srgbClr val="000000"/>
                  </a:solidFill>
                  <a:latin typeface="Kosher-Normal" charset="0"/>
                </a:rPr>
                <a:t>ХУУЧИН</a:t>
              </a:r>
              <a:br>
                <a:rPr lang="mn-MN" sz="3600" baseline="0">
                  <a:solidFill>
                    <a:srgbClr val="000000"/>
                  </a:solidFill>
                  <a:latin typeface="Kosher-Normal" charset="0"/>
                </a:rPr>
              </a:br>
              <a:r>
                <a:rPr lang="mn-MN" sz="3600" baseline="0">
                  <a:solidFill>
                    <a:srgbClr val="000000"/>
                  </a:solidFill>
                  <a:latin typeface="Kosher-Normal" charset="0"/>
                </a:rPr>
                <a:t>ГЭРЭЭ</a:t>
              </a:r>
              <a:endParaRPr lang="en-US" sz="3600" baseline="0">
                <a:solidFill>
                  <a:srgbClr val="000000"/>
                </a:solidFill>
                <a:latin typeface="Kosher-Normal" charset="0"/>
              </a:endParaRPr>
            </a:p>
          </p:txBody>
        </p:sp>
        <p:sp>
          <p:nvSpPr>
            <p:cNvPr id="31765" name="Text Box 32"/>
            <p:cNvSpPr txBox="1">
              <a:spLocks noChangeArrowheads="1"/>
            </p:cNvSpPr>
            <p:nvPr/>
          </p:nvSpPr>
          <p:spPr bwMode="auto">
            <a:xfrm>
              <a:off x="2889" y="2009"/>
              <a:ext cx="1861"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3600" baseline="0">
                  <a:solidFill>
                    <a:srgbClr val="000000"/>
                  </a:solidFill>
                  <a:latin typeface="Kosher-Normal" charset="0"/>
                </a:rPr>
                <a:t>ШИНЭ</a:t>
              </a:r>
              <a:br>
                <a:rPr lang="mn-MN" sz="3600" baseline="0">
                  <a:solidFill>
                    <a:srgbClr val="000000"/>
                  </a:solidFill>
                  <a:latin typeface="Kosher-Normal" charset="0"/>
                </a:rPr>
              </a:br>
              <a:r>
                <a:rPr lang="mn-MN" sz="3600" baseline="0">
                  <a:solidFill>
                    <a:srgbClr val="000000"/>
                  </a:solidFill>
                  <a:latin typeface="Kosher-Normal" charset="0"/>
                </a:rPr>
                <a:t>ГЭРЭЭ</a:t>
              </a:r>
              <a:endParaRPr lang="en-US" sz="3600" baseline="0">
                <a:solidFill>
                  <a:srgbClr val="000000"/>
                </a:solidFill>
                <a:latin typeface="Kosher-Normal" charset="0"/>
              </a:endParaRPr>
            </a:p>
          </p:txBody>
        </p:sp>
      </p:grpSp>
      <p:sp>
        <p:nvSpPr>
          <p:cNvPr id="31749" name="Rectangle 35"/>
          <p:cNvSpPr>
            <a:spLocks noChangeArrowheads="1"/>
          </p:cNvSpPr>
          <p:nvPr/>
        </p:nvSpPr>
        <p:spPr bwMode="auto">
          <a:xfrm>
            <a:off x="402648" y="2250621"/>
            <a:ext cx="6065693"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sz="2000" b="1" i="1">
                <a:solidFill>
                  <a:srgbClr val="000000"/>
                </a:solidFill>
                <a:latin typeface="Helvetica" charset="0"/>
                <a:ea typeface="ＭＳ Ｐゴシック" charset="0"/>
                <a:cs typeface="ＭＳ Ｐゴシック" charset="0"/>
              </a:rPr>
              <a:t>ХОЁР Гэрээнд аль алинд нь адил утгаар хэрэглэгддэг үг байдгийг анзаараарай:</a:t>
            </a:r>
            <a:endParaRPr lang="en-US" sz="2000" b="1" i="1">
              <a:solidFill>
                <a:srgbClr val="000000"/>
              </a:solidFill>
              <a:latin typeface="Helvetica" charset="0"/>
              <a:ea typeface="ＭＳ Ｐゴシック" charset="0"/>
              <a:cs typeface="ＭＳ Ｐゴシック" charset="0"/>
            </a:endParaRPr>
          </a:p>
        </p:txBody>
      </p:sp>
      <p:sp>
        <p:nvSpPr>
          <p:cNvPr id="31750" name="AutoShape 37"/>
          <p:cNvSpPr>
            <a:spLocks noChangeArrowheads="1"/>
          </p:cNvSpPr>
          <p:nvPr/>
        </p:nvSpPr>
        <p:spPr bwMode="auto">
          <a:xfrm>
            <a:off x="2134468" y="3339776"/>
            <a:ext cx="2622261" cy="530733"/>
          </a:xfrm>
          <a:prstGeom prst="curvedDownArrow">
            <a:avLst>
              <a:gd name="adj1" fmla="val 105333"/>
              <a:gd name="adj2" fmla="val 210667"/>
              <a:gd name="adj3" fmla="val 33333"/>
            </a:avLst>
          </a:prstGeom>
          <a:solidFill>
            <a:schemeClr val="accent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1751" name="AutoShape 38"/>
          <p:cNvSpPr>
            <a:spLocks noChangeArrowheads="1"/>
          </p:cNvSpPr>
          <p:nvPr/>
        </p:nvSpPr>
        <p:spPr bwMode="auto">
          <a:xfrm rot="-10686276">
            <a:off x="1920877" y="4990434"/>
            <a:ext cx="2622261" cy="530733"/>
          </a:xfrm>
          <a:prstGeom prst="curvedDownArrow">
            <a:avLst>
              <a:gd name="adj1" fmla="val 105333"/>
              <a:gd name="adj2" fmla="val 210666"/>
              <a:gd name="adj3" fmla="val 33333"/>
            </a:avLst>
          </a:prstGeom>
          <a:solidFill>
            <a:schemeClr val="accent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1752" name="Rectangle 43"/>
          <p:cNvSpPr>
            <a:spLocks noChangeArrowheads="1"/>
          </p:cNvSpPr>
          <p:nvPr/>
        </p:nvSpPr>
        <p:spPr bwMode="auto">
          <a:xfrm>
            <a:off x="241013" y="1052239"/>
            <a:ext cx="6439478"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sz="2000" b="1">
                <a:solidFill>
                  <a:srgbClr val="000000"/>
                </a:solidFill>
                <a:latin typeface="Arial" charset="0"/>
                <a:ea typeface="ＭＳ Ｐゴシック" charset="0"/>
                <a:cs typeface="ＭＳ Ｐゴシック" charset="0"/>
              </a:rPr>
              <a:t>Библийн илэрхийллийн “яс мод”:</a:t>
            </a:r>
            <a:br>
              <a:rPr lang="mn-MN" sz="2000" b="1">
                <a:solidFill>
                  <a:srgbClr val="000000"/>
                </a:solidFill>
                <a:latin typeface="Arial" charset="0"/>
                <a:ea typeface="ＭＳ Ｐゴシック" charset="0"/>
                <a:cs typeface="ＭＳ Ｐゴシック" charset="0"/>
              </a:rPr>
            </a:br>
            <a:r>
              <a:rPr lang="mn-MN" sz="2000" b="1">
                <a:solidFill>
                  <a:srgbClr val="000000"/>
                </a:solidFill>
                <a:latin typeface="Arial" charset="0"/>
                <a:ea typeface="ＭＳ Ｐゴシック" charset="0"/>
                <a:cs typeface="ＭＳ Ｐゴシック" charset="0"/>
              </a:rPr>
              <a:t>Нөхцөл шаардаагүй гэрээний хөтөлбөр</a:t>
            </a:r>
            <a:endParaRPr lang="en-US" sz="2000" b="1">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360523069"/>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469034" y="8182527"/>
            <a:ext cx="1846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endParaRPr lang="en-US" sz="2000" baseline="0">
              <a:solidFill>
                <a:srgbClr val="000000"/>
              </a:solidFill>
              <a:latin typeface="Skia" charset="0"/>
            </a:endParaRPr>
          </a:p>
        </p:txBody>
      </p:sp>
      <p:sp>
        <p:nvSpPr>
          <p:cNvPr id="32771" name="Text Box 6"/>
          <p:cNvSpPr txBox="1">
            <a:spLocks noChangeArrowheads="1"/>
          </p:cNvSpPr>
          <p:nvPr/>
        </p:nvSpPr>
        <p:spPr bwMode="auto">
          <a:xfrm>
            <a:off x="215033" y="2865826"/>
            <a:ext cx="664152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en-US" sz="2400" baseline="0">
                <a:solidFill>
                  <a:srgbClr val="000000"/>
                </a:solidFill>
                <a:latin typeface="Skia" charset="0"/>
              </a:rPr>
              <a:t>_______ </a:t>
            </a:r>
            <a:r>
              <a:rPr lang="mn-MN" sz="2400" baseline="0">
                <a:solidFill>
                  <a:srgbClr val="000000"/>
                </a:solidFill>
                <a:latin typeface="Skia" charset="0"/>
              </a:rPr>
              <a:t>ГЭРЭЭ</a:t>
            </a:r>
            <a:r>
              <a:rPr lang="en-US" sz="2400" baseline="0">
                <a:solidFill>
                  <a:srgbClr val="000000"/>
                </a:solidFill>
                <a:latin typeface="Skia" charset="0"/>
              </a:rPr>
              <a:t>:</a:t>
            </a:r>
            <a:r>
              <a:rPr lang="en-US" sz="1800" baseline="0">
                <a:solidFill>
                  <a:srgbClr val="000000"/>
                </a:solidFill>
                <a:latin typeface="Skia" charset="0"/>
              </a:rPr>
              <a:t>  </a:t>
            </a:r>
            <a:r>
              <a:rPr lang="mn-MN" sz="1800" baseline="0">
                <a:solidFill>
                  <a:srgbClr val="000000"/>
                </a:solidFill>
                <a:latin typeface="Skia" charset="0"/>
              </a:rPr>
              <a:t>Хоёр тал шаахайгаа сольж өмсөнө. Хоёр тал бие биедээ шаахайгаа буцааж өгөх хүртэл гэрээ хүчинтэй. </a:t>
            </a:r>
            <a:endParaRPr lang="en-US" sz="1800" baseline="0">
              <a:solidFill>
                <a:srgbClr val="000000"/>
              </a:solidFill>
              <a:latin typeface="Skia" charset="0"/>
            </a:endParaRPr>
          </a:p>
        </p:txBody>
      </p:sp>
      <p:sp>
        <p:nvSpPr>
          <p:cNvPr id="32772" name="Text Box 7"/>
          <p:cNvSpPr txBox="1">
            <a:spLocks noChangeArrowheads="1"/>
          </p:cNvSpPr>
          <p:nvPr/>
        </p:nvSpPr>
        <p:spPr bwMode="auto">
          <a:xfrm>
            <a:off x="215033" y="4155825"/>
            <a:ext cx="664152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en-US" sz="2400" baseline="0" dirty="0">
                <a:solidFill>
                  <a:srgbClr val="000000"/>
                </a:solidFill>
                <a:latin typeface="Skia" charset="0"/>
              </a:rPr>
              <a:t>______ </a:t>
            </a:r>
            <a:r>
              <a:rPr lang="mn-MN" sz="2400" baseline="0" dirty="0">
                <a:solidFill>
                  <a:srgbClr val="000000"/>
                </a:solidFill>
                <a:latin typeface="Skia" charset="0"/>
              </a:rPr>
              <a:t>ГЭРЭЭ</a:t>
            </a:r>
            <a:r>
              <a:rPr lang="en-US" sz="2400" baseline="0" dirty="0">
                <a:solidFill>
                  <a:srgbClr val="000000"/>
                </a:solidFill>
                <a:latin typeface="Skia" charset="0"/>
              </a:rPr>
              <a:t>:</a:t>
            </a:r>
            <a:r>
              <a:rPr lang="en-US" sz="1800" baseline="0" dirty="0">
                <a:solidFill>
                  <a:srgbClr val="000000"/>
                </a:solidFill>
                <a:latin typeface="Skia" charset="0"/>
              </a:rPr>
              <a:t> </a:t>
            </a:r>
            <a:r>
              <a:rPr lang="mn-MN" sz="1800" baseline="0" dirty="0">
                <a:solidFill>
                  <a:srgbClr val="000000"/>
                </a:solidFill>
                <a:latin typeface="Skia" charset="0"/>
              </a:rPr>
              <a:t>Ихэнхдээ хоёр тал богцондоо үнэтэй давс авч явна. Тэгээд хоорондоо тохиролцсоны дараа бие биеийнхээ богцонд чимх давс хийдэг байна. Харин гэрээг зөрчвөл хийсэн давсыг нь буцааж эзэнд нь өгдөг байна. </a:t>
            </a:r>
            <a:endParaRPr lang="en-US" sz="1800" baseline="0" dirty="0">
              <a:solidFill>
                <a:srgbClr val="000000"/>
              </a:solidFill>
              <a:latin typeface="Skia" charset="0"/>
            </a:endParaRPr>
          </a:p>
        </p:txBody>
      </p:sp>
      <p:sp>
        <p:nvSpPr>
          <p:cNvPr id="32773" name="Text Box 8"/>
          <p:cNvSpPr txBox="1">
            <a:spLocks noChangeArrowheads="1"/>
          </p:cNvSpPr>
          <p:nvPr/>
        </p:nvSpPr>
        <p:spPr bwMode="auto">
          <a:xfrm>
            <a:off x="216476" y="6265289"/>
            <a:ext cx="664152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en-US" sz="2400" baseline="0" dirty="0">
                <a:solidFill>
                  <a:srgbClr val="000000"/>
                </a:solidFill>
                <a:latin typeface="Skia" charset="0"/>
              </a:rPr>
              <a:t>_______ </a:t>
            </a:r>
            <a:r>
              <a:rPr lang="mn-MN" sz="2400" baseline="0" dirty="0">
                <a:solidFill>
                  <a:srgbClr val="000000"/>
                </a:solidFill>
                <a:latin typeface="Skia" charset="0"/>
              </a:rPr>
              <a:t>ГЭРЭЭ</a:t>
            </a:r>
            <a:r>
              <a:rPr lang="en-US" sz="2400" baseline="0" dirty="0">
                <a:solidFill>
                  <a:srgbClr val="000000"/>
                </a:solidFill>
                <a:latin typeface="Skia" charset="0"/>
              </a:rPr>
              <a:t>:</a:t>
            </a:r>
            <a:r>
              <a:rPr lang="en-US" sz="1800" baseline="0" dirty="0">
                <a:solidFill>
                  <a:srgbClr val="000000"/>
                </a:solidFill>
                <a:latin typeface="Skia" charset="0"/>
              </a:rPr>
              <a:t> </a:t>
            </a:r>
            <a:r>
              <a:rPr lang="mn-MN" sz="1800" baseline="0" dirty="0">
                <a:solidFill>
                  <a:srgbClr val="000000"/>
                </a:solidFill>
                <a:latin typeface="Skia" charset="0"/>
              </a:rPr>
              <a:t>Гэрээг зөрчсөн тал таллаж хуваасан амьтан лугаа адил болно гэдэг байна. Амьтны амиар ийнхүү билэгдсэн нь гэрээ ямар хүчтэй гэдгийг харуулна. Гэрээ зөрчсөн тал үхэх хүртэл гэрээ хүчинтэй байдаг байна. </a:t>
            </a:r>
            <a:endParaRPr lang="en-US" sz="1800" baseline="0" dirty="0">
              <a:solidFill>
                <a:srgbClr val="000000"/>
              </a:solidFill>
              <a:latin typeface="Skia" charset="0"/>
            </a:endParaRPr>
          </a:p>
        </p:txBody>
      </p:sp>
      <p:sp>
        <p:nvSpPr>
          <p:cNvPr id="32774" name="Text Box 9"/>
          <p:cNvSpPr txBox="1">
            <a:spLocks noChangeArrowheads="1"/>
          </p:cNvSpPr>
          <p:nvPr/>
        </p:nvSpPr>
        <p:spPr bwMode="auto">
          <a:xfrm>
            <a:off x="215033" y="1674710"/>
            <a:ext cx="664152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en-US" sz="2400" baseline="0">
                <a:solidFill>
                  <a:srgbClr val="000000"/>
                </a:solidFill>
                <a:latin typeface="Skia" charset="0"/>
              </a:rPr>
              <a:t>_______ </a:t>
            </a:r>
            <a:r>
              <a:rPr lang="mn-MN" sz="2400" baseline="0">
                <a:solidFill>
                  <a:srgbClr val="000000"/>
                </a:solidFill>
                <a:latin typeface="Skia" charset="0"/>
              </a:rPr>
              <a:t>ГЭРЭЭ:</a:t>
            </a:r>
            <a:r>
              <a:rPr lang="en-US" sz="1800" baseline="0">
                <a:solidFill>
                  <a:srgbClr val="000000"/>
                </a:solidFill>
                <a:latin typeface="Skia" charset="0"/>
              </a:rPr>
              <a:t> </a:t>
            </a:r>
            <a:r>
              <a:rPr lang="mn-MN" sz="1800" baseline="0">
                <a:solidFill>
                  <a:srgbClr val="000000"/>
                </a:solidFill>
                <a:latin typeface="Skia" charset="0"/>
              </a:rPr>
              <a:t>Хүмүүс гар барьж баталдагтай адил. Гар барьж сэгсрэх эсвэл алгаараа үрэлцдэг</a:t>
            </a:r>
            <a:r>
              <a:rPr lang="en-US" sz="1800" baseline="0">
                <a:solidFill>
                  <a:srgbClr val="000000"/>
                </a:solidFill>
                <a:latin typeface="Skia" charset="0"/>
              </a:rPr>
              <a:t>.</a:t>
            </a:r>
          </a:p>
        </p:txBody>
      </p:sp>
      <p:sp>
        <p:nvSpPr>
          <p:cNvPr id="32775" name="Text Box 10"/>
          <p:cNvSpPr txBox="1">
            <a:spLocks noChangeArrowheads="1"/>
          </p:cNvSpPr>
          <p:nvPr/>
        </p:nvSpPr>
        <p:spPr bwMode="auto">
          <a:xfrm>
            <a:off x="479136" y="8552504"/>
            <a:ext cx="59704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defTabSz="914400" fontAlgn="base">
              <a:spcBef>
                <a:spcPct val="0"/>
              </a:spcBef>
              <a:spcAft>
                <a:spcPct val="0"/>
              </a:spcAft>
            </a:pPr>
            <a:r>
              <a:rPr lang="en-US" sz="1400" baseline="0" dirty="0">
                <a:solidFill>
                  <a:srgbClr val="000000"/>
                </a:solidFill>
                <a:latin typeface="Garamond" charset="0"/>
              </a:rPr>
              <a:t>Source: J. Dwight Pentecost, </a:t>
            </a:r>
            <a:r>
              <a:rPr lang="en-US" sz="1400" i="1" baseline="0" dirty="0" smtClean="0">
                <a:solidFill>
                  <a:srgbClr val="000000"/>
                </a:solidFill>
                <a:latin typeface="Garamond" charset="0"/>
              </a:rPr>
              <a:t>Thy </a:t>
            </a:r>
            <a:r>
              <a:rPr lang="en-US" sz="1400" i="1" baseline="0" dirty="0">
                <a:solidFill>
                  <a:srgbClr val="000000"/>
                </a:solidFill>
                <a:latin typeface="Garamond" charset="0"/>
              </a:rPr>
              <a:t>Kingdom Come</a:t>
            </a:r>
            <a:r>
              <a:rPr lang="en-US" sz="1400" baseline="0" dirty="0">
                <a:solidFill>
                  <a:srgbClr val="000000"/>
                </a:solidFill>
                <a:latin typeface="Garamond" charset="0"/>
              </a:rPr>
              <a:t> </a:t>
            </a:r>
          </a:p>
        </p:txBody>
      </p:sp>
      <p:sp>
        <p:nvSpPr>
          <p:cNvPr id="32776" name="Text Box 12"/>
          <p:cNvSpPr txBox="1">
            <a:spLocks noChangeArrowheads="1"/>
          </p:cNvSpPr>
          <p:nvPr/>
        </p:nvSpPr>
        <p:spPr bwMode="auto">
          <a:xfrm>
            <a:off x="5963229" y="90765"/>
            <a:ext cx="456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13</a:t>
            </a:r>
          </a:p>
        </p:txBody>
      </p:sp>
      <p:sp>
        <p:nvSpPr>
          <p:cNvPr id="32777" name="Rectangle 17"/>
          <p:cNvSpPr>
            <a:spLocks noChangeArrowheads="1"/>
          </p:cNvSpPr>
          <p:nvPr/>
        </p:nvSpPr>
        <p:spPr bwMode="auto">
          <a:xfrm>
            <a:off x="0" y="1210690"/>
            <a:ext cx="685800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50000"/>
              </a:spcBef>
              <a:spcAft>
                <a:spcPct val="0"/>
              </a:spcAft>
            </a:pPr>
            <a:r>
              <a:rPr lang="mn-MN" sz="2000" b="1" i="1">
                <a:solidFill>
                  <a:srgbClr val="000000"/>
                </a:solidFill>
                <a:latin typeface="Helvetica" charset="0"/>
                <a:ea typeface="ＭＳ Ｐゴシック" charset="0"/>
                <a:cs typeface="ＭＳ Ｐゴシック" charset="0"/>
              </a:rPr>
              <a:t>ЭРТНИЙ ГЭРЭЭНҮҮД БОЛОН</a:t>
            </a:r>
            <a:r>
              <a:rPr lang="en-US" sz="2000" b="1" i="1">
                <a:solidFill>
                  <a:srgbClr val="000000"/>
                </a:solidFill>
                <a:latin typeface="Helvetica" charset="0"/>
                <a:ea typeface="ＭＳ Ｐゴシック" charset="0"/>
                <a:cs typeface="ＭＳ Ｐゴシック" charset="0"/>
              </a:rPr>
              <a:t> </a:t>
            </a:r>
            <a:r>
              <a:rPr lang="mn-MN" sz="2000" b="1" i="1">
                <a:solidFill>
                  <a:srgbClr val="000000"/>
                </a:solidFill>
                <a:latin typeface="Helvetica" charset="0"/>
                <a:ea typeface="ＭＳ Ｐゴシック" charset="0"/>
                <a:cs typeface="ＭＳ Ｐゴシック" charset="0"/>
              </a:rPr>
              <a:t>ХЭЛЭЛЦЭЭРҮҮД</a:t>
            </a:r>
            <a:endParaRPr lang="en-US" sz="2400" b="1" i="1">
              <a:solidFill>
                <a:srgbClr val="000000"/>
              </a:solidFill>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2093554390"/>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12" name="AutoShape 84" descr="30%"/>
          <p:cNvSpPr>
            <a:spLocks noChangeArrowheads="1"/>
          </p:cNvSpPr>
          <p:nvPr/>
        </p:nvSpPr>
        <p:spPr bwMode="auto">
          <a:xfrm>
            <a:off x="572945" y="7028761"/>
            <a:ext cx="5733761" cy="938399"/>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dist="81320" dir="3080412" algn="ctr" rotWithShape="0">
              <a:schemeClr val="bg2"/>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795" name="AutoShape 2"/>
          <p:cNvSpPr>
            <a:spLocks noChangeArrowheads="1"/>
          </p:cNvSpPr>
          <p:nvPr/>
        </p:nvSpPr>
        <p:spPr bwMode="auto">
          <a:xfrm>
            <a:off x="523876" y="5425792"/>
            <a:ext cx="5813136" cy="1055313"/>
          </a:xfrm>
          <a:prstGeom prst="roundRect">
            <a:avLst>
              <a:gd name="adj" fmla="val 16667"/>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01732" name="AutoShape 4" descr="30%"/>
          <p:cNvSpPr>
            <a:spLocks noChangeArrowheads="1"/>
          </p:cNvSpPr>
          <p:nvPr/>
        </p:nvSpPr>
        <p:spPr bwMode="auto">
          <a:xfrm>
            <a:off x="756229" y="2505986"/>
            <a:ext cx="1469159" cy="1172229"/>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dist="81320" dir="3080412" algn="ctr" rotWithShape="0">
              <a:schemeClr val="bg2"/>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01733" name="AutoShape 5" descr="30%"/>
          <p:cNvSpPr>
            <a:spLocks noChangeArrowheads="1"/>
          </p:cNvSpPr>
          <p:nvPr/>
        </p:nvSpPr>
        <p:spPr bwMode="auto">
          <a:xfrm>
            <a:off x="669638" y="4347402"/>
            <a:ext cx="5435023" cy="883017"/>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dist="81320" dir="3080412" algn="ctr" rotWithShape="0">
              <a:schemeClr val="bg2"/>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01734" name="AutoShape 6" descr="30%"/>
          <p:cNvSpPr>
            <a:spLocks noChangeArrowheads="1"/>
          </p:cNvSpPr>
          <p:nvPr/>
        </p:nvSpPr>
        <p:spPr bwMode="auto">
          <a:xfrm>
            <a:off x="4667251" y="2507524"/>
            <a:ext cx="1385455" cy="1172229"/>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dist="81320" dir="3080412" algn="ctr" rotWithShape="0">
              <a:schemeClr val="bg2"/>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799" name="Text Box 7"/>
          <p:cNvSpPr txBox="1">
            <a:spLocks noChangeArrowheads="1"/>
          </p:cNvSpPr>
          <p:nvPr/>
        </p:nvSpPr>
        <p:spPr bwMode="auto">
          <a:xfrm>
            <a:off x="5876638" y="103071"/>
            <a:ext cx="6855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800" baseline="0">
                <a:solidFill>
                  <a:srgbClr val="000000"/>
                </a:solidFill>
                <a:latin typeface="Arial" charset="0"/>
              </a:rPr>
              <a:t>14</a:t>
            </a:r>
          </a:p>
        </p:txBody>
      </p:sp>
      <p:sp>
        <p:nvSpPr>
          <p:cNvPr id="33800" name="Rectangle 8"/>
          <p:cNvSpPr>
            <a:spLocks noChangeArrowheads="1"/>
          </p:cNvSpPr>
          <p:nvPr/>
        </p:nvSpPr>
        <p:spPr bwMode="auto">
          <a:xfrm>
            <a:off x="1290205" y="3036719"/>
            <a:ext cx="4582103" cy="387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01" name="Line 9"/>
          <p:cNvSpPr>
            <a:spLocks noChangeShapeType="1"/>
          </p:cNvSpPr>
          <p:nvPr/>
        </p:nvSpPr>
        <p:spPr bwMode="auto">
          <a:xfrm>
            <a:off x="5733762" y="3290550"/>
            <a:ext cx="1443" cy="89070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000000"/>
                </a:solidFill>
                <a:round/>
                <a:headEnd/>
                <a:tailEnd/>
              </a14:hiddenLine>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02" name="Rectangle 10"/>
          <p:cNvSpPr>
            <a:spLocks noChangeArrowheads="1"/>
          </p:cNvSpPr>
          <p:nvPr/>
        </p:nvSpPr>
        <p:spPr bwMode="auto">
          <a:xfrm>
            <a:off x="406977" y="1224535"/>
            <a:ext cx="6055591"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b="1" i="1">
                <a:solidFill>
                  <a:srgbClr val="000000"/>
                </a:solidFill>
                <a:latin typeface="Helvetica" charset="0"/>
                <a:ea typeface="ＭＳ Ｐゴシック" charset="0"/>
                <a:cs typeface="ＭＳ Ｐゴシック" charset="0"/>
              </a:rPr>
              <a:t>АБРАХАМД ӨГСӨН ЭХЛЭЛ НОМД БУЙ АМЛАЛТУУД</a:t>
            </a:r>
            <a:r>
              <a:rPr lang="en-US" b="1" i="1">
                <a:solidFill>
                  <a:srgbClr val="000000"/>
                </a:solidFill>
                <a:latin typeface="Helvetica" charset="0"/>
                <a:ea typeface="ＭＳ Ｐゴシック" charset="0"/>
                <a:cs typeface="ＭＳ Ｐゴシック" charset="0"/>
              </a:rPr>
              <a:t>:  </a:t>
            </a:r>
            <a:r>
              <a:rPr lang="mn-MN" b="1" i="1">
                <a:solidFill>
                  <a:srgbClr val="000000"/>
                </a:solidFill>
                <a:latin typeface="Helvetica" charset="0"/>
                <a:ea typeface="ＭＳ Ｐゴシック" charset="0"/>
                <a:cs typeface="ＭＳ Ｐゴシック" charset="0"/>
              </a:rPr>
              <a:t>Библийн илэрхийллийн “яс мод”.</a:t>
            </a:r>
            <a:endParaRPr lang="en-US" b="1" i="1">
              <a:solidFill>
                <a:srgbClr val="000000"/>
              </a:solidFill>
              <a:latin typeface="Helvetica" charset="0"/>
              <a:ea typeface="ＭＳ Ｐゴシック" charset="0"/>
              <a:cs typeface="ＭＳ Ｐゴシック" charset="0"/>
            </a:endParaRPr>
          </a:p>
        </p:txBody>
      </p:sp>
      <p:sp>
        <p:nvSpPr>
          <p:cNvPr id="201745" name="Rectangle 17"/>
          <p:cNvSpPr>
            <a:spLocks noChangeArrowheads="1"/>
          </p:cNvSpPr>
          <p:nvPr/>
        </p:nvSpPr>
        <p:spPr bwMode="auto">
          <a:xfrm>
            <a:off x="2127250" y="2639825"/>
            <a:ext cx="2633807" cy="1138260"/>
          </a:xfrm>
          <a:prstGeom prst="rect">
            <a:avLst/>
          </a:prstGeom>
          <a:noFill/>
          <a:ln w="12700">
            <a:noFill/>
            <a:miter lim="800000"/>
            <a:headEnd/>
            <a:tailEnd/>
          </a:ln>
          <a:effectLst>
            <a:outerShdw dist="40161" dir="4293903" algn="ctr" rotWithShape="0">
              <a:srgbClr val="CCCCCC"/>
            </a:outerShdw>
          </a:effectLst>
        </p:spPr>
        <p:txBody>
          <a:bodyPr lIns="90487" tIns="44450" rIns="90487" bIns="44450">
            <a:spAutoFit/>
          </a:bodyPr>
          <a:lstStyle/>
          <a:p>
            <a:pPr algn="ctr" defTabSz="914400" eaLnBrk="0" fontAlgn="base" hangingPunct="0">
              <a:lnSpc>
                <a:spcPct val="80000"/>
              </a:lnSpc>
              <a:spcBef>
                <a:spcPct val="0"/>
              </a:spcBef>
              <a:spcAft>
                <a:spcPct val="0"/>
              </a:spcAft>
            </a:pPr>
            <a:r>
              <a:rPr lang="mn-MN" sz="2800" b="1" i="1">
                <a:solidFill>
                  <a:srgbClr val="000000"/>
                </a:solidFill>
                <a:latin typeface="Kosher-Normal" charset="0"/>
                <a:ea typeface="ＭＳ Ｐゴシック" charset="0"/>
                <a:cs typeface="ＭＳ Ｐゴシック" charset="0"/>
              </a:rPr>
              <a:t>АБРАХАМЫН ГЭРЭЭ</a:t>
            </a:r>
            <a:endParaRPr lang="en-US" sz="3200" b="1" i="1">
              <a:solidFill>
                <a:srgbClr val="000000"/>
              </a:solidFill>
              <a:latin typeface="Kosher-Normal" charset="0"/>
              <a:ea typeface="ＭＳ Ｐゴシック" charset="0"/>
              <a:cs typeface="ＭＳ Ｐゴシック" charset="0"/>
            </a:endParaRPr>
          </a:p>
        </p:txBody>
      </p:sp>
      <p:sp>
        <p:nvSpPr>
          <p:cNvPr id="33804" name="Rectangle 18"/>
          <p:cNvSpPr>
            <a:spLocks noChangeArrowheads="1"/>
          </p:cNvSpPr>
          <p:nvPr/>
        </p:nvSpPr>
        <p:spPr bwMode="auto">
          <a:xfrm>
            <a:off x="599618" y="2679822"/>
            <a:ext cx="1583918"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algn="r" defTabSz="914400" eaLnBrk="0" fontAlgn="base" hangingPunct="0">
              <a:spcBef>
                <a:spcPct val="0"/>
              </a:spcBef>
              <a:spcAft>
                <a:spcPct val="0"/>
              </a:spcAft>
            </a:pPr>
            <a:r>
              <a:rPr lang="mn-MN" b="1" dirty="0">
                <a:solidFill>
                  <a:srgbClr val="000000"/>
                </a:solidFill>
                <a:latin typeface="Helvetica" charset="0"/>
                <a:ea typeface="ＭＳ Ｐゴシック" charset="0"/>
                <a:cs typeface="ＭＳ Ｐゴシック" charset="0"/>
              </a:rPr>
              <a:t>Абрахамын</a:t>
            </a:r>
            <a:br>
              <a:rPr lang="mn-MN" b="1" dirty="0">
                <a:solidFill>
                  <a:srgbClr val="000000"/>
                </a:solidFill>
                <a:latin typeface="Helvetica" charset="0"/>
                <a:ea typeface="ＭＳ Ｐゴシック" charset="0"/>
                <a:cs typeface="ＭＳ Ｐゴシック" charset="0"/>
              </a:rPr>
            </a:br>
            <a:r>
              <a:rPr lang="en-US" b="1" dirty="0">
                <a:solidFill>
                  <a:srgbClr val="000000"/>
                </a:solidFill>
                <a:latin typeface="Helvetica" charset="0"/>
                <a:ea typeface="ＭＳ Ｐゴシック" charset="0"/>
                <a:cs typeface="ＭＳ Ｐゴシック" charset="0"/>
              </a:rPr>
              <a:t>_________</a:t>
            </a:r>
            <a:r>
              <a:rPr lang="mn-MN" b="1" dirty="0">
                <a:solidFill>
                  <a:srgbClr val="000000"/>
                </a:solidFill>
                <a:latin typeface="Helvetica" charset="0"/>
                <a:ea typeface="ＭＳ Ｐゴシック" charset="0"/>
                <a:cs typeface="ＭＳ Ｐゴシック" charset="0"/>
              </a:rPr>
              <a:t/>
            </a:r>
            <a:br>
              <a:rPr lang="mn-MN" b="1" dirty="0">
                <a:solidFill>
                  <a:srgbClr val="000000"/>
                </a:solidFill>
                <a:latin typeface="Helvetica" charset="0"/>
                <a:ea typeface="ＭＳ Ｐゴシック" charset="0"/>
                <a:cs typeface="ＭＳ Ｐゴシック" charset="0"/>
              </a:rPr>
            </a:br>
            <a:r>
              <a:rPr lang="en-US" b="1" dirty="0">
                <a:solidFill>
                  <a:srgbClr val="000000"/>
                </a:solidFill>
                <a:latin typeface="Helvetica" charset="0"/>
                <a:ea typeface="ＭＳ Ｐゴシック" charset="0"/>
                <a:cs typeface="ＭＳ Ｐゴシック" charset="0"/>
              </a:rPr>
              <a:t>  </a:t>
            </a:r>
            <a:r>
              <a:rPr lang="mn-MN" b="1" dirty="0">
                <a:solidFill>
                  <a:srgbClr val="000000"/>
                </a:solidFill>
                <a:latin typeface="Helvetica" charset="0"/>
                <a:ea typeface="ＭＳ Ｐゴシック" charset="0"/>
                <a:cs typeface="ＭＳ Ｐゴシック" charset="0"/>
              </a:rPr>
              <a:t>Эх</a:t>
            </a:r>
            <a:r>
              <a:rPr lang="en-US" b="1" dirty="0">
                <a:solidFill>
                  <a:srgbClr val="000000"/>
                </a:solidFill>
                <a:latin typeface="Helvetica" charset="0"/>
                <a:ea typeface="ＭＳ Ｐゴシック" charset="0"/>
                <a:cs typeface="ＭＳ Ｐゴシック" charset="0"/>
              </a:rPr>
              <a:t> 12:1-3</a:t>
            </a:r>
          </a:p>
        </p:txBody>
      </p:sp>
      <p:sp>
        <p:nvSpPr>
          <p:cNvPr id="33805" name="Text Box 19"/>
          <p:cNvSpPr txBox="1">
            <a:spLocks noChangeArrowheads="1"/>
          </p:cNvSpPr>
          <p:nvPr/>
        </p:nvSpPr>
        <p:spPr bwMode="auto">
          <a:xfrm>
            <a:off x="4479638" y="2669052"/>
            <a:ext cx="15918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0"/>
              </a:spcBef>
              <a:spcAft>
                <a:spcPct val="0"/>
              </a:spcAft>
            </a:pPr>
            <a:r>
              <a:rPr lang="en-US" sz="1800" baseline="0">
                <a:solidFill>
                  <a:srgbClr val="000000"/>
                </a:solidFill>
                <a:latin typeface="Helvetica" charset="0"/>
              </a:rPr>
              <a:t>  </a:t>
            </a:r>
            <a:r>
              <a:rPr lang="en-US" sz="1800" i="1" baseline="0">
                <a:solidFill>
                  <a:srgbClr val="000000"/>
                </a:solidFill>
                <a:latin typeface="Helvetica" charset="0"/>
              </a:rPr>
              <a:t>__________</a:t>
            </a:r>
            <a:r>
              <a:rPr lang="en-US" sz="1800" baseline="0">
                <a:solidFill>
                  <a:srgbClr val="000000"/>
                </a:solidFill>
                <a:latin typeface="Helvetica" charset="0"/>
              </a:rPr>
              <a:t> </a:t>
            </a:r>
            <a:endParaRPr lang="mn-MN" sz="1800" baseline="0">
              <a:solidFill>
                <a:srgbClr val="000000"/>
              </a:solidFill>
              <a:latin typeface="Helvetica" charset="0"/>
            </a:endParaRPr>
          </a:p>
          <a:p>
            <a:pPr algn="ctr" defTabSz="914400" fontAlgn="base">
              <a:spcBef>
                <a:spcPct val="0"/>
              </a:spcBef>
              <a:spcAft>
                <a:spcPct val="0"/>
              </a:spcAft>
            </a:pPr>
            <a:endParaRPr lang="mn-MN" sz="1800" baseline="0">
              <a:solidFill>
                <a:srgbClr val="000000"/>
              </a:solidFill>
              <a:latin typeface="Helvetica" charset="0"/>
            </a:endParaRPr>
          </a:p>
          <a:p>
            <a:pPr algn="ctr" defTabSz="914400" fontAlgn="base">
              <a:spcBef>
                <a:spcPct val="0"/>
              </a:spcBef>
              <a:spcAft>
                <a:spcPct val="0"/>
              </a:spcAft>
            </a:pPr>
            <a:r>
              <a:rPr lang="mn-MN" sz="1800" baseline="0">
                <a:solidFill>
                  <a:srgbClr val="000000"/>
                </a:solidFill>
                <a:latin typeface="Helvetica" charset="0"/>
              </a:rPr>
              <a:t>Эх</a:t>
            </a:r>
            <a:r>
              <a:rPr lang="en-US" sz="1800" baseline="0">
                <a:solidFill>
                  <a:srgbClr val="000000"/>
                </a:solidFill>
                <a:latin typeface="Helvetica" charset="0"/>
              </a:rPr>
              <a:t> 15:9-18</a:t>
            </a:r>
          </a:p>
        </p:txBody>
      </p:sp>
      <p:sp>
        <p:nvSpPr>
          <p:cNvPr id="33806" name="Rectangle 21"/>
          <p:cNvSpPr>
            <a:spLocks noChangeArrowheads="1"/>
          </p:cNvSpPr>
          <p:nvPr/>
        </p:nvSpPr>
        <p:spPr bwMode="auto">
          <a:xfrm>
            <a:off x="920750" y="4888905"/>
            <a:ext cx="1463387"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sz="1600" b="1">
                <a:solidFill>
                  <a:srgbClr val="000000"/>
                </a:solidFill>
                <a:latin typeface="Helvetica" charset="0"/>
                <a:ea typeface="ＭＳ Ｐゴシック" charset="0"/>
                <a:cs typeface="ＭＳ Ｐゴシック" charset="0"/>
              </a:rPr>
              <a:t>Эх</a:t>
            </a:r>
            <a:r>
              <a:rPr lang="en-US" sz="1600" b="1">
                <a:solidFill>
                  <a:srgbClr val="000000"/>
                </a:solidFill>
                <a:latin typeface="Helvetica" charset="0"/>
                <a:ea typeface="ＭＳ Ｐゴシック" charset="0"/>
                <a:cs typeface="ＭＳ Ｐゴシック" charset="0"/>
              </a:rPr>
              <a:t> 13:15</a:t>
            </a:r>
          </a:p>
        </p:txBody>
      </p:sp>
      <p:sp>
        <p:nvSpPr>
          <p:cNvPr id="33807" name="Rectangle 22"/>
          <p:cNvSpPr>
            <a:spLocks noChangeArrowheads="1"/>
          </p:cNvSpPr>
          <p:nvPr/>
        </p:nvSpPr>
        <p:spPr bwMode="auto">
          <a:xfrm>
            <a:off x="2604944" y="4884290"/>
            <a:ext cx="146482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sz="1600" b="1">
                <a:solidFill>
                  <a:srgbClr val="000000"/>
                </a:solidFill>
                <a:latin typeface="Helvetica" charset="0"/>
                <a:ea typeface="ＭＳ Ｐゴシック" charset="0"/>
                <a:cs typeface="ＭＳ Ｐゴシック" charset="0"/>
              </a:rPr>
              <a:t>Эх</a:t>
            </a:r>
            <a:r>
              <a:rPr lang="en-US" sz="1600" b="1">
                <a:solidFill>
                  <a:srgbClr val="000000"/>
                </a:solidFill>
                <a:latin typeface="Helvetica" charset="0"/>
                <a:ea typeface="ＭＳ Ｐゴシック" charset="0"/>
                <a:cs typeface="ＭＳ Ｐゴシック" charset="0"/>
              </a:rPr>
              <a:t> 13:14-16</a:t>
            </a:r>
          </a:p>
        </p:txBody>
      </p:sp>
      <p:sp>
        <p:nvSpPr>
          <p:cNvPr id="33808" name="Rectangle 23"/>
          <p:cNvSpPr>
            <a:spLocks noChangeArrowheads="1"/>
          </p:cNvSpPr>
          <p:nvPr/>
        </p:nvSpPr>
        <p:spPr bwMode="auto">
          <a:xfrm>
            <a:off x="4446444" y="4881213"/>
            <a:ext cx="1463387"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sz="1600" b="1">
                <a:solidFill>
                  <a:srgbClr val="000000"/>
                </a:solidFill>
                <a:latin typeface="Helvetica" charset="0"/>
                <a:ea typeface="ＭＳ Ｐゴシック" charset="0"/>
                <a:cs typeface="ＭＳ Ｐゴシック" charset="0"/>
              </a:rPr>
              <a:t>Эх</a:t>
            </a:r>
            <a:r>
              <a:rPr lang="en-US" sz="1600" b="1">
                <a:solidFill>
                  <a:srgbClr val="000000"/>
                </a:solidFill>
                <a:latin typeface="Helvetica" charset="0"/>
                <a:ea typeface="ＭＳ Ｐゴシック" charset="0"/>
                <a:cs typeface="ＭＳ Ｐゴシック" charset="0"/>
              </a:rPr>
              <a:t> 15:9-18</a:t>
            </a:r>
          </a:p>
        </p:txBody>
      </p:sp>
      <p:sp>
        <p:nvSpPr>
          <p:cNvPr id="33809" name="AutoShape 24"/>
          <p:cNvSpPr>
            <a:spLocks noChangeArrowheads="1"/>
          </p:cNvSpPr>
          <p:nvPr/>
        </p:nvSpPr>
        <p:spPr bwMode="auto">
          <a:xfrm>
            <a:off x="600366" y="5505784"/>
            <a:ext cx="5660159" cy="903016"/>
          </a:xfrm>
          <a:prstGeom prst="roundRect">
            <a:avLst>
              <a:gd name="adj" fmla="val 16667"/>
            </a:avLst>
          </a:prstGeom>
          <a:solidFill>
            <a:schemeClr val="tx1"/>
          </a:solidFill>
          <a:ln w="38100">
            <a:solidFill>
              <a:schemeClr val="bg2"/>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10" name="Rectangle 26"/>
          <p:cNvSpPr>
            <a:spLocks noChangeArrowheads="1"/>
          </p:cNvSpPr>
          <p:nvPr/>
        </p:nvSpPr>
        <p:spPr bwMode="auto">
          <a:xfrm>
            <a:off x="4888059" y="5636544"/>
            <a:ext cx="165100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en-US" sz="1400" b="1" i="1">
                <a:solidFill>
                  <a:srgbClr val="000000"/>
                </a:solidFill>
                <a:latin typeface="Helvetica" charset="0"/>
                <a:ea typeface="ＭＳ Ｐゴシック" charset="0"/>
                <a:cs typeface="ＭＳ Ｐゴシック" charset="0"/>
              </a:rPr>
              <a:t>__________</a:t>
            </a:r>
          </a:p>
        </p:txBody>
      </p:sp>
      <p:sp>
        <p:nvSpPr>
          <p:cNvPr id="33811" name="Rectangle 29"/>
          <p:cNvSpPr>
            <a:spLocks noChangeArrowheads="1"/>
          </p:cNvSpPr>
          <p:nvPr/>
        </p:nvSpPr>
        <p:spPr bwMode="auto">
          <a:xfrm>
            <a:off x="4827446" y="5971907"/>
            <a:ext cx="158317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en-US" sz="1400" b="1">
                <a:solidFill>
                  <a:srgbClr val="000000"/>
                </a:solidFill>
                <a:latin typeface="Helvetica" charset="0"/>
                <a:ea typeface="ＭＳ Ｐゴシック" charset="0"/>
                <a:cs typeface="ＭＳ Ｐゴシック" charset="0"/>
              </a:rPr>
              <a:t>Gen ___:___</a:t>
            </a:r>
          </a:p>
        </p:txBody>
      </p:sp>
      <p:sp>
        <p:nvSpPr>
          <p:cNvPr id="33812" name="Rectangle 30"/>
          <p:cNvSpPr>
            <a:spLocks noChangeArrowheads="1"/>
          </p:cNvSpPr>
          <p:nvPr/>
        </p:nvSpPr>
        <p:spPr bwMode="auto">
          <a:xfrm>
            <a:off x="1059295" y="8056382"/>
            <a:ext cx="453303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sz="2400" b="1" i="1">
                <a:solidFill>
                  <a:srgbClr val="000000"/>
                </a:solidFill>
                <a:latin typeface="Helvetica" charset="0"/>
                <a:ea typeface="ＭＳ Ｐゴシック" charset="0"/>
                <a:cs typeface="ＭＳ Ｐゴシック" charset="0"/>
              </a:rPr>
              <a:t>Баяжуулсан туслах гэрээ</a:t>
            </a:r>
            <a:endParaRPr lang="en-US" sz="2400" b="1" i="1">
              <a:solidFill>
                <a:srgbClr val="000000"/>
              </a:solidFill>
              <a:latin typeface="Helvetica" charset="0"/>
              <a:ea typeface="ＭＳ Ｐゴシック" charset="0"/>
              <a:cs typeface="ＭＳ Ｐゴシック" charset="0"/>
            </a:endParaRPr>
          </a:p>
        </p:txBody>
      </p:sp>
      <p:sp>
        <p:nvSpPr>
          <p:cNvPr id="33813" name="AutoShape 31"/>
          <p:cNvSpPr>
            <a:spLocks noChangeArrowheads="1"/>
          </p:cNvSpPr>
          <p:nvPr/>
        </p:nvSpPr>
        <p:spPr bwMode="auto">
          <a:xfrm>
            <a:off x="1258454" y="6561098"/>
            <a:ext cx="427182" cy="358437"/>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14" name="AutoShape 32"/>
          <p:cNvSpPr>
            <a:spLocks noChangeArrowheads="1"/>
          </p:cNvSpPr>
          <p:nvPr/>
        </p:nvSpPr>
        <p:spPr bwMode="auto">
          <a:xfrm>
            <a:off x="5170921" y="6544175"/>
            <a:ext cx="427182" cy="358437"/>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15" name="AutoShape 33"/>
          <p:cNvSpPr>
            <a:spLocks noChangeArrowheads="1"/>
          </p:cNvSpPr>
          <p:nvPr/>
        </p:nvSpPr>
        <p:spPr bwMode="auto">
          <a:xfrm>
            <a:off x="3091295" y="6559559"/>
            <a:ext cx="427182" cy="358437"/>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16" name="AutoShape 34"/>
          <p:cNvSpPr>
            <a:spLocks noChangeArrowheads="1"/>
          </p:cNvSpPr>
          <p:nvPr/>
        </p:nvSpPr>
        <p:spPr bwMode="auto">
          <a:xfrm>
            <a:off x="241012" y="2964417"/>
            <a:ext cx="215034" cy="235368"/>
          </a:xfrm>
          <a:custGeom>
            <a:avLst/>
            <a:gdLst>
              <a:gd name="T0" fmla="*/ 21274116 w 21600"/>
              <a:gd name="T1" fmla="*/ 0 h 21600"/>
              <a:gd name="T2" fmla="*/ 0 w 21600"/>
              <a:gd name="T3" fmla="*/ 15355968 h 21600"/>
              <a:gd name="T4" fmla="*/ 21274116 w 21600"/>
              <a:gd name="T5" fmla="*/ 30711802 h 21600"/>
              <a:gd name="T6" fmla="*/ 28365451 w 21600"/>
              <a:gd name="T7" fmla="*/ 15355968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17" name="AutoShape 35"/>
          <p:cNvSpPr>
            <a:spLocks noChangeArrowheads="1"/>
          </p:cNvSpPr>
          <p:nvPr/>
        </p:nvSpPr>
        <p:spPr bwMode="auto">
          <a:xfrm>
            <a:off x="241012" y="4651997"/>
            <a:ext cx="215034" cy="235369"/>
          </a:xfrm>
          <a:custGeom>
            <a:avLst/>
            <a:gdLst>
              <a:gd name="T0" fmla="*/ 21274116 w 21600"/>
              <a:gd name="T1" fmla="*/ 0 h 21600"/>
              <a:gd name="T2" fmla="*/ 0 w 21600"/>
              <a:gd name="T3" fmla="*/ 15356088 h 21600"/>
              <a:gd name="T4" fmla="*/ 21274116 w 21600"/>
              <a:gd name="T5" fmla="*/ 30712176 h 21600"/>
              <a:gd name="T6" fmla="*/ 28365451 w 21600"/>
              <a:gd name="T7" fmla="*/ 15356088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18" name="AutoShape 37"/>
          <p:cNvSpPr>
            <a:spLocks noChangeArrowheads="1"/>
          </p:cNvSpPr>
          <p:nvPr/>
        </p:nvSpPr>
        <p:spPr bwMode="auto">
          <a:xfrm>
            <a:off x="242456" y="7293356"/>
            <a:ext cx="215035" cy="235368"/>
          </a:xfrm>
          <a:custGeom>
            <a:avLst/>
            <a:gdLst>
              <a:gd name="T0" fmla="*/ 21274304 w 21600"/>
              <a:gd name="T1" fmla="*/ 0 h 21600"/>
              <a:gd name="T2" fmla="*/ 0 w 21600"/>
              <a:gd name="T3" fmla="*/ 15355968 h 21600"/>
              <a:gd name="T4" fmla="*/ 21274304 w 21600"/>
              <a:gd name="T5" fmla="*/ 30711802 h 21600"/>
              <a:gd name="T6" fmla="*/ 28365812 w 21600"/>
              <a:gd name="T7" fmla="*/ 15355968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19" name="AutoShape 38"/>
          <p:cNvSpPr>
            <a:spLocks noChangeArrowheads="1"/>
          </p:cNvSpPr>
          <p:nvPr/>
        </p:nvSpPr>
        <p:spPr bwMode="auto">
          <a:xfrm>
            <a:off x="4625400" y="5615007"/>
            <a:ext cx="1480705" cy="679955"/>
          </a:xfrm>
          <a:prstGeom prst="roundRect">
            <a:avLst>
              <a:gd name="adj" fmla="val 16667"/>
            </a:avLst>
          </a:prstGeom>
          <a:solidFill>
            <a:schemeClr val="bg1"/>
          </a:solidFill>
          <a:ln w="38100">
            <a:solidFill>
              <a:schemeClr val="bg2"/>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20" name="AutoShape 39"/>
          <p:cNvSpPr>
            <a:spLocks noChangeArrowheads="1"/>
          </p:cNvSpPr>
          <p:nvPr/>
        </p:nvSpPr>
        <p:spPr bwMode="auto">
          <a:xfrm>
            <a:off x="2580410" y="5615007"/>
            <a:ext cx="1668318" cy="679955"/>
          </a:xfrm>
          <a:prstGeom prst="roundRect">
            <a:avLst>
              <a:gd name="adj" fmla="val 16667"/>
            </a:avLst>
          </a:prstGeom>
          <a:solidFill>
            <a:schemeClr val="bg1"/>
          </a:solidFill>
          <a:ln w="38100">
            <a:solidFill>
              <a:schemeClr val="bg2"/>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21" name="Rectangle 41"/>
          <p:cNvSpPr>
            <a:spLocks noChangeArrowheads="1"/>
          </p:cNvSpPr>
          <p:nvPr/>
        </p:nvSpPr>
        <p:spPr bwMode="auto">
          <a:xfrm>
            <a:off x="2560206" y="5961141"/>
            <a:ext cx="160193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b="1">
                <a:solidFill>
                  <a:srgbClr val="000000"/>
                </a:solidFill>
                <a:latin typeface="Helvetica" charset="0"/>
                <a:ea typeface="ＭＳ Ｐゴシック" charset="0"/>
                <a:cs typeface="ＭＳ Ｐゴシック" charset="0"/>
              </a:rPr>
              <a:t>Эх</a:t>
            </a:r>
            <a:r>
              <a:rPr lang="en-US" b="1">
                <a:solidFill>
                  <a:srgbClr val="000000"/>
                </a:solidFill>
                <a:latin typeface="Helvetica" charset="0"/>
                <a:ea typeface="ＭＳ Ｐゴシック" charset="0"/>
                <a:cs typeface="ＭＳ Ｐゴシック" charset="0"/>
              </a:rPr>
              <a:t> 12:2</a:t>
            </a:r>
          </a:p>
        </p:txBody>
      </p:sp>
      <p:sp>
        <p:nvSpPr>
          <p:cNvPr id="33822" name="Rectangle 43"/>
          <p:cNvSpPr>
            <a:spLocks noChangeArrowheads="1"/>
          </p:cNvSpPr>
          <p:nvPr/>
        </p:nvSpPr>
        <p:spPr bwMode="auto">
          <a:xfrm>
            <a:off x="4522934" y="5962678"/>
            <a:ext cx="160193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b="1">
                <a:solidFill>
                  <a:srgbClr val="000000"/>
                </a:solidFill>
                <a:latin typeface="Helvetica" charset="0"/>
                <a:ea typeface="ＭＳ Ｐゴシック" charset="0"/>
                <a:cs typeface="ＭＳ Ｐゴシック" charset="0"/>
              </a:rPr>
              <a:t>Эх</a:t>
            </a:r>
            <a:r>
              <a:rPr lang="en-US" b="1">
                <a:solidFill>
                  <a:srgbClr val="000000"/>
                </a:solidFill>
                <a:latin typeface="Helvetica" charset="0"/>
                <a:ea typeface="ＭＳ Ｐゴシック" charset="0"/>
                <a:cs typeface="ＭＳ Ｐゴシック" charset="0"/>
              </a:rPr>
              <a:t> 12:3</a:t>
            </a:r>
          </a:p>
        </p:txBody>
      </p:sp>
      <p:sp>
        <p:nvSpPr>
          <p:cNvPr id="33823" name="Rectangle 44"/>
          <p:cNvSpPr>
            <a:spLocks noChangeArrowheads="1"/>
          </p:cNvSpPr>
          <p:nvPr/>
        </p:nvSpPr>
        <p:spPr bwMode="auto">
          <a:xfrm>
            <a:off x="239570" y="3870511"/>
            <a:ext cx="622733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b="1" i="1">
                <a:solidFill>
                  <a:srgbClr val="000000"/>
                </a:solidFill>
                <a:latin typeface="Helvetica" charset="0"/>
                <a:ea typeface="ＭＳ Ｐゴシック" charset="0"/>
                <a:cs typeface="ＭＳ Ｐゴシック" charset="0"/>
              </a:rPr>
              <a:t>Абрахамын гэрээний гол зүйлс</a:t>
            </a:r>
            <a:endParaRPr lang="en-US" b="1" i="1">
              <a:solidFill>
                <a:srgbClr val="000000"/>
              </a:solidFill>
              <a:latin typeface="Helvetica" charset="0"/>
              <a:ea typeface="ＭＳ Ｐゴシック" charset="0"/>
              <a:cs typeface="ＭＳ Ｐゴシック" charset="0"/>
            </a:endParaRPr>
          </a:p>
        </p:txBody>
      </p:sp>
      <p:sp>
        <p:nvSpPr>
          <p:cNvPr id="33824" name="Line 55"/>
          <p:cNvSpPr>
            <a:spLocks noChangeShapeType="1"/>
          </p:cNvSpPr>
          <p:nvPr/>
        </p:nvSpPr>
        <p:spPr bwMode="auto">
          <a:xfrm flipH="1">
            <a:off x="2400012" y="4552003"/>
            <a:ext cx="0" cy="4999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25" name="Line 56"/>
          <p:cNvSpPr>
            <a:spLocks noChangeShapeType="1"/>
          </p:cNvSpPr>
          <p:nvPr/>
        </p:nvSpPr>
        <p:spPr bwMode="auto">
          <a:xfrm flipH="1">
            <a:off x="4250171" y="4552003"/>
            <a:ext cx="0" cy="4999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26" name="Line 59"/>
          <p:cNvSpPr>
            <a:spLocks noChangeShapeType="1"/>
          </p:cNvSpPr>
          <p:nvPr/>
        </p:nvSpPr>
        <p:spPr bwMode="auto">
          <a:xfrm>
            <a:off x="994354" y="4830444"/>
            <a:ext cx="13176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27" name="Line 61"/>
          <p:cNvSpPr>
            <a:spLocks noChangeShapeType="1"/>
          </p:cNvSpPr>
          <p:nvPr/>
        </p:nvSpPr>
        <p:spPr bwMode="auto">
          <a:xfrm>
            <a:off x="2656900" y="4841213"/>
            <a:ext cx="13176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28" name="Line 62"/>
          <p:cNvSpPr>
            <a:spLocks noChangeShapeType="1"/>
          </p:cNvSpPr>
          <p:nvPr/>
        </p:nvSpPr>
        <p:spPr bwMode="auto">
          <a:xfrm>
            <a:off x="4541695" y="4841213"/>
            <a:ext cx="13176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29" name="AutoShape 36"/>
          <p:cNvSpPr>
            <a:spLocks noChangeArrowheads="1"/>
          </p:cNvSpPr>
          <p:nvPr/>
        </p:nvSpPr>
        <p:spPr bwMode="auto">
          <a:xfrm>
            <a:off x="242456" y="5841148"/>
            <a:ext cx="215035" cy="235368"/>
          </a:xfrm>
          <a:custGeom>
            <a:avLst/>
            <a:gdLst>
              <a:gd name="T0" fmla="*/ 21274304 w 21600"/>
              <a:gd name="T1" fmla="*/ 0 h 21600"/>
              <a:gd name="T2" fmla="*/ 0 w 21600"/>
              <a:gd name="T3" fmla="*/ 15355968 h 21600"/>
              <a:gd name="T4" fmla="*/ 21274304 w 21600"/>
              <a:gd name="T5" fmla="*/ 30711802 h 21600"/>
              <a:gd name="T6" fmla="*/ 28365812 w 21600"/>
              <a:gd name="T7" fmla="*/ 15355968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30" name="Line 64"/>
          <p:cNvSpPr>
            <a:spLocks noChangeShapeType="1"/>
          </p:cNvSpPr>
          <p:nvPr/>
        </p:nvSpPr>
        <p:spPr bwMode="auto">
          <a:xfrm>
            <a:off x="2742046" y="5988828"/>
            <a:ext cx="13176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31" name="Line 66"/>
          <p:cNvSpPr>
            <a:spLocks noChangeShapeType="1"/>
          </p:cNvSpPr>
          <p:nvPr/>
        </p:nvSpPr>
        <p:spPr bwMode="auto">
          <a:xfrm>
            <a:off x="4716318" y="5976521"/>
            <a:ext cx="13176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32" name="AutoShape 65"/>
          <p:cNvSpPr>
            <a:spLocks noChangeArrowheads="1"/>
          </p:cNvSpPr>
          <p:nvPr/>
        </p:nvSpPr>
        <p:spPr bwMode="auto">
          <a:xfrm>
            <a:off x="685512" y="5636544"/>
            <a:ext cx="1651000" cy="679955"/>
          </a:xfrm>
          <a:prstGeom prst="roundRect">
            <a:avLst>
              <a:gd name="adj" fmla="val 16667"/>
            </a:avLst>
          </a:prstGeom>
          <a:solidFill>
            <a:schemeClr val="bg1"/>
          </a:solidFill>
          <a:ln w="38100">
            <a:solidFill>
              <a:schemeClr val="bg2"/>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33" name="Rectangle 28"/>
          <p:cNvSpPr>
            <a:spLocks noChangeArrowheads="1"/>
          </p:cNvSpPr>
          <p:nvPr/>
        </p:nvSpPr>
        <p:spPr bwMode="auto">
          <a:xfrm>
            <a:off x="698502" y="5976523"/>
            <a:ext cx="160193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b="1">
                <a:solidFill>
                  <a:srgbClr val="000000"/>
                </a:solidFill>
                <a:latin typeface="Helvetica" charset="0"/>
                <a:ea typeface="ＭＳ Ｐゴシック" charset="0"/>
                <a:cs typeface="ＭＳ Ｐゴシック" charset="0"/>
              </a:rPr>
              <a:t>Эх</a:t>
            </a:r>
            <a:r>
              <a:rPr lang="en-US" b="1">
                <a:solidFill>
                  <a:srgbClr val="000000"/>
                </a:solidFill>
                <a:latin typeface="Helvetica" charset="0"/>
                <a:ea typeface="ＭＳ Ｐゴシック" charset="0"/>
                <a:cs typeface="ＭＳ Ｐゴシック" charset="0"/>
              </a:rPr>
              <a:t> 12:1</a:t>
            </a:r>
          </a:p>
        </p:txBody>
      </p:sp>
      <p:sp>
        <p:nvSpPr>
          <p:cNvPr id="33834" name="Line 67"/>
          <p:cNvSpPr>
            <a:spLocks noChangeShapeType="1"/>
          </p:cNvSpPr>
          <p:nvPr/>
        </p:nvSpPr>
        <p:spPr bwMode="auto">
          <a:xfrm>
            <a:off x="824059" y="5976521"/>
            <a:ext cx="13176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35" name="Text Box 69"/>
          <p:cNvSpPr txBox="1">
            <a:spLocks noChangeArrowheads="1"/>
          </p:cNvSpPr>
          <p:nvPr/>
        </p:nvSpPr>
        <p:spPr bwMode="auto">
          <a:xfrm>
            <a:off x="995797" y="8633267"/>
            <a:ext cx="55057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defTabSz="914400" fontAlgn="base">
              <a:spcBef>
                <a:spcPct val="50000"/>
              </a:spcBef>
              <a:spcAft>
                <a:spcPct val="0"/>
              </a:spcAft>
            </a:pPr>
            <a:r>
              <a:rPr lang="mn-MN" sz="1200" i="1" u="sng" baseline="0">
                <a:solidFill>
                  <a:srgbClr val="000000"/>
                </a:solidFill>
                <a:latin typeface="Arial" charset="0"/>
              </a:rPr>
              <a:t>Сургалтын гарын авлагын 32-р хуудсанд бүрэн эхээр нь бичсэн байгаа</a:t>
            </a:r>
            <a:endParaRPr lang="en-US" sz="1200" i="1" u="sng" baseline="0">
              <a:solidFill>
                <a:srgbClr val="000000"/>
              </a:solidFill>
              <a:latin typeface="Arial" charset="0"/>
            </a:endParaRPr>
          </a:p>
        </p:txBody>
      </p:sp>
      <p:sp>
        <p:nvSpPr>
          <p:cNvPr id="33836" name="Rectangle 11"/>
          <p:cNvSpPr>
            <a:spLocks noChangeArrowheads="1"/>
          </p:cNvSpPr>
          <p:nvPr/>
        </p:nvSpPr>
        <p:spPr bwMode="auto">
          <a:xfrm>
            <a:off x="633558" y="7268745"/>
            <a:ext cx="1708727" cy="52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lnSpc>
                <a:spcPct val="150000"/>
              </a:lnSpc>
              <a:spcBef>
                <a:spcPct val="0"/>
              </a:spcBef>
              <a:spcAft>
                <a:spcPct val="0"/>
              </a:spcAft>
            </a:pPr>
            <a:r>
              <a:rPr lang="mn-MN" sz="2000" b="1">
                <a:solidFill>
                  <a:srgbClr val="000000"/>
                </a:solidFill>
                <a:latin typeface="HallmarkeCondBold" charset="0"/>
                <a:ea typeface="ＭＳ Ｐゴシック" charset="0"/>
                <a:cs typeface="ＭＳ Ｐゴシック" charset="0"/>
              </a:rPr>
              <a:t>Гэрээ</a:t>
            </a:r>
            <a:endParaRPr lang="en-US" sz="2000" b="1">
              <a:solidFill>
                <a:srgbClr val="000000"/>
              </a:solidFill>
              <a:latin typeface="HallmarkeCondBold" charset="0"/>
              <a:ea typeface="ＭＳ Ｐゴシック" charset="0"/>
              <a:cs typeface="ＭＳ Ｐゴシック" charset="0"/>
            </a:endParaRPr>
          </a:p>
        </p:txBody>
      </p:sp>
      <p:sp>
        <p:nvSpPr>
          <p:cNvPr id="33837" name="Rectangle 12"/>
          <p:cNvSpPr>
            <a:spLocks noChangeArrowheads="1"/>
          </p:cNvSpPr>
          <p:nvPr/>
        </p:nvSpPr>
        <p:spPr bwMode="auto">
          <a:xfrm>
            <a:off x="2493820" y="7362583"/>
            <a:ext cx="1601932"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sz="2000" b="1">
                <a:solidFill>
                  <a:srgbClr val="000000"/>
                </a:solidFill>
                <a:latin typeface="HallmarkeCondBold" charset="0"/>
                <a:ea typeface="ＭＳ Ｐゴシック" charset="0"/>
                <a:cs typeface="ＭＳ Ｐゴシック" charset="0"/>
              </a:rPr>
              <a:t>Гэрээ</a:t>
            </a:r>
            <a:endParaRPr lang="en-US" sz="2000" b="1">
              <a:solidFill>
                <a:srgbClr val="000000"/>
              </a:solidFill>
              <a:latin typeface="HallmarkeCondBold" charset="0"/>
              <a:ea typeface="ＭＳ Ｐゴシック" charset="0"/>
              <a:cs typeface="ＭＳ Ｐゴシック" charset="0"/>
            </a:endParaRPr>
          </a:p>
        </p:txBody>
      </p:sp>
      <p:sp>
        <p:nvSpPr>
          <p:cNvPr id="33838" name="Rectangle 14"/>
          <p:cNvSpPr>
            <a:spLocks noChangeArrowheads="1"/>
          </p:cNvSpPr>
          <p:nvPr/>
        </p:nvSpPr>
        <p:spPr bwMode="auto">
          <a:xfrm>
            <a:off x="662423" y="7656410"/>
            <a:ext cx="1613477"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sz="1400" b="1">
                <a:solidFill>
                  <a:srgbClr val="000000"/>
                </a:solidFill>
                <a:latin typeface="Helvetica" charset="0"/>
                <a:ea typeface="ＭＳ Ｐゴシック" charset="0"/>
                <a:cs typeface="ＭＳ Ｐゴシック" charset="0"/>
              </a:rPr>
              <a:t>Д.х</a:t>
            </a:r>
            <a:r>
              <a:rPr lang="en-US" sz="1400" b="1">
                <a:solidFill>
                  <a:srgbClr val="000000"/>
                </a:solidFill>
                <a:latin typeface="Helvetica" charset="0"/>
                <a:ea typeface="ＭＳ Ｐゴシック" charset="0"/>
                <a:cs typeface="ＭＳ Ｐゴシック" charset="0"/>
              </a:rPr>
              <a:t> 30:1-10          </a:t>
            </a:r>
          </a:p>
        </p:txBody>
      </p:sp>
      <p:sp>
        <p:nvSpPr>
          <p:cNvPr id="33839" name="Rectangle 15"/>
          <p:cNvSpPr>
            <a:spLocks noChangeArrowheads="1"/>
          </p:cNvSpPr>
          <p:nvPr/>
        </p:nvSpPr>
        <p:spPr bwMode="auto">
          <a:xfrm>
            <a:off x="2457740" y="7659486"/>
            <a:ext cx="1718829"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en-US" sz="1400" b="1">
                <a:solidFill>
                  <a:srgbClr val="000000"/>
                </a:solidFill>
                <a:latin typeface="Helvetica" charset="0"/>
                <a:ea typeface="ＭＳ Ｐゴシック" charset="0"/>
                <a:cs typeface="ＭＳ Ｐゴシック" charset="0"/>
              </a:rPr>
              <a:t>2 </a:t>
            </a:r>
            <a:r>
              <a:rPr lang="mn-MN" sz="1400" b="1">
                <a:solidFill>
                  <a:srgbClr val="000000"/>
                </a:solidFill>
                <a:latin typeface="Helvetica" charset="0"/>
                <a:ea typeface="ＭＳ Ｐゴシック" charset="0"/>
                <a:cs typeface="ＭＳ Ｐゴシック" charset="0"/>
              </a:rPr>
              <a:t>Сам</a:t>
            </a:r>
            <a:r>
              <a:rPr lang="en-US" sz="1400" b="1">
                <a:solidFill>
                  <a:srgbClr val="000000"/>
                </a:solidFill>
                <a:latin typeface="Helvetica" charset="0"/>
                <a:ea typeface="ＭＳ Ｐゴシック" charset="0"/>
                <a:cs typeface="ＭＳ Ｐゴシック" charset="0"/>
              </a:rPr>
              <a:t> 7:14-16</a:t>
            </a:r>
          </a:p>
        </p:txBody>
      </p:sp>
      <p:sp>
        <p:nvSpPr>
          <p:cNvPr id="33840" name="Rectangle 16"/>
          <p:cNvSpPr>
            <a:spLocks noChangeArrowheads="1"/>
          </p:cNvSpPr>
          <p:nvPr/>
        </p:nvSpPr>
        <p:spPr bwMode="auto">
          <a:xfrm>
            <a:off x="4521490" y="7665639"/>
            <a:ext cx="1513898"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sz="1400" b="1">
                <a:solidFill>
                  <a:srgbClr val="000000"/>
                </a:solidFill>
                <a:latin typeface="Helvetica" charset="0"/>
                <a:ea typeface="ＭＳ Ｐゴシック" charset="0"/>
                <a:cs typeface="ＭＳ Ｐゴシック" charset="0"/>
              </a:rPr>
              <a:t>Иер</a:t>
            </a:r>
            <a:r>
              <a:rPr lang="en-US" sz="1400" b="1">
                <a:solidFill>
                  <a:srgbClr val="000000"/>
                </a:solidFill>
                <a:latin typeface="Helvetica" charset="0"/>
                <a:ea typeface="ＭＳ Ｐゴシック" charset="0"/>
                <a:cs typeface="ＭＳ Ｐゴシック" charset="0"/>
              </a:rPr>
              <a:t> 31:31-34</a:t>
            </a:r>
          </a:p>
        </p:txBody>
      </p:sp>
      <p:sp>
        <p:nvSpPr>
          <p:cNvPr id="33841" name="Line 52"/>
          <p:cNvSpPr>
            <a:spLocks noChangeShapeType="1"/>
          </p:cNvSpPr>
          <p:nvPr/>
        </p:nvSpPr>
        <p:spPr bwMode="auto">
          <a:xfrm>
            <a:off x="2531342" y="7433345"/>
            <a:ext cx="15802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42" name="Line 53"/>
          <p:cNvSpPr>
            <a:spLocks noChangeShapeType="1"/>
          </p:cNvSpPr>
          <p:nvPr/>
        </p:nvSpPr>
        <p:spPr bwMode="auto">
          <a:xfrm>
            <a:off x="4479637" y="7417963"/>
            <a:ext cx="15802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43" name="Line 54"/>
          <p:cNvSpPr>
            <a:spLocks noChangeShapeType="1"/>
          </p:cNvSpPr>
          <p:nvPr/>
        </p:nvSpPr>
        <p:spPr bwMode="auto">
          <a:xfrm flipH="1">
            <a:off x="4238626" y="7190287"/>
            <a:ext cx="0" cy="4999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44" name="Line 57"/>
          <p:cNvSpPr>
            <a:spLocks noChangeShapeType="1"/>
          </p:cNvSpPr>
          <p:nvPr/>
        </p:nvSpPr>
        <p:spPr bwMode="auto">
          <a:xfrm flipH="1">
            <a:off x="2384136" y="7197979"/>
            <a:ext cx="0" cy="4999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45" name="Line 58"/>
          <p:cNvSpPr>
            <a:spLocks noChangeShapeType="1"/>
          </p:cNvSpPr>
          <p:nvPr/>
        </p:nvSpPr>
        <p:spPr bwMode="auto">
          <a:xfrm>
            <a:off x="692728" y="7427192"/>
            <a:ext cx="15802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3846" name="Rectangle 68"/>
          <p:cNvSpPr>
            <a:spLocks noChangeArrowheads="1"/>
          </p:cNvSpPr>
          <p:nvPr/>
        </p:nvSpPr>
        <p:spPr bwMode="auto">
          <a:xfrm>
            <a:off x="4495513" y="7362583"/>
            <a:ext cx="155719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sz="2000" b="1">
                <a:solidFill>
                  <a:srgbClr val="000000"/>
                </a:solidFill>
                <a:latin typeface="HallmarkeCondBold" charset="0"/>
                <a:ea typeface="ＭＳ Ｐゴシック" charset="0"/>
                <a:cs typeface="ＭＳ Ｐゴシック" charset="0"/>
              </a:rPr>
              <a:t>Гэрээ</a:t>
            </a:r>
            <a:endParaRPr lang="en-US" sz="2000" b="1">
              <a:solidFill>
                <a:srgbClr val="000000"/>
              </a:solidFill>
              <a:latin typeface="HallmarkeCondBold" charset="0"/>
              <a:ea typeface="ＭＳ Ｐゴシック" charset="0"/>
              <a:cs typeface="ＭＳ Ｐゴシック" charset="0"/>
            </a:endParaRPr>
          </a:p>
        </p:txBody>
      </p:sp>
    </p:spTree>
    <p:extLst>
      <p:ext uri="{BB962C8B-B14F-4D97-AF65-F5344CB8AC3E}">
        <p14:creationId xmlns:p14="http://schemas.microsoft.com/office/powerpoint/2010/main" val="756099049"/>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68796" y="2201393"/>
            <a:ext cx="5116080" cy="577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800" baseline="0">
                <a:solidFill>
                  <a:srgbClr val="000000"/>
                </a:solidFill>
                <a:latin typeface="Times New Roman" charset="0"/>
              </a:rPr>
              <a:t>Сургалтын явцад энэхүү гарын авлагыг хэрэглэхийг хүсч байна. </a:t>
            </a:r>
            <a:br>
              <a:rPr lang="mn-MN" sz="1800" baseline="0">
                <a:solidFill>
                  <a:srgbClr val="000000"/>
                </a:solidFill>
                <a:latin typeface="Times New Roman" charset="0"/>
              </a:rPr>
            </a:br>
            <a:r>
              <a:rPr lang="mn-MN" sz="1800" baseline="0">
                <a:solidFill>
                  <a:srgbClr val="000000"/>
                </a:solidFill>
                <a:latin typeface="Times New Roman" charset="0"/>
              </a:rPr>
              <a:t/>
            </a:r>
            <a:br>
              <a:rPr lang="mn-MN" sz="1800" baseline="0">
                <a:solidFill>
                  <a:srgbClr val="000000"/>
                </a:solidFill>
                <a:latin typeface="Times New Roman" charset="0"/>
              </a:rPr>
            </a:br>
            <a:r>
              <a:rPr lang="mn-MN" sz="1800" baseline="0">
                <a:solidFill>
                  <a:srgbClr val="000000"/>
                </a:solidFill>
                <a:latin typeface="Times New Roman" charset="0"/>
              </a:rPr>
              <a:t>Хоосон зайг БҮГДИЙГ нь бөглөхөд тань зориулж зориуд зай гаргасан болно. Ингэснээр та илүү чармайлттай суралцаж, сайн тогтоох болно. </a:t>
            </a:r>
            <a:br>
              <a:rPr lang="mn-MN" sz="1800" baseline="0">
                <a:solidFill>
                  <a:srgbClr val="000000"/>
                </a:solidFill>
                <a:latin typeface="Times New Roman" charset="0"/>
              </a:rPr>
            </a:br>
            <a:r>
              <a:rPr lang="mn-MN" sz="1800" baseline="0">
                <a:solidFill>
                  <a:srgbClr val="000000"/>
                </a:solidFill>
                <a:latin typeface="Times New Roman" charset="0"/>
              </a:rPr>
              <a:t/>
            </a:r>
            <a:br>
              <a:rPr lang="mn-MN" sz="1800" baseline="0">
                <a:solidFill>
                  <a:srgbClr val="000000"/>
                </a:solidFill>
                <a:latin typeface="Times New Roman" charset="0"/>
              </a:rPr>
            </a:br>
            <a:r>
              <a:rPr lang="mn-MN" sz="1800" baseline="0">
                <a:solidFill>
                  <a:srgbClr val="000000"/>
                </a:solidFill>
                <a:latin typeface="Times New Roman" charset="0"/>
              </a:rPr>
              <a:t>Энэ сургалтад хамрагдсанд тань талархаж байна. Эзэн биднийг ивээнэ гэдгийг Бурханы Үг хэлдэг. Энэ сургалтын дараа Бурханы үгийн талаар цэгцтэй, тодорхой, утга учиртай, тогтвортой, логик ойлголттой болсон байх болно. </a:t>
            </a:r>
            <a:br>
              <a:rPr lang="mn-MN" sz="1800" baseline="0">
                <a:solidFill>
                  <a:srgbClr val="000000"/>
                </a:solidFill>
                <a:latin typeface="Times New Roman" charset="0"/>
              </a:rPr>
            </a:br>
            <a:r>
              <a:rPr lang="mn-MN" sz="1800" baseline="0">
                <a:solidFill>
                  <a:srgbClr val="000000"/>
                </a:solidFill>
                <a:latin typeface="Times New Roman" charset="0"/>
              </a:rPr>
              <a:t/>
            </a:r>
            <a:br>
              <a:rPr lang="mn-MN" sz="1800" baseline="0">
                <a:solidFill>
                  <a:srgbClr val="000000"/>
                </a:solidFill>
                <a:latin typeface="Times New Roman" charset="0"/>
              </a:rPr>
            </a:br>
            <a:r>
              <a:rPr lang="mn-MN" sz="1800" baseline="0">
                <a:solidFill>
                  <a:srgbClr val="000000"/>
                </a:solidFill>
                <a:latin typeface="Times New Roman" charset="0"/>
              </a:rPr>
              <a:t>Хүмүүс танаас юунд, яагаад итгэдгийг тань асуух үед ч та энд сурсан зүйлээсээ хуваалцаж тэдэнд гэрчлэх боломжтой болно. </a:t>
            </a:r>
            <a:br>
              <a:rPr lang="mn-MN" sz="1800" baseline="0">
                <a:solidFill>
                  <a:srgbClr val="000000"/>
                </a:solidFill>
                <a:latin typeface="Times New Roman" charset="0"/>
              </a:rPr>
            </a:br>
            <a:endParaRPr lang="mn-MN" sz="1800" baseline="0">
              <a:solidFill>
                <a:srgbClr val="000000"/>
              </a:solidFill>
              <a:latin typeface="Times New Roman" charset="0"/>
            </a:endParaRPr>
          </a:p>
          <a:p>
            <a:pPr algn="ctr" defTabSz="914400" fontAlgn="base">
              <a:spcBef>
                <a:spcPct val="50000"/>
              </a:spcBef>
              <a:spcAft>
                <a:spcPct val="0"/>
              </a:spcAft>
            </a:pPr>
            <a:r>
              <a:rPr lang="mn-MN" sz="1800" i="1" baseline="0">
                <a:solidFill>
                  <a:srgbClr val="000000"/>
                </a:solidFill>
                <a:latin typeface="Times New Roman" charset="0"/>
              </a:rPr>
              <a:t>Библи ... Үндсэндээ ОУ үйлчлэл</a:t>
            </a:r>
            <a:endParaRPr lang="en-US" sz="1800" i="1" baseline="0">
              <a:solidFill>
                <a:srgbClr val="000000"/>
              </a:solidFill>
              <a:latin typeface="Times New Roman" charset="0"/>
            </a:endParaRPr>
          </a:p>
        </p:txBody>
      </p:sp>
      <p:sp>
        <p:nvSpPr>
          <p:cNvPr id="15363" name="Text Box 3"/>
          <p:cNvSpPr txBox="1">
            <a:spLocks noChangeArrowheads="1"/>
          </p:cNvSpPr>
          <p:nvPr/>
        </p:nvSpPr>
        <p:spPr bwMode="auto">
          <a:xfrm>
            <a:off x="932297" y="7812760"/>
            <a:ext cx="4919807"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400" baseline="0" dirty="0">
                <a:solidFill>
                  <a:srgbClr val="000000"/>
                </a:solidFill>
                <a:latin typeface="Times" charset="0"/>
              </a:rPr>
              <a:t>THE BIBLE…BASICALLY MINISTRIES INT</a:t>
            </a:r>
            <a:r>
              <a:rPr lang="ja-JP" altLang="en-US" sz="1400" baseline="0" dirty="0">
                <a:solidFill>
                  <a:srgbClr val="000000"/>
                </a:solidFill>
                <a:latin typeface="Times" charset="0"/>
              </a:rPr>
              <a:t>’</a:t>
            </a:r>
            <a:r>
              <a:rPr lang="en-US" sz="1400" baseline="0" dirty="0">
                <a:solidFill>
                  <a:srgbClr val="000000"/>
                </a:solidFill>
                <a:latin typeface="Times" charset="0"/>
              </a:rPr>
              <a:t>L INC.</a:t>
            </a:r>
            <a:r>
              <a:rPr lang="en-US" sz="2400" baseline="0" dirty="0">
                <a:solidFill>
                  <a:srgbClr val="000000"/>
                </a:solidFill>
                <a:latin typeface="Times" charset="0"/>
              </a:rPr>
              <a:t>   </a:t>
            </a:r>
            <a:r>
              <a:rPr lang="en-US" sz="1400" i="1" baseline="0" dirty="0">
                <a:solidFill>
                  <a:srgbClr val="000000"/>
                </a:solidFill>
                <a:latin typeface="Times" charset="0"/>
              </a:rPr>
              <a:t>Multiplying Biblical Literacy Throughout The Body of Christ</a:t>
            </a:r>
          </a:p>
          <a:p>
            <a:pPr algn="ctr" defTabSz="914400" fontAlgn="base">
              <a:spcBef>
                <a:spcPct val="50000"/>
              </a:spcBef>
              <a:spcAft>
                <a:spcPct val="0"/>
              </a:spcAft>
            </a:pPr>
            <a:r>
              <a:rPr lang="en-US" sz="1400" baseline="0" dirty="0">
                <a:solidFill>
                  <a:srgbClr val="000000"/>
                </a:solidFill>
                <a:latin typeface="Times" charset="0"/>
              </a:rPr>
              <a:t>    Ft. Worth, Texas   </a:t>
            </a:r>
            <a:r>
              <a:rPr lang="en-US" sz="1400" baseline="0" dirty="0" smtClean="0">
                <a:solidFill>
                  <a:srgbClr val="000000"/>
                </a:solidFill>
                <a:latin typeface="Times" charset="0"/>
              </a:rPr>
              <a:t>www.biblebasically.org</a:t>
            </a:r>
            <a:endParaRPr lang="en-US" sz="2400" baseline="0" dirty="0">
              <a:solidFill>
                <a:srgbClr val="000000"/>
              </a:solidFill>
              <a:latin typeface="Times" charset="0"/>
            </a:endParaRPr>
          </a:p>
        </p:txBody>
      </p:sp>
      <p:sp>
        <p:nvSpPr>
          <p:cNvPr id="15364" name="Rectangle 4"/>
          <p:cNvSpPr>
            <a:spLocks noChangeArrowheads="1"/>
          </p:cNvSpPr>
          <p:nvPr/>
        </p:nvSpPr>
        <p:spPr bwMode="auto">
          <a:xfrm>
            <a:off x="3387150" y="52304"/>
            <a:ext cx="2996045" cy="4122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5365" name="Text Box 6"/>
          <p:cNvSpPr txBox="1">
            <a:spLocks noChangeArrowheads="1"/>
          </p:cNvSpPr>
          <p:nvPr/>
        </p:nvSpPr>
        <p:spPr bwMode="auto">
          <a:xfrm>
            <a:off x="1040534" y="1149155"/>
            <a:ext cx="472786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000" baseline="0">
                <a:solidFill>
                  <a:srgbClr val="000000"/>
                </a:solidFill>
              </a:rPr>
              <a:t>Сургалтын гарын авлагыг хэрхэн хэрэглэх тухай</a:t>
            </a:r>
            <a:endParaRPr lang="en-US" sz="2000" baseline="0">
              <a:solidFill>
                <a:srgbClr val="000000"/>
              </a:solidFill>
            </a:endParaRPr>
          </a:p>
        </p:txBody>
      </p:sp>
    </p:spTree>
    <p:extLst>
      <p:ext uri="{BB962C8B-B14F-4D97-AF65-F5344CB8AC3E}">
        <p14:creationId xmlns:p14="http://schemas.microsoft.com/office/powerpoint/2010/main" val="3883902892"/>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5"/>
          <p:cNvSpPr>
            <a:spLocks noChangeArrowheads="1"/>
          </p:cNvSpPr>
          <p:nvPr/>
        </p:nvSpPr>
        <p:spPr bwMode="auto">
          <a:xfrm>
            <a:off x="541194" y="3239781"/>
            <a:ext cx="6316806" cy="533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mn-MN" sz="900" b="1" i="1" dirty="0">
                <a:solidFill>
                  <a:srgbClr val="000000"/>
                </a:solidFill>
                <a:latin typeface="Arial" charset="0"/>
                <a:ea typeface="ＭＳ Ｐゴシック" charset="0"/>
                <a:cs typeface="ＭＳ Ｐゴシック" charset="0"/>
              </a:rPr>
              <a:t>Эхний хавтан</a:t>
            </a:r>
            <a:r>
              <a:rPr lang="en-US" sz="900" b="1" i="1" dirty="0">
                <a:solidFill>
                  <a:srgbClr val="000000"/>
                </a:solidFill>
                <a:latin typeface="Arial" charset="0"/>
                <a:ea typeface="ＭＳ Ｐゴシック" charset="0"/>
                <a:cs typeface="ＭＳ Ｐゴシック" charset="0"/>
              </a:rPr>
              <a:t> – </a:t>
            </a:r>
            <a:endParaRPr lang="mn-MN" sz="900" b="1" i="1"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mn-MN" sz="900" b="1" i="1" dirty="0">
                <a:solidFill>
                  <a:srgbClr val="000000"/>
                </a:solidFill>
                <a:latin typeface="Arial" charset="0"/>
                <a:ea typeface="ＭＳ Ｐゴシック" charset="0"/>
                <a:cs typeface="ＭＳ Ｐゴシック" charset="0"/>
              </a:rPr>
              <a:t>      Бурханд хандсан үүрэг</a:t>
            </a:r>
            <a:r>
              <a:rPr lang="en-US" sz="900" b="1" i="1" dirty="0">
                <a:solidFill>
                  <a:srgbClr val="000000"/>
                </a:solidFill>
                <a:latin typeface="Arial" charset="0"/>
                <a:ea typeface="ＭＳ Ｐゴシック" charset="0"/>
                <a:cs typeface="ＭＳ Ｐゴシック" charset="0"/>
              </a:rPr>
              <a:t> (</a:t>
            </a:r>
            <a:r>
              <a:rPr lang="mn-MN" sz="900" b="1" i="1" dirty="0">
                <a:solidFill>
                  <a:srgbClr val="000000"/>
                </a:solidFill>
                <a:latin typeface="Arial" charset="0"/>
                <a:ea typeface="ＭＳ Ｐゴシック" charset="0"/>
                <a:cs typeface="ＭＳ Ｐゴシック" charset="0"/>
              </a:rPr>
              <a:t>и </a:t>
            </a:r>
            <a:r>
              <a:rPr lang="en-US" sz="900" b="1" i="1" dirty="0">
                <a:solidFill>
                  <a:srgbClr val="000000"/>
                </a:solidFill>
                <a:latin typeface="Arial" charset="0"/>
                <a:ea typeface="ＭＳ Ｐゴシック" charset="0"/>
                <a:cs typeface="ＭＳ Ｐゴシック" charset="0"/>
              </a:rPr>
              <a:t>1-12)</a:t>
            </a:r>
            <a:endParaRPr lang="mn-MN" sz="900" b="1"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mn-MN" sz="900" b="1" dirty="0">
                <a:solidFill>
                  <a:srgbClr val="000000"/>
                </a:solidFill>
                <a:latin typeface="Arial" charset="0"/>
                <a:ea typeface="ＭＳ Ｐゴシック" charset="0"/>
                <a:cs typeface="ＭＳ Ｐゴシック" charset="0"/>
              </a:rPr>
              <a:t>          Эзэн Бурханыхаа өмнө</a:t>
            </a:r>
            <a:endParaRPr lang="en-US" sz="900" b="1"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mn-MN" sz="900" b="1" dirty="0">
                <a:solidFill>
                  <a:srgbClr val="000000"/>
                </a:solidFill>
                <a:latin typeface="Arial" charset="0"/>
                <a:ea typeface="ＭＳ Ｐゴシック" charset="0"/>
                <a:cs typeface="ＭＳ Ｐゴシック" charset="0"/>
              </a:rPr>
              <a:t>            </a:t>
            </a:r>
            <a:r>
              <a:rPr lang="en-US" sz="900" b="1" dirty="0">
                <a:solidFill>
                  <a:srgbClr val="000000"/>
                </a:solidFill>
                <a:latin typeface="Arial" charset="0"/>
                <a:ea typeface="ＭＳ Ｐゴシック" charset="0"/>
                <a:cs typeface="ＭＳ Ｐゴシック" charset="0"/>
              </a:rPr>
              <a:t>   </a:t>
            </a:r>
            <a:r>
              <a:rPr lang="mn-MN" sz="900" b="1" dirty="0">
                <a:solidFill>
                  <a:srgbClr val="000000"/>
                </a:solidFill>
                <a:latin typeface="Arial" charset="0"/>
                <a:ea typeface="ＭＳ Ｐゴシック" charset="0"/>
                <a:cs typeface="ＭＳ Ｐゴシック" charset="0"/>
              </a:rPr>
              <a:t>Ямар ч бурхдыг бүү байлга</a:t>
            </a:r>
            <a:endParaRPr lang="en-US" sz="900" b="1"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mn-MN" sz="900" b="1" dirty="0">
                <a:solidFill>
                  <a:srgbClr val="000000"/>
                </a:solidFill>
                <a:latin typeface="Arial" charset="0"/>
                <a:ea typeface="ＭＳ Ｐゴシック" charset="0"/>
                <a:cs typeface="ＭＳ Ｐゴシック" charset="0"/>
              </a:rPr>
              <a:t>               </a:t>
            </a:r>
            <a:r>
              <a:rPr lang="en-US" sz="900" b="1" dirty="0">
                <a:solidFill>
                  <a:srgbClr val="000000"/>
                </a:solidFill>
                <a:latin typeface="Arial" charset="0"/>
                <a:ea typeface="ＭＳ Ｐゴシック" charset="0"/>
                <a:cs typeface="ＭＳ Ｐゴシック" charset="0"/>
              </a:rPr>
              <a:t>     </a:t>
            </a:r>
            <a:r>
              <a:rPr lang="mn-MN" sz="900" b="1" dirty="0">
                <a:solidFill>
                  <a:srgbClr val="000000"/>
                </a:solidFill>
                <a:latin typeface="Arial" charset="0"/>
                <a:ea typeface="ＭＳ Ｐゴシック" charset="0"/>
                <a:cs typeface="ＭＳ Ｐゴシック" charset="0"/>
              </a:rPr>
              <a:t>Ямар ч шүтээн хийлгэж дууриалган хийж болохгүй</a:t>
            </a:r>
            <a:endParaRPr lang="en-US" sz="900" b="1"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mn-MN" sz="900" b="1" dirty="0">
                <a:solidFill>
                  <a:srgbClr val="000000"/>
                </a:solidFill>
                <a:latin typeface="Arial" charset="0"/>
                <a:ea typeface="ＭＳ Ｐゴシック" charset="0"/>
                <a:cs typeface="ＭＳ Ｐゴシック" charset="0"/>
              </a:rPr>
              <a:t>                </a:t>
            </a:r>
            <a:r>
              <a:rPr lang="en-US" sz="900" b="1" dirty="0">
                <a:solidFill>
                  <a:srgbClr val="000000"/>
                </a:solidFill>
                <a:latin typeface="Arial" charset="0"/>
                <a:ea typeface="ＭＳ Ｐゴシック" charset="0"/>
                <a:cs typeface="ＭＳ Ｐゴシック" charset="0"/>
              </a:rPr>
              <a:t>        </a:t>
            </a:r>
            <a:r>
              <a:rPr lang="mn-MN" sz="900" b="1" dirty="0">
                <a:solidFill>
                  <a:srgbClr val="000000"/>
                </a:solidFill>
                <a:latin typeface="Arial" charset="0"/>
                <a:ea typeface="ＭＳ Ｐゴシック" charset="0"/>
                <a:cs typeface="ＭＳ Ｐゴシック" charset="0"/>
              </a:rPr>
              <a:t>Бусад бурхдыг бүү шүт</a:t>
            </a:r>
            <a:endParaRPr lang="en-US" sz="900" b="1"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mn-MN" sz="900" b="1" dirty="0">
                <a:solidFill>
                  <a:srgbClr val="000000"/>
                </a:solidFill>
                <a:latin typeface="Arial" charset="0"/>
                <a:ea typeface="ＭＳ Ｐゴシック" charset="0"/>
                <a:cs typeface="ＭＳ Ｐゴシック" charset="0"/>
              </a:rPr>
              <a:t>                  </a:t>
            </a:r>
            <a:r>
              <a:rPr lang="en-US" sz="900" b="1" dirty="0">
                <a:solidFill>
                  <a:srgbClr val="000000"/>
                </a:solidFill>
                <a:latin typeface="Arial" charset="0"/>
                <a:ea typeface="ＭＳ Ｐゴシック" charset="0"/>
                <a:cs typeface="ＭＳ Ｐゴシック" charset="0"/>
              </a:rPr>
              <a:t>            </a:t>
            </a:r>
            <a:r>
              <a:rPr lang="mn-MN" sz="900" b="1" dirty="0">
                <a:solidFill>
                  <a:srgbClr val="000000"/>
                </a:solidFill>
                <a:latin typeface="Arial" charset="0"/>
                <a:ea typeface="ＭＳ Ｐゴシック" charset="0"/>
                <a:cs typeface="ＭＳ Ｐゴシック" charset="0"/>
              </a:rPr>
              <a:t>Эзэний нэрийг ариунаар сахь</a:t>
            </a: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mn-MN" sz="900" b="1" dirty="0">
                <a:solidFill>
                  <a:srgbClr val="000000"/>
                </a:solidFill>
                <a:latin typeface="Arial" charset="0"/>
                <a:ea typeface="ＭＳ Ｐゴシック" charset="0"/>
                <a:cs typeface="ＭＳ Ｐゴシック" charset="0"/>
              </a:rPr>
              <a:t>	          Саббат өдрийг ариунаар сахь</a:t>
            </a: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mn-MN" sz="900" b="1" dirty="0">
                <a:solidFill>
                  <a:srgbClr val="000000"/>
                </a:solidFill>
                <a:latin typeface="Arial" charset="0"/>
                <a:ea typeface="ＭＳ Ｐゴシック" charset="0"/>
                <a:cs typeface="ＭＳ Ｐゴシック" charset="0"/>
              </a:rPr>
              <a:t>                                           Зургаан өдөр нь ажилла</a:t>
            </a:r>
            <a:br>
              <a:rPr lang="mn-MN" sz="900" b="1" dirty="0">
                <a:solidFill>
                  <a:srgbClr val="000000"/>
                </a:solidFill>
                <a:latin typeface="Arial" charset="0"/>
                <a:ea typeface="ＭＳ Ｐゴシック" charset="0"/>
                <a:cs typeface="ＭＳ Ｐゴシック" charset="0"/>
              </a:rPr>
            </a:br>
            <a:r>
              <a:rPr lang="mn-MN" sz="900" b="1" dirty="0">
                <a:solidFill>
                  <a:srgbClr val="000000"/>
                </a:solidFill>
                <a:latin typeface="Arial" charset="0"/>
                <a:ea typeface="ＭＳ Ｐゴシック" charset="0"/>
                <a:cs typeface="ＭＳ Ｐゴシック" charset="0"/>
              </a:rPr>
              <a:t>                                                   Саббат өдөр амар...</a:t>
            </a:r>
            <a:endParaRPr lang="mn-MN" sz="900" b="1" i="1"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900" b="1" i="1" dirty="0">
                <a:solidFill>
                  <a:srgbClr val="000000"/>
                </a:solidFill>
                <a:latin typeface="Arial" charset="0"/>
                <a:ea typeface="ＭＳ Ｐゴシック" charset="0"/>
                <a:cs typeface="ＭＳ Ｐゴシック" charset="0"/>
              </a:rPr>
              <a:t>		</a:t>
            </a:r>
            <a:r>
              <a:rPr lang="mn-MN" sz="900" b="1" i="1" dirty="0">
                <a:solidFill>
                  <a:srgbClr val="000000"/>
                </a:solidFill>
                <a:latin typeface="Arial" charset="0"/>
                <a:ea typeface="ＭＳ Ｐゴシック" charset="0"/>
                <a:cs typeface="ＭＳ Ｐゴシック" charset="0"/>
              </a:rPr>
              <a:t>	       Хоёр дахь хавтан</a:t>
            </a:r>
            <a:r>
              <a:rPr lang="en-US" sz="900" b="1" i="1" dirty="0">
                <a:solidFill>
                  <a:srgbClr val="000000"/>
                </a:solidFill>
                <a:latin typeface="Arial" charset="0"/>
                <a:ea typeface="ＭＳ Ｐゴシック" charset="0"/>
                <a:cs typeface="ＭＳ Ｐゴシック" charset="0"/>
              </a:rPr>
              <a:t> – </a:t>
            </a:r>
            <a:endParaRPr lang="mn-MN" sz="900" b="1" i="1"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mn-MN" sz="900" b="1" i="1" dirty="0">
                <a:solidFill>
                  <a:srgbClr val="000000"/>
                </a:solidFill>
                <a:latin typeface="Arial" charset="0"/>
                <a:ea typeface="ＭＳ Ｐゴシック" charset="0"/>
                <a:cs typeface="ＭＳ Ｐゴシック" charset="0"/>
              </a:rPr>
              <a:t>	</a:t>
            </a:r>
            <a:r>
              <a:rPr lang="en-US" sz="900" b="1" i="1" dirty="0">
                <a:solidFill>
                  <a:srgbClr val="000000"/>
                </a:solidFill>
                <a:latin typeface="Arial" charset="0"/>
                <a:ea typeface="ＭＳ Ｐゴシック" charset="0"/>
                <a:cs typeface="ＭＳ Ｐゴシック" charset="0"/>
              </a:rPr>
              <a:t>		</a:t>
            </a:r>
            <a:r>
              <a:rPr lang="mn-MN" sz="900" b="1" i="1" dirty="0">
                <a:solidFill>
                  <a:srgbClr val="000000"/>
                </a:solidFill>
                <a:latin typeface="Arial" charset="0"/>
                <a:ea typeface="ＭＳ Ｐゴシック" charset="0"/>
                <a:cs typeface="ＭＳ Ｐゴシック" charset="0"/>
              </a:rPr>
              <a:t>           Хүнд хандсан үүрэг</a:t>
            </a:r>
            <a:r>
              <a:rPr lang="en-US" sz="900" b="1" i="1" dirty="0">
                <a:solidFill>
                  <a:srgbClr val="000000"/>
                </a:solidFill>
                <a:latin typeface="Arial" charset="0"/>
                <a:ea typeface="ＭＳ Ｐゴシック" charset="0"/>
                <a:cs typeface="ＭＳ Ｐゴシック" charset="0"/>
              </a:rPr>
              <a:t> (</a:t>
            </a:r>
            <a:r>
              <a:rPr lang="mn-MN" sz="900" b="1" i="1" dirty="0">
                <a:solidFill>
                  <a:srgbClr val="000000"/>
                </a:solidFill>
                <a:latin typeface="Arial" charset="0"/>
                <a:ea typeface="ＭＳ Ｐゴシック" charset="0"/>
                <a:cs typeface="ＭＳ Ｐゴシック" charset="0"/>
              </a:rPr>
              <a:t>и</a:t>
            </a:r>
            <a:r>
              <a:rPr lang="en-US" sz="900" b="1" i="1" dirty="0">
                <a:solidFill>
                  <a:srgbClr val="000000"/>
                </a:solidFill>
                <a:latin typeface="Arial" charset="0"/>
                <a:ea typeface="ＭＳ Ｐゴシック" charset="0"/>
                <a:cs typeface="ＭＳ Ｐゴシック" charset="0"/>
              </a:rPr>
              <a:t> 13-17)</a:t>
            </a:r>
            <a:endParaRPr lang="mn-MN" sz="900" b="1" i="1"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mn-MN" sz="900" b="1" i="1" dirty="0">
                <a:solidFill>
                  <a:srgbClr val="000000"/>
                </a:solidFill>
                <a:latin typeface="Arial" charset="0"/>
                <a:ea typeface="ＭＳ Ｐゴシック" charset="0"/>
                <a:cs typeface="ＭＳ Ｐゴシック" charset="0"/>
              </a:rPr>
              <a:t>	       </a:t>
            </a:r>
            <a:r>
              <a:rPr lang="en-US" sz="900" b="1" i="1" dirty="0">
                <a:solidFill>
                  <a:srgbClr val="000000"/>
                </a:solidFill>
                <a:latin typeface="Arial" charset="0"/>
                <a:ea typeface="ＭＳ Ｐゴシック" charset="0"/>
                <a:cs typeface="ＭＳ Ｐゴシック" charset="0"/>
              </a:rPr>
              <a:t>			</a:t>
            </a:r>
            <a:r>
              <a:rPr lang="mn-MN" sz="900" b="1" i="1" dirty="0">
                <a:solidFill>
                  <a:srgbClr val="000000"/>
                </a:solidFill>
                <a:latin typeface="Arial" charset="0"/>
                <a:ea typeface="ＭＳ Ｐゴシック" charset="0"/>
                <a:cs typeface="ＭＳ Ｐゴシック" charset="0"/>
              </a:rPr>
              <a:t>        Эцэг эхээ хүндэлж бай</a:t>
            </a:r>
            <a:endParaRPr lang="en-US" sz="900" b="1" i="1"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mn-MN" sz="900" b="1" i="1" dirty="0">
                <a:solidFill>
                  <a:srgbClr val="000000"/>
                </a:solidFill>
                <a:latin typeface="Arial" charset="0"/>
                <a:ea typeface="ＭＳ Ｐゴシック" charset="0"/>
                <a:cs typeface="ＭＳ Ｐゴシック" charset="0"/>
              </a:rPr>
              <a:t>	              </a:t>
            </a:r>
            <a:r>
              <a:rPr lang="en-US" sz="900" b="1" i="1" dirty="0">
                <a:solidFill>
                  <a:srgbClr val="000000"/>
                </a:solidFill>
                <a:latin typeface="Arial" charset="0"/>
                <a:ea typeface="ＭＳ Ｐゴシック" charset="0"/>
                <a:cs typeface="ＭＳ Ｐゴシック" charset="0"/>
              </a:rPr>
              <a:t>		</a:t>
            </a:r>
            <a:r>
              <a:rPr lang="mn-MN" sz="900" b="1" i="1" dirty="0">
                <a:solidFill>
                  <a:srgbClr val="000000"/>
                </a:solidFill>
                <a:latin typeface="Arial" charset="0"/>
                <a:ea typeface="ＭＳ Ｐゴシック" charset="0"/>
                <a:cs typeface="ＭＳ Ｐゴシック" charset="0"/>
              </a:rPr>
              <a:t> </a:t>
            </a:r>
            <a:r>
              <a:rPr lang="en-US" sz="900" b="1" i="1" dirty="0">
                <a:solidFill>
                  <a:srgbClr val="000000"/>
                </a:solidFill>
                <a:latin typeface="Arial" charset="0"/>
                <a:ea typeface="ＭＳ Ｐゴシック" charset="0"/>
                <a:cs typeface="ＭＳ Ｐゴシック" charset="0"/>
              </a:rPr>
              <a:t>	</a:t>
            </a:r>
            <a:r>
              <a:rPr lang="mn-MN" sz="900" b="1" i="1" dirty="0">
                <a:solidFill>
                  <a:srgbClr val="000000"/>
                </a:solidFill>
                <a:latin typeface="Arial" charset="0"/>
                <a:ea typeface="ＭＳ Ｐゴシック" charset="0"/>
                <a:cs typeface="ＭＳ Ｐゴシック" charset="0"/>
              </a:rPr>
              <a:t>    Хориотой үйлдэл</a:t>
            </a:r>
            <a:r>
              <a:rPr lang="en-US" sz="900" b="1" i="1" dirty="0">
                <a:solidFill>
                  <a:srgbClr val="000000"/>
                </a:solidFill>
                <a:latin typeface="Arial" charset="0"/>
                <a:ea typeface="ＭＳ Ｐゴシック" charset="0"/>
                <a:cs typeface="ＭＳ Ｐゴシック" charset="0"/>
              </a:rPr>
              <a:t>:</a:t>
            </a: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mn-MN" sz="900" b="1" i="1" dirty="0">
                <a:solidFill>
                  <a:srgbClr val="000000"/>
                </a:solidFill>
                <a:latin typeface="Arial" charset="0"/>
                <a:ea typeface="ＭＳ Ｐゴシック" charset="0"/>
                <a:cs typeface="ＭＳ Ｐゴシック" charset="0"/>
              </a:rPr>
              <a:t>	                      </a:t>
            </a:r>
            <a:r>
              <a:rPr lang="en-US" sz="900" b="1" i="1" dirty="0">
                <a:solidFill>
                  <a:srgbClr val="000000"/>
                </a:solidFill>
                <a:latin typeface="Arial" charset="0"/>
                <a:ea typeface="ＭＳ Ｐゴシック" charset="0"/>
                <a:cs typeface="ＭＳ Ｐゴシック" charset="0"/>
              </a:rPr>
              <a:t>		</a:t>
            </a:r>
            <a:r>
              <a:rPr lang="mn-MN" sz="900" b="1" i="1" dirty="0">
                <a:solidFill>
                  <a:srgbClr val="000000"/>
                </a:solidFill>
                <a:latin typeface="Arial" charset="0"/>
                <a:ea typeface="ＭＳ Ｐゴシック" charset="0"/>
                <a:cs typeface="ＭＳ Ｐゴシック" charset="0"/>
              </a:rPr>
              <a:t>Аллага </a:t>
            </a:r>
            <a:endParaRPr lang="en-US" sz="900" b="1" i="1"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900" b="1" i="1" dirty="0">
                <a:solidFill>
                  <a:srgbClr val="000000"/>
                </a:solidFill>
                <a:latin typeface="Arial" charset="0"/>
                <a:ea typeface="ＭＳ Ｐゴシック" charset="0"/>
                <a:cs typeface="ＭＳ Ｐゴシック" charset="0"/>
              </a:rPr>
              <a:t>	</a:t>
            </a:r>
            <a:r>
              <a:rPr lang="mn-MN" sz="900" b="1" i="1" dirty="0">
                <a:solidFill>
                  <a:srgbClr val="000000"/>
                </a:solidFill>
                <a:latin typeface="Arial" charset="0"/>
                <a:ea typeface="ＭＳ Ｐゴシック" charset="0"/>
                <a:cs typeface="ＭＳ Ｐゴシック" charset="0"/>
              </a:rPr>
              <a:t>	                      </a:t>
            </a:r>
            <a:r>
              <a:rPr lang="en-US" sz="900" b="1" i="1" dirty="0">
                <a:solidFill>
                  <a:srgbClr val="000000"/>
                </a:solidFill>
                <a:latin typeface="Arial" charset="0"/>
                <a:ea typeface="ＭＳ Ｐゴシック" charset="0"/>
                <a:cs typeface="ＭＳ Ｐゴシック" charset="0"/>
              </a:rPr>
              <a:t>	</a:t>
            </a:r>
            <a:r>
              <a:rPr lang="mn-MN" sz="900" b="1" i="1" dirty="0">
                <a:solidFill>
                  <a:srgbClr val="000000"/>
                </a:solidFill>
                <a:latin typeface="Arial" charset="0"/>
                <a:ea typeface="ＭＳ Ｐゴシック" charset="0"/>
                <a:cs typeface="ＭＳ Ｐゴシック" charset="0"/>
              </a:rPr>
              <a:t>   Завхайрал</a:t>
            </a:r>
            <a:r>
              <a:rPr lang="en-US" sz="900" b="1" i="1" dirty="0">
                <a:solidFill>
                  <a:srgbClr val="000000"/>
                </a:solidFill>
                <a:latin typeface="Arial" charset="0"/>
                <a:ea typeface="ＭＳ Ｐゴシック" charset="0"/>
                <a:cs typeface="ＭＳ Ｐゴシック" charset="0"/>
              </a:rPr>
              <a:t>  </a:t>
            </a: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mn-MN" sz="900" b="1" i="1" dirty="0">
                <a:solidFill>
                  <a:srgbClr val="000000"/>
                </a:solidFill>
                <a:latin typeface="Arial" charset="0"/>
                <a:ea typeface="ＭＳ Ｐゴシック" charset="0"/>
                <a:cs typeface="ＭＳ Ｐゴシック" charset="0"/>
              </a:rPr>
              <a:t>	</a:t>
            </a:r>
            <a:r>
              <a:rPr lang="en-US" sz="900" b="1" i="1" dirty="0">
                <a:solidFill>
                  <a:srgbClr val="000000"/>
                </a:solidFill>
                <a:latin typeface="Arial" charset="0"/>
                <a:ea typeface="ＭＳ Ｐゴシック" charset="0"/>
                <a:cs typeface="ＭＳ Ｐゴシック" charset="0"/>
              </a:rPr>
              <a:t>				</a:t>
            </a:r>
            <a:r>
              <a:rPr lang="mn-MN" sz="900" b="1" i="1" dirty="0">
                <a:solidFill>
                  <a:srgbClr val="000000"/>
                </a:solidFill>
                <a:latin typeface="Arial" charset="0"/>
                <a:ea typeface="ＭＳ Ｐゴシック" charset="0"/>
                <a:cs typeface="ＭＳ Ｐゴシック" charset="0"/>
              </a:rPr>
              <a:t>	</a:t>
            </a:r>
            <a:r>
              <a:rPr lang="en-US" sz="900" b="1" i="1" dirty="0">
                <a:solidFill>
                  <a:srgbClr val="000000"/>
                </a:solidFill>
                <a:latin typeface="Arial" charset="0"/>
                <a:ea typeface="ＭＳ Ｐゴシック" charset="0"/>
                <a:cs typeface="ＭＳ Ｐゴシック" charset="0"/>
              </a:rPr>
              <a:t>	 </a:t>
            </a:r>
            <a:r>
              <a:rPr lang="mn-MN" sz="900" b="1" i="1" dirty="0">
                <a:solidFill>
                  <a:srgbClr val="000000"/>
                </a:solidFill>
                <a:latin typeface="Arial" charset="0"/>
                <a:ea typeface="ＭＳ Ｐゴシック" charset="0"/>
                <a:cs typeface="ＭＳ Ｐゴシック" charset="0"/>
              </a:rPr>
              <a:t>Хулгай </a:t>
            </a:r>
            <a:endParaRPr lang="en-US" sz="900" b="1" i="1"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900" b="1" i="1" dirty="0">
                <a:solidFill>
                  <a:srgbClr val="000000"/>
                </a:solidFill>
                <a:latin typeface="Arial" charset="0"/>
                <a:ea typeface="ＭＳ Ｐゴシック" charset="0"/>
                <a:cs typeface="ＭＳ Ｐゴシック" charset="0"/>
              </a:rPr>
              <a:t>					</a:t>
            </a:r>
            <a:r>
              <a:rPr lang="mn-MN" sz="900" b="1" i="1" dirty="0">
                <a:solidFill>
                  <a:srgbClr val="000000"/>
                </a:solidFill>
                <a:latin typeface="Arial" charset="0"/>
                <a:ea typeface="ＭＳ Ｐゴシック" charset="0"/>
                <a:cs typeface="ＭＳ Ｐゴシック" charset="0"/>
              </a:rPr>
              <a:t>		 </a:t>
            </a:r>
            <a:r>
              <a:rPr lang="en-US" sz="900" b="1" i="1" dirty="0">
                <a:solidFill>
                  <a:srgbClr val="000000"/>
                </a:solidFill>
                <a:latin typeface="Arial" charset="0"/>
                <a:ea typeface="ＭＳ Ｐゴシック" charset="0"/>
                <a:cs typeface="ＭＳ Ｐゴシック" charset="0"/>
              </a:rPr>
              <a:t>   </a:t>
            </a:r>
            <a:r>
              <a:rPr lang="mn-MN" sz="900" b="1" i="1" dirty="0">
                <a:solidFill>
                  <a:srgbClr val="000000"/>
                </a:solidFill>
                <a:latin typeface="Arial" charset="0"/>
                <a:ea typeface="ＭＳ Ｐゴシック" charset="0"/>
                <a:cs typeface="ＭＳ Ｐゴシック" charset="0"/>
              </a:rPr>
              <a:t>Худал яриа </a:t>
            </a:r>
            <a:endParaRPr lang="en-US" sz="900" b="1" i="1"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900" b="1" i="1" dirty="0">
                <a:solidFill>
                  <a:srgbClr val="000000"/>
                </a:solidFill>
                <a:latin typeface="Arial" charset="0"/>
                <a:ea typeface="ＭＳ Ｐゴシック" charset="0"/>
                <a:cs typeface="ＭＳ Ｐゴシック" charset="0"/>
              </a:rPr>
              <a:t>					</a:t>
            </a:r>
            <a:r>
              <a:rPr lang="mn-MN" sz="900" b="1" i="1" dirty="0">
                <a:solidFill>
                  <a:srgbClr val="000000"/>
                </a:solidFill>
                <a:latin typeface="Arial" charset="0"/>
                <a:ea typeface="ＭＳ Ｐゴシック" charset="0"/>
                <a:cs typeface="ＭＳ Ｐゴシック" charset="0"/>
              </a:rPr>
              <a:t>		</a:t>
            </a:r>
            <a:r>
              <a:rPr lang="en-US" sz="900" b="1" i="1" dirty="0">
                <a:solidFill>
                  <a:srgbClr val="000000"/>
                </a:solidFill>
                <a:latin typeface="Arial" charset="0"/>
                <a:ea typeface="ＭＳ Ｐゴシック" charset="0"/>
                <a:cs typeface="ＭＳ Ｐゴシック" charset="0"/>
              </a:rPr>
              <a:t>       </a:t>
            </a:r>
            <a:r>
              <a:rPr lang="mn-MN" sz="900" b="1" i="1" dirty="0">
                <a:solidFill>
                  <a:srgbClr val="000000"/>
                </a:solidFill>
                <a:latin typeface="Arial" charset="0"/>
                <a:ea typeface="ＭＳ Ｐゴシック" charset="0"/>
                <a:cs typeface="ＭＳ Ｐゴシック" charset="0"/>
              </a:rPr>
              <a:t>Хүнд болон эд юмсад шунах</a:t>
            </a:r>
            <a:endParaRPr lang="en-US" sz="900" b="1" baseline="-25000"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2000" b="1" dirty="0">
                <a:solidFill>
                  <a:srgbClr val="000000"/>
                </a:solidFill>
                <a:latin typeface="Arial" charset="0"/>
                <a:ea typeface="ＭＳ Ｐゴシック" charset="0"/>
                <a:cs typeface="ＭＳ Ｐゴシック" charset="0"/>
              </a:rPr>
              <a:t>БҮЛЭГ 21-24: _________________ ХЭВ ЖУРАМ</a:t>
            </a: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2000" b="1" dirty="0">
                <a:solidFill>
                  <a:srgbClr val="000000"/>
                </a:solidFill>
                <a:latin typeface="Arial" charset="0"/>
                <a:ea typeface="ＭＳ Ｐゴシック" charset="0"/>
                <a:cs typeface="ＭＳ Ｐゴシック" charset="0"/>
              </a:rPr>
              <a:t>		</a:t>
            </a:r>
            <a:r>
              <a:rPr lang="en-US" sz="1000" b="1" dirty="0" err="1">
                <a:solidFill>
                  <a:srgbClr val="000000"/>
                </a:solidFill>
                <a:latin typeface="Arial" charset="0"/>
                <a:ea typeface="ＭＳ Ｐゴシック" charset="0"/>
                <a:cs typeface="ＭＳ Ｐゴシック" charset="0"/>
              </a:rPr>
              <a:t>Хувийн</a:t>
            </a:r>
            <a:r>
              <a:rPr lang="en-US" sz="1000" b="1" dirty="0">
                <a:solidFill>
                  <a:srgbClr val="000000"/>
                </a:solidFill>
                <a:latin typeface="Arial" charset="0"/>
                <a:ea typeface="ＭＳ Ｐゴシック" charset="0"/>
                <a:cs typeface="ＭＳ Ｐゴシック" charset="0"/>
              </a:rPr>
              <a:t> </a:t>
            </a:r>
            <a:r>
              <a:rPr lang="en-US" sz="1000" b="1" dirty="0" err="1">
                <a:solidFill>
                  <a:srgbClr val="000000"/>
                </a:solidFill>
                <a:latin typeface="Arial" charset="0"/>
                <a:ea typeface="ＭＳ Ｐゴシック" charset="0"/>
                <a:cs typeface="ＭＳ Ｐゴシック" charset="0"/>
              </a:rPr>
              <a:t>эрх</a:t>
            </a:r>
            <a:endParaRPr lang="en-US" sz="1000" b="1"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000" b="1" dirty="0">
                <a:solidFill>
                  <a:srgbClr val="000000"/>
                </a:solidFill>
                <a:latin typeface="Arial" charset="0"/>
                <a:ea typeface="ＭＳ Ｐゴシック" charset="0"/>
                <a:cs typeface="ＭＳ Ｐゴシック" charset="0"/>
              </a:rPr>
              <a:t>		</a:t>
            </a:r>
            <a:r>
              <a:rPr lang="mn-MN" sz="1000" b="1" dirty="0">
                <a:solidFill>
                  <a:srgbClr val="000000"/>
                </a:solidFill>
                <a:latin typeface="Arial" charset="0"/>
                <a:ea typeface="ＭＳ Ｐゴシック" charset="0"/>
                <a:cs typeface="ＭＳ Ｐゴシック" charset="0"/>
              </a:rPr>
              <a:t>       </a:t>
            </a:r>
            <a:r>
              <a:rPr lang="en-US" sz="1000" b="1" dirty="0" err="1">
                <a:solidFill>
                  <a:srgbClr val="000000"/>
                </a:solidFill>
                <a:latin typeface="Arial" charset="0"/>
                <a:ea typeface="ＭＳ Ｐゴシック" charset="0"/>
                <a:cs typeface="ＭＳ Ｐゴシック" charset="0"/>
              </a:rPr>
              <a:t>Үл</a:t>
            </a:r>
            <a:r>
              <a:rPr lang="en-US" sz="1000" b="1" dirty="0">
                <a:solidFill>
                  <a:srgbClr val="000000"/>
                </a:solidFill>
                <a:latin typeface="Arial" charset="0"/>
                <a:ea typeface="ＭＳ Ｐゴシック" charset="0"/>
                <a:cs typeface="ＭＳ Ｐゴシック" charset="0"/>
              </a:rPr>
              <a:t> </a:t>
            </a:r>
            <a:r>
              <a:rPr lang="en-US" sz="1000" b="1" dirty="0" err="1">
                <a:solidFill>
                  <a:srgbClr val="000000"/>
                </a:solidFill>
                <a:latin typeface="Arial" charset="0"/>
                <a:ea typeface="ＭＳ Ｐゴシック" charset="0"/>
                <a:cs typeface="ＭＳ Ｐゴシック" charset="0"/>
              </a:rPr>
              <a:t>хөдлөх</a:t>
            </a:r>
            <a:r>
              <a:rPr lang="en-US" sz="1000" b="1" dirty="0">
                <a:solidFill>
                  <a:srgbClr val="000000"/>
                </a:solidFill>
                <a:latin typeface="Arial" charset="0"/>
                <a:ea typeface="ＭＳ Ｐゴシック" charset="0"/>
                <a:cs typeface="ＭＳ Ｐゴシック" charset="0"/>
              </a:rPr>
              <a:t> </a:t>
            </a:r>
            <a:r>
              <a:rPr lang="en-US" sz="1000" b="1" dirty="0" err="1">
                <a:solidFill>
                  <a:srgbClr val="000000"/>
                </a:solidFill>
                <a:latin typeface="Arial" charset="0"/>
                <a:ea typeface="ＭＳ Ｐゴシック" charset="0"/>
                <a:cs typeface="ＭＳ Ｐゴシック" charset="0"/>
              </a:rPr>
              <a:t>хөрөнгийн</a:t>
            </a:r>
            <a:r>
              <a:rPr lang="en-US" sz="1000" b="1" dirty="0">
                <a:solidFill>
                  <a:srgbClr val="000000"/>
                </a:solidFill>
                <a:latin typeface="Arial" charset="0"/>
                <a:ea typeface="ＭＳ Ｐゴシック" charset="0"/>
                <a:cs typeface="ＭＳ Ｐゴシック" charset="0"/>
              </a:rPr>
              <a:t> </a:t>
            </a:r>
            <a:r>
              <a:rPr lang="en-US" sz="1000" b="1" dirty="0" err="1">
                <a:solidFill>
                  <a:srgbClr val="000000"/>
                </a:solidFill>
                <a:latin typeface="Arial" charset="0"/>
                <a:ea typeface="ＭＳ Ｐゴシック" charset="0"/>
                <a:cs typeface="ＭＳ Ｐゴシック" charset="0"/>
              </a:rPr>
              <a:t>эрх</a:t>
            </a:r>
            <a:r>
              <a:rPr lang="mn-MN" altLang="ko-KR" sz="1000" b="1" dirty="0">
                <a:solidFill>
                  <a:srgbClr val="000000"/>
                </a:solidFill>
                <a:latin typeface="Arial" charset="0"/>
                <a:ea typeface="ＭＳ Ｐゴシック" charset="0"/>
                <a:cs typeface="ＭＳ Ｐゴシック" charset="0"/>
              </a:rPr>
              <a:t/>
            </a:r>
            <a:br>
              <a:rPr lang="mn-MN" altLang="ko-KR" sz="1000" b="1" dirty="0">
                <a:solidFill>
                  <a:srgbClr val="000000"/>
                </a:solidFill>
                <a:latin typeface="Arial" charset="0"/>
                <a:ea typeface="ＭＳ Ｐゴシック" charset="0"/>
                <a:cs typeface="ＭＳ Ｐゴシック" charset="0"/>
              </a:rPr>
            </a:br>
            <a:r>
              <a:rPr lang="mn-MN" altLang="ko-KR" sz="1000" b="1" dirty="0">
                <a:solidFill>
                  <a:srgbClr val="000000"/>
                </a:solidFill>
                <a:latin typeface="Arial" charset="0"/>
                <a:ea typeface="ＭＳ Ｐゴシック" charset="0"/>
                <a:cs typeface="ＭＳ Ｐゴシック" charset="0"/>
              </a:rPr>
              <a:t>		          </a:t>
            </a:r>
            <a:r>
              <a:rPr lang="en-US" altLang="ko-KR" sz="1000" b="1" dirty="0" err="1">
                <a:solidFill>
                  <a:srgbClr val="000000"/>
                </a:solidFill>
                <a:latin typeface="Arial" charset="0"/>
                <a:ea typeface="굴림" charset="0"/>
                <a:cs typeface="굴림" charset="0"/>
              </a:rPr>
              <a:t>Хувь</a:t>
            </a:r>
            <a:r>
              <a:rPr lang="en-US" altLang="ko-KR" sz="1000" b="1" dirty="0">
                <a:solidFill>
                  <a:srgbClr val="000000"/>
                </a:solidFill>
                <a:latin typeface="Arial" charset="0"/>
                <a:ea typeface="굴림" charset="0"/>
                <a:cs typeface="굴림" charset="0"/>
              </a:rPr>
              <a:t> </a:t>
            </a:r>
            <a:r>
              <a:rPr lang="en-US" altLang="ko-KR" sz="1000" b="1" dirty="0" err="1">
                <a:solidFill>
                  <a:srgbClr val="000000"/>
                </a:solidFill>
                <a:latin typeface="Arial" charset="0"/>
                <a:ea typeface="굴림" charset="0"/>
                <a:cs typeface="굴림" charset="0"/>
              </a:rPr>
              <a:t>хүний</a:t>
            </a:r>
            <a:r>
              <a:rPr lang="en-US" altLang="ko-KR" sz="1000" b="1" dirty="0">
                <a:solidFill>
                  <a:srgbClr val="000000"/>
                </a:solidFill>
                <a:latin typeface="Arial" charset="0"/>
                <a:ea typeface="굴림" charset="0"/>
                <a:cs typeface="굴림" charset="0"/>
              </a:rPr>
              <a:t> </a:t>
            </a:r>
            <a:r>
              <a:rPr lang="en-US" altLang="ko-KR" sz="1000" b="1" dirty="0" err="1">
                <a:solidFill>
                  <a:srgbClr val="000000"/>
                </a:solidFill>
                <a:latin typeface="Arial" charset="0"/>
                <a:ea typeface="굴림" charset="0"/>
                <a:cs typeface="굴림" charset="0"/>
              </a:rPr>
              <a:t>шударга</a:t>
            </a:r>
            <a:r>
              <a:rPr lang="en-US" altLang="ko-KR" sz="1000" b="1" dirty="0">
                <a:solidFill>
                  <a:srgbClr val="000000"/>
                </a:solidFill>
                <a:latin typeface="Arial" charset="0"/>
                <a:ea typeface="굴림" charset="0"/>
                <a:cs typeface="굴림" charset="0"/>
              </a:rPr>
              <a:t> </a:t>
            </a:r>
            <a:r>
              <a:rPr lang="en-US" altLang="ko-KR" sz="1000" b="1" dirty="0" err="1">
                <a:solidFill>
                  <a:srgbClr val="000000"/>
                </a:solidFill>
                <a:latin typeface="Arial" charset="0"/>
                <a:ea typeface="굴림" charset="0"/>
                <a:cs typeface="굴림" charset="0"/>
              </a:rPr>
              <a:t>байх</a:t>
            </a:r>
            <a:r>
              <a:rPr lang="en-US" altLang="ko-KR" sz="1000" b="1" dirty="0">
                <a:solidFill>
                  <a:srgbClr val="000000"/>
                </a:solidFill>
                <a:latin typeface="Arial" charset="0"/>
                <a:ea typeface="굴림" charset="0"/>
                <a:cs typeface="굴림" charset="0"/>
              </a:rPr>
              <a:t> </a:t>
            </a:r>
            <a:r>
              <a:rPr lang="en-US" altLang="ko-KR" sz="1000" b="1" dirty="0" err="1">
                <a:solidFill>
                  <a:srgbClr val="000000"/>
                </a:solidFill>
                <a:latin typeface="Arial" charset="0"/>
                <a:ea typeface="굴림" charset="0"/>
                <a:cs typeface="굴림" charset="0"/>
              </a:rPr>
              <a:t>зарчим</a:t>
            </a:r>
            <a:r>
              <a:rPr lang="en-US" altLang="ko-KR" sz="2000" b="1" dirty="0">
                <a:solidFill>
                  <a:srgbClr val="000000"/>
                </a:solidFill>
                <a:latin typeface="Arial" charset="0"/>
                <a:ea typeface="굴림" charset="0"/>
                <a:cs typeface="굴림" charset="0"/>
              </a:rPr>
              <a:t> </a:t>
            </a:r>
            <a:r>
              <a:rPr lang="mn-MN" altLang="ko-KR" sz="2000" b="1" dirty="0">
                <a:solidFill>
                  <a:srgbClr val="000000"/>
                </a:solidFill>
                <a:latin typeface="Arial" charset="0"/>
                <a:ea typeface="ＭＳ Ｐゴシック" charset="0"/>
                <a:cs typeface="ＭＳ Ｐゴシック" charset="0"/>
              </a:rPr>
              <a:t/>
            </a:r>
            <a:br>
              <a:rPr lang="mn-MN" altLang="ko-KR" sz="2000" b="1" dirty="0">
                <a:solidFill>
                  <a:srgbClr val="000000"/>
                </a:solidFill>
                <a:latin typeface="Arial" charset="0"/>
                <a:ea typeface="ＭＳ Ｐゴシック" charset="0"/>
                <a:cs typeface="ＭＳ Ｐゴシック" charset="0"/>
              </a:rPr>
            </a:br>
            <a:endParaRPr lang="mn-MN" altLang="ko-KR" sz="1000" b="1"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2000" b="1" dirty="0">
                <a:solidFill>
                  <a:srgbClr val="000000"/>
                </a:solidFill>
                <a:latin typeface="Arial" charset="0"/>
                <a:ea typeface="ＭＳ Ｐゴシック" charset="0"/>
                <a:cs typeface="ＭＳ Ｐゴシック" charset="0"/>
              </a:rPr>
              <a:t>БҮЛЭГ 25-31: ________________ ДЭС ДАРААЛАЛ</a:t>
            </a:r>
            <a:endParaRPr lang="mn-MN" sz="2000" b="1"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000" b="1" dirty="0">
                <a:solidFill>
                  <a:srgbClr val="000000"/>
                </a:solidFill>
                <a:latin typeface="Arial" charset="0"/>
                <a:ea typeface="ＭＳ Ｐゴシック" charset="0"/>
                <a:cs typeface="ＭＳ Ｐゴシック" charset="0"/>
              </a:rPr>
              <a:t>					</a:t>
            </a:r>
            <a:r>
              <a:rPr lang="mn-MN" sz="1000" b="1" dirty="0">
                <a:solidFill>
                  <a:srgbClr val="000000"/>
                </a:solidFill>
                <a:latin typeface="Arial" charset="0"/>
                <a:ea typeface="ＭＳ Ｐゴシック" charset="0"/>
                <a:cs typeface="ＭＳ Ｐゴシック" charset="0"/>
              </a:rPr>
              <a:t>		Авдар</a:t>
            </a:r>
            <a:r>
              <a:rPr lang="en-US" sz="1000" b="1" dirty="0">
                <a:solidFill>
                  <a:srgbClr val="000000"/>
                </a:solidFill>
                <a:latin typeface="Arial" charset="0"/>
                <a:ea typeface="ＭＳ Ｐゴシック" charset="0"/>
                <a:cs typeface="ＭＳ Ｐゴシック" charset="0"/>
              </a:rPr>
              <a:t>, </a:t>
            </a:r>
            <a:r>
              <a:rPr lang="mn-MN" sz="1000" b="1" dirty="0">
                <a:solidFill>
                  <a:srgbClr val="000000"/>
                </a:solidFill>
                <a:latin typeface="Arial" charset="0"/>
                <a:ea typeface="ＭＳ Ｐゴシック" charset="0"/>
                <a:cs typeface="ＭＳ Ｐゴシック" charset="0"/>
              </a:rPr>
              <a:t>Ширээ</a:t>
            </a:r>
            <a:r>
              <a:rPr lang="en-US" sz="1000" b="1" dirty="0">
                <a:solidFill>
                  <a:srgbClr val="000000"/>
                </a:solidFill>
                <a:latin typeface="Arial" charset="0"/>
                <a:ea typeface="ＭＳ Ｐゴシック" charset="0"/>
                <a:cs typeface="ＭＳ Ｐゴシック" charset="0"/>
              </a:rPr>
              <a:t> and </a:t>
            </a:r>
            <a:r>
              <a:rPr lang="mn-MN" sz="1000" b="1" dirty="0">
                <a:solidFill>
                  <a:srgbClr val="000000"/>
                </a:solidFill>
                <a:latin typeface="Arial" charset="0"/>
                <a:ea typeface="ＭＳ Ｐゴシック" charset="0"/>
                <a:cs typeface="ＭＳ Ｐゴシック" charset="0"/>
              </a:rPr>
              <a:t>Лааны суурь</a:t>
            </a: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000" b="1" dirty="0">
                <a:solidFill>
                  <a:srgbClr val="000000"/>
                </a:solidFill>
                <a:latin typeface="Arial" charset="0"/>
                <a:ea typeface="ＭＳ Ｐゴシック" charset="0"/>
                <a:cs typeface="ＭＳ Ｐゴシック" charset="0"/>
              </a:rPr>
              <a:t>					</a:t>
            </a:r>
            <a:r>
              <a:rPr lang="mn-MN" sz="1000" b="1" dirty="0">
                <a:solidFill>
                  <a:srgbClr val="000000"/>
                </a:solidFill>
                <a:latin typeface="Arial" charset="0"/>
                <a:ea typeface="ＭＳ Ｐゴシック" charset="0"/>
                <a:cs typeface="ＭＳ Ｐゴシック" charset="0"/>
              </a:rPr>
              <a:t>		   Ерөнхийд нь байгууламж</a:t>
            </a: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000" b="1" dirty="0">
                <a:solidFill>
                  <a:srgbClr val="000000"/>
                </a:solidFill>
                <a:latin typeface="Arial" charset="0"/>
                <a:ea typeface="ＭＳ Ｐゴシック" charset="0"/>
                <a:cs typeface="ＭＳ Ｐゴシック" charset="0"/>
              </a:rPr>
              <a:t>					</a:t>
            </a:r>
            <a:r>
              <a:rPr lang="mn-MN" sz="1000" b="1" dirty="0">
                <a:solidFill>
                  <a:srgbClr val="000000"/>
                </a:solidFill>
                <a:latin typeface="Arial" charset="0"/>
                <a:ea typeface="ＭＳ Ｐゴシック" charset="0"/>
                <a:cs typeface="ＭＳ Ｐゴシック" charset="0"/>
              </a:rPr>
              <a:t>		       Тахилын мөнгөн ширээ ба талбай</a:t>
            </a: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000" b="1" dirty="0">
                <a:solidFill>
                  <a:srgbClr val="000000"/>
                </a:solidFill>
                <a:latin typeface="Arial" charset="0"/>
                <a:ea typeface="ＭＳ Ｐゴシック" charset="0"/>
                <a:cs typeface="ＭＳ Ｐゴシック" charset="0"/>
              </a:rPr>
              <a:t>					</a:t>
            </a:r>
            <a:r>
              <a:rPr lang="mn-MN" sz="1000" b="1" dirty="0">
                <a:solidFill>
                  <a:srgbClr val="000000"/>
                </a:solidFill>
                <a:latin typeface="Arial" charset="0"/>
                <a:ea typeface="ＭＳ Ｐゴシック" charset="0"/>
                <a:cs typeface="ＭＳ Ｐゴシック" charset="0"/>
              </a:rPr>
              <a:t>		          Тахилч нар</a:t>
            </a: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000" b="1" dirty="0">
                <a:solidFill>
                  <a:srgbClr val="000000"/>
                </a:solidFill>
                <a:latin typeface="Arial" charset="0"/>
                <a:ea typeface="ＭＳ Ｐゴシック" charset="0"/>
                <a:cs typeface="ＭＳ Ｐゴシック" charset="0"/>
              </a:rPr>
              <a:t>					</a:t>
            </a:r>
            <a:r>
              <a:rPr lang="mn-MN" sz="1000" b="1" dirty="0">
                <a:solidFill>
                  <a:srgbClr val="000000"/>
                </a:solidFill>
                <a:latin typeface="Arial" charset="0"/>
                <a:ea typeface="ＭＳ Ｐゴシック" charset="0"/>
                <a:cs typeface="ＭＳ Ｐゴシック" charset="0"/>
              </a:rPr>
              <a:t>		             Тахилч нарыг ариусгадаг журам</a:t>
            </a: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000" b="1" dirty="0">
                <a:solidFill>
                  <a:srgbClr val="000000"/>
                </a:solidFill>
                <a:latin typeface="Arial" charset="0"/>
                <a:ea typeface="ＭＳ Ｐゴシック" charset="0"/>
                <a:cs typeface="ＭＳ Ｐゴシック" charset="0"/>
              </a:rPr>
              <a:t>					</a:t>
            </a:r>
            <a:r>
              <a:rPr lang="mn-MN" sz="1000" b="1" dirty="0">
                <a:solidFill>
                  <a:srgbClr val="000000"/>
                </a:solidFill>
                <a:latin typeface="Arial" charset="0"/>
                <a:ea typeface="ＭＳ Ｐゴシック" charset="0"/>
                <a:cs typeface="ＭＳ Ｐゴシック" charset="0"/>
              </a:rPr>
              <a:t>		                 Утлагын ширээ ба мөргөлчид</a:t>
            </a:r>
          </a:p>
          <a:p>
            <a:pPr defTabSz="9144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000" b="1" dirty="0">
                <a:solidFill>
                  <a:srgbClr val="000000"/>
                </a:solidFill>
                <a:latin typeface="Arial" charset="0"/>
                <a:ea typeface="ＭＳ Ｐゴシック" charset="0"/>
                <a:cs typeface="ＭＳ Ｐゴシック" charset="0"/>
              </a:rPr>
              <a:t>					</a:t>
            </a:r>
            <a:r>
              <a:rPr lang="mn-MN" sz="1000" b="1" dirty="0">
                <a:solidFill>
                  <a:srgbClr val="000000"/>
                </a:solidFill>
                <a:latin typeface="Arial" charset="0"/>
                <a:ea typeface="ＭＳ Ｐゴシック" charset="0"/>
                <a:cs typeface="ＭＳ Ｐゴシック" charset="0"/>
              </a:rPr>
              <a:t>		                     Ажиллагсад ба Саббат</a:t>
            </a:r>
            <a:endParaRPr lang="en-US" sz="1000" b="1" dirty="0">
              <a:solidFill>
                <a:srgbClr val="000000"/>
              </a:solidFill>
              <a:latin typeface="Arial" charset="0"/>
              <a:ea typeface="ＭＳ Ｐゴシック" charset="0"/>
              <a:cs typeface="ＭＳ Ｐゴシック" charset="0"/>
            </a:endParaRPr>
          </a:p>
        </p:txBody>
      </p:sp>
      <p:sp>
        <p:nvSpPr>
          <p:cNvPr id="34819" name="Text Box 2"/>
          <p:cNvSpPr txBox="1">
            <a:spLocks noChangeArrowheads="1"/>
          </p:cNvSpPr>
          <p:nvPr/>
        </p:nvSpPr>
        <p:spPr bwMode="auto">
          <a:xfrm>
            <a:off x="6000750" y="110763"/>
            <a:ext cx="457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15</a:t>
            </a:r>
          </a:p>
        </p:txBody>
      </p:sp>
      <p:pic>
        <p:nvPicPr>
          <p:cNvPr id="34820" name="Picture 16"/>
          <p:cNvPicPr>
            <a:picLocks noChangeAspect="1" noChangeArrowheads="1"/>
          </p:cNvPicPr>
          <p:nvPr/>
        </p:nvPicPr>
        <p:blipFill>
          <a:blip r:embed="rId2">
            <a:lum contrast="-48000"/>
            <a:extLst>
              <a:ext uri="{28A0092B-C50C-407E-A947-70E740481C1C}">
                <a14:useLocalDpi xmlns:a14="http://schemas.microsoft.com/office/drawing/2010/main" val="0"/>
              </a:ext>
            </a:extLst>
          </a:blip>
          <a:srcRect l="2621" t="12593" r="8322" b="7408"/>
          <a:stretch>
            <a:fillRect/>
          </a:stretch>
        </p:blipFill>
        <p:spPr bwMode="auto">
          <a:xfrm>
            <a:off x="248228" y="7387196"/>
            <a:ext cx="1513898" cy="102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p:cNvSpPr txBox="1">
            <a:spLocks noChangeArrowheads="1"/>
          </p:cNvSpPr>
          <p:nvPr/>
        </p:nvSpPr>
        <p:spPr bwMode="auto">
          <a:xfrm>
            <a:off x="1474932" y="1709118"/>
            <a:ext cx="3919682" cy="1107996"/>
          </a:xfrm>
          <a:prstGeom prst="rect">
            <a:avLst/>
          </a:prstGeom>
          <a:solidFill>
            <a:schemeClr val="bg1"/>
          </a:solidFill>
          <a:ln w="57150">
            <a:solidFill>
              <a:schemeClr val="tx1"/>
            </a:solidFill>
            <a:miter lim="800000"/>
            <a:headEnd/>
            <a:tailEnd/>
          </a:ln>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3200" baseline="0">
                <a:solidFill>
                  <a:srgbClr val="000000"/>
                </a:solidFill>
                <a:latin typeface="Helvetica" charset="0"/>
              </a:rPr>
              <a:t>Ё</a:t>
            </a:r>
            <a:r>
              <a:rPr lang="en-US" sz="3200" baseline="0">
                <a:solidFill>
                  <a:srgbClr val="000000"/>
                </a:solidFill>
                <a:latin typeface="Helvetica" charset="0"/>
              </a:rPr>
              <a:t>-</a:t>
            </a:r>
            <a:r>
              <a:rPr lang="mn-MN" sz="3200" baseline="0">
                <a:solidFill>
                  <a:srgbClr val="000000"/>
                </a:solidFill>
                <a:latin typeface="Helvetica" charset="0"/>
              </a:rPr>
              <a:t>И</a:t>
            </a:r>
            <a:r>
              <a:rPr lang="en-US" sz="3200" baseline="0">
                <a:solidFill>
                  <a:srgbClr val="000000"/>
                </a:solidFill>
                <a:latin typeface="Helvetica" charset="0"/>
              </a:rPr>
              <a:t>-</a:t>
            </a:r>
            <a:r>
              <a:rPr lang="mn-MN" sz="3200" baseline="0">
                <a:solidFill>
                  <a:srgbClr val="000000"/>
                </a:solidFill>
                <a:latin typeface="Helvetica" charset="0"/>
              </a:rPr>
              <a:t>Ё</a:t>
            </a:r>
            <a:r>
              <a:rPr lang="en-US" sz="3200" baseline="0">
                <a:solidFill>
                  <a:srgbClr val="000000"/>
                </a:solidFill>
                <a:latin typeface="Helvetica" charset="0"/>
              </a:rPr>
              <a:t>                  </a:t>
            </a:r>
            <a:r>
              <a:rPr lang="mn-MN" sz="3200" baseline="0">
                <a:solidFill>
                  <a:srgbClr val="000000"/>
                </a:solidFill>
                <a:latin typeface="Helvetica" charset="0"/>
              </a:rPr>
              <a:t/>
            </a:r>
            <a:br>
              <a:rPr lang="mn-MN" sz="3200" baseline="0">
                <a:solidFill>
                  <a:srgbClr val="000000"/>
                </a:solidFill>
                <a:latin typeface="Helvetica" charset="0"/>
              </a:rPr>
            </a:br>
            <a:r>
              <a:rPr lang="mn-MN" sz="1600" baseline="0">
                <a:solidFill>
                  <a:srgbClr val="000000"/>
                </a:solidFill>
                <a:latin typeface="Helvetica" charset="0"/>
              </a:rPr>
              <a:t>Түр зуурын, Зохицуулах, Болзолтой.</a:t>
            </a:r>
            <a:endParaRPr lang="en-US" sz="2400" baseline="0">
              <a:solidFill>
                <a:srgbClr val="000000"/>
              </a:solidFill>
              <a:latin typeface="Helvetica" charset="0"/>
            </a:endParaRPr>
          </a:p>
        </p:txBody>
      </p:sp>
      <p:grpSp>
        <p:nvGrpSpPr>
          <p:cNvPr id="34822" name="Group 28"/>
          <p:cNvGrpSpPr>
            <a:grpSpLocks/>
          </p:cNvGrpSpPr>
          <p:nvPr/>
        </p:nvGrpSpPr>
        <p:grpSpPr bwMode="auto">
          <a:xfrm>
            <a:off x="4600865" y="2829046"/>
            <a:ext cx="1557194" cy="603036"/>
            <a:chOff x="2496" y="2160"/>
            <a:chExt cx="1079" cy="392"/>
          </a:xfrm>
        </p:grpSpPr>
        <p:sp>
          <p:nvSpPr>
            <p:cNvPr id="34831" name="Oval 22" descr="60%"/>
            <p:cNvSpPr>
              <a:spLocks noChangeArrowheads="1"/>
            </p:cNvSpPr>
            <p:nvPr/>
          </p:nvSpPr>
          <p:spPr bwMode="auto">
            <a:xfrm>
              <a:off x="2496" y="2160"/>
              <a:ext cx="1072"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defTabSz="914400" eaLnBrk="0" fontAlgn="base" hangingPunct="0">
                <a:spcBef>
                  <a:spcPct val="0"/>
                </a:spcBef>
                <a:spcAft>
                  <a:spcPct val="0"/>
                </a:spcAft>
              </a:pPr>
              <a:endParaRPr lang="en-US" sz="1200" baseline="-25000">
                <a:solidFill>
                  <a:srgbClr val="FFFFFF"/>
                </a:solidFill>
                <a:latin typeface="Times" charset="0"/>
                <a:ea typeface="ＭＳ Ｐゴシック" charset="0"/>
                <a:cs typeface="ＭＳ Ｐゴシック" charset="0"/>
              </a:endParaRPr>
            </a:p>
          </p:txBody>
        </p:sp>
        <p:sp>
          <p:nvSpPr>
            <p:cNvPr id="137236" name="Text Box 20"/>
            <p:cNvSpPr txBox="1">
              <a:spLocks noChangeArrowheads="1"/>
            </p:cNvSpPr>
            <p:nvPr/>
          </p:nvSpPr>
          <p:spPr bwMode="auto">
            <a:xfrm>
              <a:off x="2519" y="2210"/>
              <a:ext cx="1056" cy="300"/>
            </a:xfrm>
            <a:prstGeom prst="rect">
              <a:avLst/>
            </a:prstGeom>
            <a:noFill/>
            <a:ln w="9525">
              <a:noFill/>
              <a:miter lim="800000"/>
              <a:headEnd/>
              <a:tailEnd/>
            </a:ln>
            <a:effectLst>
              <a:outerShdw dist="53882" dir="2700000" algn="ctr" rotWithShape="0">
                <a:schemeClr val="tx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400" baseline="0">
                  <a:solidFill>
                    <a:srgbClr val="FFFFFF"/>
                  </a:solidFill>
                  <a:latin typeface="Arial" charset="0"/>
                </a:rPr>
                <a:t>Ёс зүйн</a:t>
              </a:r>
              <a:endParaRPr lang="en-US" sz="2400" baseline="0">
                <a:solidFill>
                  <a:srgbClr val="000000"/>
                </a:solidFill>
                <a:latin typeface="Arial" charset="0"/>
              </a:endParaRPr>
            </a:p>
          </p:txBody>
        </p:sp>
      </p:grpSp>
      <p:grpSp>
        <p:nvGrpSpPr>
          <p:cNvPr id="34823" name="Group 27"/>
          <p:cNvGrpSpPr>
            <a:grpSpLocks/>
          </p:cNvGrpSpPr>
          <p:nvPr/>
        </p:nvGrpSpPr>
        <p:grpSpPr bwMode="auto">
          <a:xfrm>
            <a:off x="4710545" y="7499505"/>
            <a:ext cx="1985819" cy="603036"/>
            <a:chOff x="1752" y="3808"/>
            <a:chExt cx="1376" cy="392"/>
          </a:xfrm>
        </p:grpSpPr>
        <p:sp>
          <p:nvSpPr>
            <p:cNvPr id="34829" name="Oval 25" descr="60%"/>
            <p:cNvSpPr>
              <a:spLocks noChangeArrowheads="1"/>
            </p:cNvSpPr>
            <p:nvPr/>
          </p:nvSpPr>
          <p:spPr bwMode="auto">
            <a:xfrm>
              <a:off x="1752" y="3808"/>
              <a:ext cx="1376"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defTabSz="914400" eaLnBrk="0" fontAlgn="base" hangingPunct="0">
                <a:spcBef>
                  <a:spcPct val="0"/>
                </a:spcBef>
                <a:spcAft>
                  <a:spcPct val="0"/>
                </a:spcAft>
              </a:pPr>
              <a:endParaRPr lang="en-US" sz="1200" baseline="-25000">
                <a:solidFill>
                  <a:srgbClr val="FFFFFF"/>
                </a:solidFill>
                <a:latin typeface="Times" charset="0"/>
                <a:ea typeface="ＭＳ Ｐゴシック" charset="0"/>
                <a:cs typeface="ＭＳ Ｐゴシック" charset="0"/>
              </a:endParaRPr>
            </a:p>
          </p:txBody>
        </p:sp>
        <p:sp>
          <p:nvSpPr>
            <p:cNvPr id="137242" name="Text Box 26"/>
            <p:cNvSpPr txBox="1">
              <a:spLocks noChangeArrowheads="1"/>
            </p:cNvSpPr>
            <p:nvPr/>
          </p:nvSpPr>
          <p:spPr bwMode="auto">
            <a:xfrm>
              <a:off x="1775" y="3858"/>
              <a:ext cx="1328" cy="300"/>
            </a:xfrm>
            <a:prstGeom prst="rect">
              <a:avLst/>
            </a:prstGeom>
            <a:noFill/>
            <a:ln w="9525">
              <a:noFill/>
              <a:miter lim="800000"/>
              <a:headEnd/>
              <a:tailEnd/>
            </a:ln>
            <a:effectLst>
              <a:outerShdw dist="53882" dir="2700000" algn="ctr" rotWithShape="0">
                <a:schemeClr val="tx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400" baseline="0">
                  <a:solidFill>
                    <a:srgbClr val="FFFFFF"/>
                  </a:solidFill>
                  <a:latin typeface="Helvetica" charset="0"/>
                </a:rPr>
                <a:t>Ёслолын</a:t>
              </a:r>
              <a:endParaRPr lang="en-US" sz="2400" baseline="0">
                <a:solidFill>
                  <a:srgbClr val="000000"/>
                </a:solidFill>
                <a:latin typeface="Helvetica" charset="0"/>
              </a:endParaRPr>
            </a:p>
          </p:txBody>
        </p:sp>
      </p:grpSp>
      <p:sp>
        <p:nvSpPr>
          <p:cNvPr id="34824" name="Text Box 17"/>
          <p:cNvSpPr txBox="1">
            <a:spLocks noChangeArrowheads="1"/>
          </p:cNvSpPr>
          <p:nvPr/>
        </p:nvSpPr>
        <p:spPr bwMode="auto">
          <a:xfrm>
            <a:off x="741796" y="2773371"/>
            <a:ext cx="5429250" cy="90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lnSpc>
                <a:spcPct val="75000"/>
              </a:lnSpc>
              <a:spcBef>
                <a:spcPct val="50000"/>
              </a:spcBef>
              <a:spcAft>
                <a:spcPct val="0"/>
              </a:spcAft>
            </a:pPr>
            <a:r>
              <a:rPr lang="mn-MN" sz="2400" dirty="0">
                <a:solidFill>
                  <a:srgbClr val="000000"/>
                </a:solidFill>
                <a:latin typeface="Arial" charset="0"/>
              </a:rPr>
              <a:t>Бүлэг</a:t>
            </a:r>
            <a:r>
              <a:rPr lang="en-US" sz="2400" dirty="0">
                <a:solidFill>
                  <a:srgbClr val="000000"/>
                </a:solidFill>
                <a:latin typeface="Arial" charset="0"/>
              </a:rPr>
              <a:t> 20:  __________________ </a:t>
            </a:r>
          </a:p>
          <a:p>
            <a:pPr defTabSz="914400" fontAlgn="base">
              <a:lnSpc>
                <a:spcPct val="75000"/>
              </a:lnSpc>
              <a:spcBef>
                <a:spcPct val="50000"/>
              </a:spcBef>
              <a:spcAft>
                <a:spcPct val="0"/>
              </a:spcAft>
            </a:pPr>
            <a:r>
              <a:rPr lang="en-US" sz="2400" dirty="0">
                <a:solidFill>
                  <a:srgbClr val="000000"/>
                </a:solidFill>
                <a:latin typeface="Arial" charset="0"/>
              </a:rPr>
              <a:t>	         </a:t>
            </a:r>
            <a:r>
              <a:rPr lang="ja-JP" altLang="en-US" sz="2400" dirty="0">
                <a:solidFill>
                  <a:srgbClr val="000000"/>
                </a:solidFill>
                <a:latin typeface="Arial" charset="0"/>
              </a:rPr>
              <a:t>“</a:t>
            </a:r>
            <a:r>
              <a:rPr lang="mn-MN" sz="2400" dirty="0">
                <a:solidFill>
                  <a:srgbClr val="000000"/>
                </a:solidFill>
                <a:latin typeface="Arial" charset="0"/>
              </a:rPr>
              <a:t>Арван хууль</a:t>
            </a:r>
            <a:r>
              <a:rPr lang="ja-JP" altLang="en-US" sz="2400" dirty="0">
                <a:solidFill>
                  <a:srgbClr val="000000"/>
                </a:solidFill>
                <a:latin typeface="Arial" charset="0"/>
              </a:rPr>
              <a:t>”</a:t>
            </a:r>
            <a:endParaRPr lang="en-US" sz="2400" dirty="0">
              <a:solidFill>
                <a:srgbClr val="000000"/>
              </a:solidFill>
              <a:latin typeface="Arial" charset="0"/>
            </a:endParaRPr>
          </a:p>
          <a:p>
            <a:pPr defTabSz="914400" fontAlgn="base">
              <a:lnSpc>
                <a:spcPct val="75000"/>
              </a:lnSpc>
              <a:spcBef>
                <a:spcPct val="50000"/>
              </a:spcBef>
              <a:spcAft>
                <a:spcPct val="0"/>
              </a:spcAft>
            </a:pPr>
            <a:endParaRPr lang="en-US" sz="2400" dirty="0">
              <a:solidFill>
                <a:srgbClr val="000000"/>
              </a:solidFill>
              <a:latin typeface="Arial" charset="0"/>
            </a:endParaRPr>
          </a:p>
        </p:txBody>
      </p:sp>
      <p:sp>
        <p:nvSpPr>
          <p:cNvPr id="34825" name="Rectangle 35"/>
          <p:cNvSpPr>
            <a:spLocks noChangeArrowheads="1"/>
          </p:cNvSpPr>
          <p:nvPr/>
        </p:nvSpPr>
        <p:spPr bwMode="auto">
          <a:xfrm>
            <a:off x="0" y="1064544"/>
            <a:ext cx="6858000"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b="1" i="1">
                <a:solidFill>
                  <a:srgbClr val="000000"/>
                </a:solidFill>
                <a:latin typeface="Helvetica" charset="0"/>
                <a:ea typeface="ＭＳ Ｐゴシック" charset="0"/>
                <a:cs typeface="ＭＳ Ｐゴシック" charset="0"/>
              </a:rPr>
              <a:t>Мосетэй хийсэн Бурханы онцгой зохицуулга</a:t>
            </a:r>
          </a:p>
          <a:p>
            <a:pPr algn="ctr" defTabSz="914400" eaLnBrk="0" fontAlgn="base" hangingPunct="0">
              <a:spcBef>
                <a:spcPct val="0"/>
              </a:spcBef>
              <a:spcAft>
                <a:spcPct val="0"/>
              </a:spcAft>
            </a:pPr>
            <a:r>
              <a:rPr lang="en-US" b="1" i="1">
                <a:solidFill>
                  <a:srgbClr val="000000"/>
                </a:solidFill>
                <a:latin typeface="Helvetica" charset="0"/>
                <a:ea typeface="ＭＳ Ｐゴシック" charset="0"/>
                <a:cs typeface="ＭＳ Ｐゴシック" charset="0"/>
              </a:rPr>
              <a:t>________________ </a:t>
            </a:r>
            <a:r>
              <a:rPr lang="mn-MN" b="1" i="1">
                <a:solidFill>
                  <a:srgbClr val="000000"/>
                </a:solidFill>
                <a:latin typeface="Helvetica" charset="0"/>
                <a:ea typeface="ＭＳ Ｐゴシック" charset="0"/>
                <a:cs typeface="ＭＳ Ｐゴシック" charset="0"/>
              </a:rPr>
              <a:t>ГЭРЭЭ</a:t>
            </a:r>
            <a:endParaRPr lang="en-US" b="1" i="1">
              <a:solidFill>
                <a:srgbClr val="000000"/>
              </a:solidFill>
              <a:latin typeface="Helvetica" charset="0"/>
              <a:ea typeface="ＭＳ Ｐゴシック" charset="0"/>
              <a:cs typeface="ＭＳ Ｐゴシック" charset="0"/>
            </a:endParaRPr>
          </a:p>
        </p:txBody>
      </p:sp>
      <p:grpSp>
        <p:nvGrpSpPr>
          <p:cNvPr id="34826" name="Group 29"/>
          <p:cNvGrpSpPr>
            <a:grpSpLocks/>
          </p:cNvGrpSpPr>
          <p:nvPr/>
        </p:nvGrpSpPr>
        <p:grpSpPr bwMode="auto">
          <a:xfrm>
            <a:off x="204932" y="4987359"/>
            <a:ext cx="1557194" cy="603036"/>
            <a:chOff x="3184" y="1248"/>
            <a:chExt cx="1079" cy="392"/>
          </a:xfrm>
        </p:grpSpPr>
        <p:sp>
          <p:nvSpPr>
            <p:cNvPr id="34827" name="Oval 23" descr="60%"/>
            <p:cNvSpPr>
              <a:spLocks noChangeArrowheads="1"/>
            </p:cNvSpPr>
            <p:nvPr/>
          </p:nvSpPr>
          <p:spPr bwMode="auto">
            <a:xfrm>
              <a:off x="3184" y="1248"/>
              <a:ext cx="1072"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defTabSz="914400" eaLnBrk="0" fontAlgn="base" hangingPunct="0">
                <a:spcBef>
                  <a:spcPct val="0"/>
                </a:spcBef>
                <a:spcAft>
                  <a:spcPct val="0"/>
                </a:spcAft>
              </a:pPr>
              <a:endParaRPr lang="en-US" sz="1200" baseline="-25000">
                <a:solidFill>
                  <a:srgbClr val="FFFFFF"/>
                </a:solidFill>
                <a:latin typeface="Times" charset="0"/>
                <a:ea typeface="ＭＳ Ｐゴシック" charset="0"/>
                <a:cs typeface="ＭＳ Ｐゴシック" charset="0"/>
              </a:endParaRPr>
            </a:p>
          </p:txBody>
        </p:sp>
        <p:sp>
          <p:nvSpPr>
            <p:cNvPr id="137240" name="Text Box 24"/>
            <p:cNvSpPr txBox="1">
              <a:spLocks noChangeArrowheads="1"/>
            </p:cNvSpPr>
            <p:nvPr/>
          </p:nvSpPr>
          <p:spPr bwMode="auto">
            <a:xfrm>
              <a:off x="3207" y="1298"/>
              <a:ext cx="1056" cy="300"/>
            </a:xfrm>
            <a:prstGeom prst="rect">
              <a:avLst/>
            </a:prstGeom>
            <a:noFill/>
            <a:ln w="9525">
              <a:noFill/>
              <a:miter lim="800000"/>
              <a:headEnd/>
              <a:tailEnd/>
            </a:ln>
            <a:effectLst>
              <a:outerShdw dist="53882" dir="2700000" algn="ctr" rotWithShape="0">
                <a:schemeClr val="tx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400" baseline="0">
                  <a:solidFill>
                    <a:srgbClr val="FFFFFF"/>
                  </a:solidFill>
                  <a:latin typeface="Helvetica" charset="0"/>
                </a:rPr>
                <a:t>Иргэний</a:t>
              </a:r>
              <a:endParaRPr lang="en-US" sz="2400" baseline="0">
                <a:solidFill>
                  <a:srgbClr val="000000"/>
                </a:solidFill>
                <a:latin typeface="Helvetica" charset="0"/>
              </a:endParaRPr>
            </a:p>
          </p:txBody>
        </p:sp>
      </p:grpSp>
    </p:spTree>
    <p:extLst>
      <p:ext uri="{BB962C8B-B14F-4D97-AF65-F5344CB8AC3E}">
        <p14:creationId xmlns:p14="http://schemas.microsoft.com/office/powerpoint/2010/main" val="858676428"/>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926524" y="4651997"/>
            <a:ext cx="5195455" cy="2461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43" name="Rectangle 3"/>
          <p:cNvSpPr>
            <a:spLocks noChangeArrowheads="1"/>
          </p:cNvSpPr>
          <p:nvPr/>
        </p:nvSpPr>
        <p:spPr bwMode="auto">
          <a:xfrm>
            <a:off x="115455" y="4750449"/>
            <a:ext cx="6420716" cy="267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35844" name="Group 4"/>
          <p:cNvGrpSpPr>
            <a:grpSpLocks/>
          </p:cNvGrpSpPr>
          <p:nvPr/>
        </p:nvGrpSpPr>
        <p:grpSpPr bwMode="auto">
          <a:xfrm>
            <a:off x="2135909" y="1636814"/>
            <a:ext cx="1500909" cy="381513"/>
            <a:chOff x="320" y="992"/>
            <a:chExt cx="1040" cy="248"/>
          </a:xfrm>
        </p:grpSpPr>
        <p:sp>
          <p:nvSpPr>
            <p:cNvPr id="35903" name="Rectangle 5"/>
            <p:cNvSpPr>
              <a:spLocks noChangeArrowheads="1"/>
            </p:cNvSpPr>
            <p:nvPr/>
          </p:nvSpPr>
          <p:spPr bwMode="auto">
            <a:xfrm>
              <a:off x="440" y="992"/>
              <a:ext cx="768" cy="16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904" name="Rectangle 6"/>
            <p:cNvSpPr>
              <a:spLocks noChangeArrowheads="1"/>
            </p:cNvSpPr>
            <p:nvPr/>
          </p:nvSpPr>
          <p:spPr bwMode="auto">
            <a:xfrm>
              <a:off x="320" y="1096"/>
              <a:ext cx="1040"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35845" name="Text Box 7"/>
          <p:cNvSpPr txBox="1">
            <a:spLocks noChangeArrowheads="1"/>
          </p:cNvSpPr>
          <p:nvPr/>
        </p:nvSpPr>
        <p:spPr bwMode="auto">
          <a:xfrm>
            <a:off x="6006523" y="115377"/>
            <a:ext cx="457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16</a:t>
            </a:r>
          </a:p>
        </p:txBody>
      </p:sp>
      <p:sp>
        <p:nvSpPr>
          <p:cNvPr id="35846" name="Text Box 8"/>
          <p:cNvSpPr txBox="1">
            <a:spLocks noChangeArrowheads="1"/>
          </p:cNvSpPr>
          <p:nvPr/>
        </p:nvSpPr>
        <p:spPr bwMode="auto">
          <a:xfrm>
            <a:off x="2489491" y="1941408"/>
            <a:ext cx="1828511" cy="272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lnSpc>
                <a:spcPct val="50000"/>
              </a:lnSpc>
              <a:spcBef>
                <a:spcPct val="50000"/>
              </a:spcBef>
              <a:spcAft>
                <a:spcPct val="0"/>
              </a:spcAft>
            </a:pPr>
            <a:r>
              <a:rPr lang="en-US" sz="800" baseline="0">
                <a:solidFill>
                  <a:srgbClr val="000000"/>
                </a:solidFill>
                <a:latin typeface="Arial" charset="0"/>
              </a:rPr>
              <a:t>E</a:t>
            </a:r>
            <a:r>
              <a:rPr lang="mn-MN" sz="800" baseline="0">
                <a:solidFill>
                  <a:srgbClr val="000000"/>
                </a:solidFill>
                <a:latin typeface="Arial" charset="0"/>
              </a:rPr>
              <a:t>НОШ</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К</a:t>
            </a:r>
            <a:r>
              <a:rPr lang="en-US" sz="800" baseline="0">
                <a:solidFill>
                  <a:srgbClr val="000000"/>
                </a:solidFill>
                <a:latin typeface="Arial" charset="0"/>
              </a:rPr>
              <a:t>A</a:t>
            </a:r>
            <a:r>
              <a:rPr lang="mn-MN" sz="800" baseline="0">
                <a:solidFill>
                  <a:srgbClr val="000000"/>
                </a:solidFill>
                <a:latin typeface="Arial" charset="0"/>
              </a:rPr>
              <a:t>ИНАН</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MA</a:t>
            </a:r>
            <a:r>
              <a:rPr lang="mn-MN" sz="800" baseline="0">
                <a:solidFill>
                  <a:srgbClr val="000000"/>
                </a:solidFill>
                <a:latin typeface="Arial" charset="0"/>
              </a:rPr>
              <a:t>Х</a:t>
            </a:r>
            <a:r>
              <a:rPr lang="en-US" sz="800" baseline="0">
                <a:solidFill>
                  <a:srgbClr val="000000"/>
                </a:solidFill>
                <a:latin typeface="Arial" charset="0"/>
              </a:rPr>
              <a:t>A</a:t>
            </a:r>
            <a:r>
              <a:rPr lang="mn-MN" sz="800" baseline="0">
                <a:solidFill>
                  <a:srgbClr val="000000"/>
                </a:solidFill>
                <a:latin typeface="Arial" charset="0"/>
              </a:rPr>
              <a:t>Л</a:t>
            </a:r>
            <a:r>
              <a:rPr lang="en-US" sz="800" baseline="0">
                <a:solidFill>
                  <a:srgbClr val="000000"/>
                </a:solidFill>
                <a:latin typeface="Arial" charset="0"/>
              </a:rPr>
              <a:t>A</a:t>
            </a:r>
            <a:r>
              <a:rPr lang="mn-MN" sz="800" baseline="0">
                <a:solidFill>
                  <a:srgbClr val="000000"/>
                </a:solidFill>
                <a:latin typeface="Arial" charset="0"/>
              </a:rPr>
              <a:t>Л</a:t>
            </a:r>
            <a:r>
              <a:rPr lang="en-US" sz="800" baseline="0">
                <a:solidFill>
                  <a:srgbClr val="000000"/>
                </a:solidFill>
                <a:latin typeface="Arial" charset="0"/>
              </a:rPr>
              <a:t>E</a:t>
            </a:r>
            <a:r>
              <a:rPr lang="mn-MN" sz="800" baseline="0">
                <a:solidFill>
                  <a:srgbClr val="000000"/>
                </a:solidFill>
                <a:latin typeface="Arial" charset="0"/>
              </a:rPr>
              <a:t>Л</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И</a:t>
            </a:r>
            <a:r>
              <a:rPr lang="en-US" sz="800" baseline="0">
                <a:solidFill>
                  <a:srgbClr val="000000"/>
                </a:solidFill>
                <a:latin typeface="Arial" charset="0"/>
              </a:rPr>
              <a:t>A</a:t>
            </a:r>
            <a:r>
              <a:rPr lang="mn-MN" sz="800" baseline="0">
                <a:solidFill>
                  <a:srgbClr val="000000"/>
                </a:solidFill>
                <a:latin typeface="Arial" charset="0"/>
              </a:rPr>
              <a:t>Р</a:t>
            </a:r>
            <a:r>
              <a:rPr lang="en-US" sz="800" baseline="0">
                <a:solidFill>
                  <a:srgbClr val="000000"/>
                </a:solidFill>
                <a:latin typeface="Arial" charset="0"/>
              </a:rPr>
              <a:t>E</a:t>
            </a:r>
            <a:r>
              <a:rPr lang="mn-MN" sz="800" baseline="0">
                <a:solidFill>
                  <a:srgbClr val="000000"/>
                </a:solidFill>
                <a:latin typeface="Arial" charset="0"/>
              </a:rPr>
              <a:t>Д</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E</a:t>
            </a:r>
            <a:r>
              <a:rPr lang="mn-MN" sz="800" baseline="0">
                <a:solidFill>
                  <a:srgbClr val="000000"/>
                </a:solidFill>
                <a:latin typeface="Arial" charset="0"/>
              </a:rPr>
              <a:t>Н</a:t>
            </a:r>
            <a:r>
              <a:rPr lang="en-US" sz="800" baseline="0">
                <a:solidFill>
                  <a:srgbClr val="000000"/>
                </a:solidFill>
                <a:latin typeface="Arial" charset="0"/>
              </a:rPr>
              <a:t>O</a:t>
            </a:r>
            <a:r>
              <a:rPr lang="mn-MN" sz="800" baseline="0">
                <a:solidFill>
                  <a:srgbClr val="000000"/>
                </a:solidFill>
                <a:latin typeface="Arial" charset="0"/>
              </a:rPr>
              <a:t>К</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MET</a:t>
            </a:r>
            <a:r>
              <a:rPr lang="mn-MN" sz="800" baseline="0">
                <a:solidFill>
                  <a:srgbClr val="000000"/>
                </a:solidFill>
                <a:latin typeface="Arial" charset="0"/>
              </a:rPr>
              <a:t>УС</a:t>
            </a:r>
            <a:r>
              <a:rPr lang="en-US" sz="800" baseline="0">
                <a:solidFill>
                  <a:srgbClr val="000000"/>
                </a:solidFill>
                <a:latin typeface="Arial" charset="0"/>
              </a:rPr>
              <a:t>E</a:t>
            </a:r>
            <a:r>
              <a:rPr lang="mn-MN" sz="800" baseline="0">
                <a:solidFill>
                  <a:srgbClr val="000000"/>
                </a:solidFill>
                <a:latin typeface="Arial" charset="0"/>
              </a:rPr>
              <a:t>Л</a:t>
            </a:r>
            <a:r>
              <a:rPr lang="en-US" sz="800" baseline="0">
                <a:solidFill>
                  <a:srgbClr val="000000"/>
                </a:solidFill>
                <a:latin typeface="Arial" charset="0"/>
              </a:rPr>
              <a:t>A</a:t>
            </a:r>
          </a:p>
          <a:p>
            <a:pPr algn="ctr" defTabSz="914400" fontAlgn="base">
              <a:lnSpc>
                <a:spcPct val="50000"/>
              </a:lnSpc>
              <a:spcBef>
                <a:spcPct val="50000"/>
              </a:spcBef>
              <a:spcAft>
                <a:spcPct val="0"/>
              </a:spcAft>
            </a:pPr>
            <a:r>
              <a:rPr lang="mn-MN" sz="800" baseline="0">
                <a:solidFill>
                  <a:srgbClr val="000000"/>
                </a:solidFill>
                <a:latin typeface="Arial" charset="0"/>
              </a:rPr>
              <a:t>Л</a:t>
            </a:r>
            <a:r>
              <a:rPr lang="en-US" sz="800" baseline="0">
                <a:solidFill>
                  <a:srgbClr val="000000"/>
                </a:solidFill>
                <a:latin typeface="Arial" charset="0"/>
              </a:rPr>
              <a:t>AME</a:t>
            </a:r>
            <a:r>
              <a:rPr lang="mn-MN" sz="800" baseline="0">
                <a:solidFill>
                  <a:srgbClr val="000000"/>
                </a:solidFill>
                <a:latin typeface="Arial" charset="0"/>
              </a:rPr>
              <a:t>К</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Н</a:t>
            </a:r>
            <a:r>
              <a:rPr lang="en-US" sz="800" baseline="0">
                <a:solidFill>
                  <a:srgbClr val="000000"/>
                </a:solidFill>
                <a:latin typeface="Arial" charset="0"/>
              </a:rPr>
              <a:t>OA</a:t>
            </a:r>
          </a:p>
          <a:p>
            <a:pPr algn="ctr" defTabSz="914400" fontAlgn="base">
              <a:lnSpc>
                <a:spcPct val="50000"/>
              </a:lnSpc>
              <a:spcBef>
                <a:spcPct val="50000"/>
              </a:spcBef>
              <a:spcAft>
                <a:spcPct val="0"/>
              </a:spcAft>
            </a:pPr>
            <a:r>
              <a:rPr lang="mn-MN" sz="800" baseline="0">
                <a:solidFill>
                  <a:srgbClr val="000000"/>
                </a:solidFill>
                <a:latin typeface="Arial" charset="0"/>
              </a:rPr>
              <a:t>ШЕМ </a:t>
            </a:r>
            <a:r>
              <a:rPr lang="en-US" sz="800" baseline="0">
                <a:solidFill>
                  <a:srgbClr val="000000"/>
                </a:solidFill>
                <a:latin typeface="Arial" charset="0"/>
              </a:rPr>
              <a:t>(</a:t>
            </a:r>
            <a:r>
              <a:rPr lang="mn-MN" sz="800" baseline="0">
                <a:solidFill>
                  <a:srgbClr val="000000"/>
                </a:solidFill>
                <a:latin typeface="Arial" charset="0"/>
              </a:rPr>
              <a:t>Х</a:t>
            </a:r>
            <a:r>
              <a:rPr lang="en-US" sz="800" baseline="0">
                <a:solidFill>
                  <a:srgbClr val="000000"/>
                </a:solidFill>
                <a:latin typeface="Arial" charset="0"/>
              </a:rPr>
              <a:t>AM &amp; </a:t>
            </a:r>
            <a:r>
              <a:rPr lang="mn-MN" sz="800" baseline="0">
                <a:solidFill>
                  <a:srgbClr val="000000"/>
                </a:solidFill>
                <a:latin typeface="Arial" charset="0"/>
              </a:rPr>
              <a:t>И</a:t>
            </a:r>
            <a:r>
              <a:rPr lang="en-US" sz="800" baseline="0">
                <a:solidFill>
                  <a:srgbClr val="000000"/>
                </a:solidFill>
                <a:latin typeface="Arial" charset="0"/>
              </a:rPr>
              <a:t>A</a:t>
            </a:r>
            <a:r>
              <a:rPr lang="mn-MN" sz="800" baseline="0">
                <a:solidFill>
                  <a:srgbClr val="000000"/>
                </a:solidFill>
                <a:latin typeface="Arial" charset="0"/>
              </a:rPr>
              <a:t>Ф</a:t>
            </a:r>
            <a:r>
              <a:rPr lang="en-US" sz="800" baseline="0">
                <a:solidFill>
                  <a:srgbClr val="000000"/>
                </a:solidFill>
                <a:latin typeface="Arial" charset="0"/>
              </a:rPr>
              <a:t>ET)</a:t>
            </a:r>
          </a:p>
          <a:p>
            <a:pPr algn="ctr" defTabSz="914400" fontAlgn="base">
              <a:lnSpc>
                <a:spcPct val="50000"/>
              </a:lnSpc>
              <a:spcBef>
                <a:spcPct val="50000"/>
              </a:spcBef>
              <a:spcAft>
                <a:spcPct val="0"/>
              </a:spcAft>
            </a:pPr>
            <a:r>
              <a:rPr lang="en-US" sz="800" baseline="0">
                <a:solidFill>
                  <a:srgbClr val="000000"/>
                </a:solidFill>
                <a:latin typeface="Arial" charset="0"/>
              </a:rPr>
              <a:t>A</a:t>
            </a:r>
            <a:r>
              <a:rPr lang="mn-MN" sz="800" baseline="0">
                <a:solidFill>
                  <a:srgbClr val="000000"/>
                </a:solidFill>
                <a:latin typeface="Arial" charset="0"/>
              </a:rPr>
              <a:t>РП</a:t>
            </a:r>
            <a:r>
              <a:rPr lang="en-US" sz="800" baseline="0">
                <a:solidFill>
                  <a:srgbClr val="000000"/>
                </a:solidFill>
                <a:latin typeface="Arial" charset="0"/>
              </a:rPr>
              <a:t>A</a:t>
            </a:r>
            <a:r>
              <a:rPr lang="mn-MN" sz="800" baseline="0">
                <a:solidFill>
                  <a:srgbClr val="000000"/>
                </a:solidFill>
                <a:latin typeface="Arial" charset="0"/>
              </a:rPr>
              <a:t>КС</a:t>
            </a:r>
            <a:r>
              <a:rPr lang="en-US" sz="800" baseline="0">
                <a:solidFill>
                  <a:srgbClr val="000000"/>
                </a:solidFill>
                <a:latin typeface="Arial" charset="0"/>
              </a:rPr>
              <a:t>A</a:t>
            </a:r>
            <a:r>
              <a:rPr lang="mn-MN" sz="800" baseline="0">
                <a:solidFill>
                  <a:srgbClr val="000000"/>
                </a:solidFill>
                <a:latin typeface="Arial" charset="0"/>
              </a:rPr>
              <a:t>Д</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К</a:t>
            </a:r>
            <a:r>
              <a:rPr lang="en-US" sz="800" baseline="0">
                <a:solidFill>
                  <a:srgbClr val="000000"/>
                </a:solidFill>
                <a:latin typeface="Arial" charset="0"/>
              </a:rPr>
              <a:t>A</a:t>
            </a:r>
            <a:r>
              <a:rPr lang="mn-MN" sz="800" baseline="0">
                <a:solidFill>
                  <a:srgbClr val="000000"/>
                </a:solidFill>
                <a:latin typeface="Arial" charset="0"/>
              </a:rPr>
              <a:t>ИН</a:t>
            </a:r>
            <a:r>
              <a:rPr lang="en-US" sz="800" baseline="0">
                <a:solidFill>
                  <a:srgbClr val="000000"/>
                </a:solidFill>
                <a:latin typeface="Arial" charset="0"/>
              </a:rPr>
              <a:t>A</a:t>
            </a:r>
            <a:r>
              <a:rPr lang="mn-MN" sz="800" baseline="0">
                <a:solidFill>
                  <a:srgbClr val="000000"/>
                </a:solidFill>
                <a:latin typeface="Arial" charset="0"/>
              </a:rPr>
              <a:t>Н</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Ш</a:t>
            </a:r>
            <a:r>
              <a:rPr lang="en-US" sz="800" baseline="0">
                <a:solidFill>
                  <a:srgbClr val="000000"/>
                </a:solidFill>
                <a:latin typeface="Arial" charset="0"/>
              </a:rPr>
              <a:t>E</a:t>
            </a:r>
            <a:r>
              <a:rPr lang="mn-MN" sz="800" baseline="0">
                <a:solidFill>
                  <a:srgbClr val="000000"/>
                </a:solidFill>
                <a:latin typeface="Arial" charset="0"/>
              </a:rPr>
              <a:t>Л</a:t>
            </a:r>
            <a:r>
              <a:rPr lang="en-US" sz="800" baseline="0">
                <a:solidFill>
                  <a:srgbClr val="000000"/>
                </a:solidFill>
                <a:latin typeface="Arial" charset="0"/>
              </a:rPr>
              <a:t>A</a:t>
            </a:r>
          </a:p>
          <a:p>
            <a:pPr algn="ctr" defTabSz="914400" fontAlgn="base">
              <a:lnSpc>
                <a:spcPct val="50000"/>
              </a:lnSpc>
              <a:spcBef>
                <a:spcPct val="50000"/>
              </a:spcBef>
              <a:spcAft>
                <a:spcPct val="0"/>
              </a:spcAft>
            </a:pPr>
            <a:r>
              <a:rPr lang="mn-MN" sz="800" baseline="0">
                <a:solidFill>
                  <a:srgbClr val="000000"/>
                </a:solidFill>
                <a:latin typeface="Arial" charset="0"/>
              </a:rPr>
              <a:t>Х</a:t>
            </a:r>
            <a:r>
              <a:rPr lang="en-US" sz="800" baseline="0">
                <a:solidFill>
                  <a:srgbClr val="000000"/>
                </a:solidFill>
                <a:latin typeface="Arial" charset="0"/>
              </a:rPr>
              <a:t>E</a:t>
            </a:r>
            <a:r>
              <a:rPr lang="mn-MN" sz="800" baseline="0">
                <a:solidFill>
                  <a:srgbClr val="000000"/>
                </a:solidFill>
                <a:latin typeface="Arial" charset="0"/>
              </a:rPr>
              <a:t>Б</a:t>
            </a:r>
            <a:r>
              <a:rPr lang="en-US" sz="800" baseline="0">
                <a:solidFill>
                  <a:srgbClr val="000000"/>
                </a:solidFill>
                <a:latin typeface="Arial" charset="0"/>
              </a:rPr>
              <a:t>E</a:t>
            </a:r>
            <a:r>
              <a:rPr lang="mn-MN" sz="800" baseline="0">
                <a:solidFill>
                  <a:srgbClr val="000000"/>
                </a:solidFill>
                <a:latin typeface="Arial" charset="0"/>
              </a:rPr>
              <a:t>Р</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П</a:t>
            </a:r>
            <a:r>
              <a:rPr lang="en-US" sz="800" baseline="0">
                <a:solidFill>
                  <a:srgbClr val="000000"/>
                </a:solidFill>
                <a:latin typeface="Arial" charset="0"/>
              </a:rPr>
              <a:t>E</a:t>
            </a:r>
            <a:r>
              <a:rPr lang="mn-MN" sz="800" baseline="0">
                <a:solidFill>
                  <a:srgbClr val="000000"/>
                </a:solidFill>
                <a:latin typeface="Arial" charset="0"/>
              </a:rPr>
              <a:t>Л</a:t>
            </a:r>
            <a:r>
              <a:rPr lang="en-US" sz="800" baseline="0">
                <a:solidFill>
                  <a:srgbClr val="000000"/>
                </a:solidFill>
                <a:latin typeface="Arial" charset="0"/>
              </a:rPr>
              <a:t>E</a:t>
            </a:r>
            <a:r>
              <a:rPr lang="mn-MN" sz="800" baseline="0">
                <a:solidFill>
                  <a:srgbClr val="000000"/>
                </a:solidFill>
                <a:latin typeface="Arial" charset="0"/>
              </a:rPr>
              <a:t>Г</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Р</a:t>
            </a:r>
            <a:r>
              <a:rPr lang="en-US" sz="800" baseline="0">
                <a:solidFill>
                  <a:srgbClr val="000000"/>
                </a:solidFill>
                <a:latin typeface="Arial" charset="0"/>
              </a:rPr>
              <a:t>E</a:t>
            </a:r>
            <a:r>
              <a:rPr lang="mn-MN" sz="800" baseline="0">
                <a:solidFill>
                  <a:srgbClr val="000000"/>
                </a:solidFill>
                <a:latin typeface="Arial" charset="0"/>
              </a:rPr>
              <a:t>У</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С</a:t>
            </a:r>
            <a:r>
              <a:rPr lang="en-US" sz="800" baseline="0">
                <a:solidFill>
                  <a:srgbClr val="000000"/>
                </a:solidFill>
                <a:latin typeface="Arial" charset="0"/>
              </a:rPr>
              <a:t>E</a:t>
            </a:r>
            <a:r>
              <a:rPr lang="mn-MN" sz="800" baseline="0">
                <a:solidFill>
                  <a:srgbClr val="000000"/>
                </a:solidFill>
                <a:latin typeface="Arial" charset="0"/>
              </a:rPr>
              <a:t>РУГ</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Н</a:t>
            </a:r>
            <a:r>
              <a:rPr lang="en-US" sz="800" baseline="0">
                <a:solidFill>
                  <a:srgbClr val="000000"/>
                </a:solidFill>
                <a:latin typeface="Arial" charset="0"/>
              </a:rPr>
              <a:t>A</a:t>
            </a:r>
            <a:r>
              <a:rPr lang="mn-MN" sz="800" baseline="0">
                <a:solidFill>
                  <a:srgbClr val="000000"/>
                </a:solidFill>
                <a:latin typeface="Arial" charset="0"/>
              </a:rPr>
              <a:t>Х</a:t>
            </a:r>
            <a:r>
              <a:rPr lang="en-US" sz="800" baseline="0">
                <a:solidFill>
                  <a:srgbClr val="000000"/>
                </a:solidFill>
                <a:latin typeface="Arial" charset="0"/>
              </a:rPr>
              <a:t>O</a:t>
            </a:r>
            <a:r>
              <a:rPr lang="mn-MN" sz="800" baseline="0">
                <a:solidFill>
                  <a:srgbClr val="000000"/>
                </a:solidFill>
                <a:latin typeface="Arial" charset="0"/>
              </a:rPr>
              <a:t>Р</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TE</a:t>
            </a:r>
            <a:r>
              <a:rPr lang="mn-MN" sz="800" baseline="0">
                <a:solidFill>
                  <a:srgbClr val="000000"/>
                </a:solidFill>
                <a:latin typeface="Arial" charset="0"/>
              </a:rPr>
              <a:t>Р</a:t>
            </a:r>
            <a:r>
              <a:rPr lang="en-US" sz="800" baseline="0">
                <a:solidFill>
                  <a:srgbClr val="000000"/>
                </a:solidFill>
                <a:latin typeface="Arial" charset="0"/>
              </a:rPr>
              <a:t>A</a:t>
            </a:r>
          </a:p>
          <a:p>
            <a:pPr algn="ctr" defTabSz="914400" fontAlgn="base">
              <a:lnSpc>
                <a:spcPct val="50000"/>
              </a:lnSpc>
              <a:spcBef>
                <a:spcPct val="50000"/>
              </a:spcBef>
              <a:spcAft>
                <a:spcPct val="0"/>
              </a:spcAft>
            </a:pPr>
            <a:r>
              <a:rPr lang="en-US" sz="1000" baseline="0">
                <a:solidFill>
                  <a:srgbClr val="000000"/>
                </a:solidFill>
                <a:latin typeface="Arial" charset="0"/>
              </a:rPr>
              <a:t>A</a:t>
            </a:r>
            <a:r>
              <a:rPr lang="mn-MN" sz="1000" baseline="0">
                <a:solidFill>
                  <a:srgbClr val="000000"/>
                </a:solidFill>
                <a:latin typeface="Arial" charset="0"/>
              </a:rPr>
              <a:t>БР</a:t>
            </a:r>
            <a:r>
              <a:rPr lang="en-US" sz="1000" baseline="0">
                <a:solidFill>
                  <a:srgbClr val="000000"/>
                </a:solidFill>
                <a:latin typeface="Arial" charset="0"/>
              </a:rPr>
              <a:t>A</a:t>
            </a:r>
            <a:r>
              <a:rPr lang="mn-MN" sz="1000" baseline="0">
                <a:solidFill>
                  <a:srgbClr val="000000"/>
                </a:solidFill>
                <a:latin typeface="Arial" charset="0"/>
              </a:rPr>
              <a:t>Х</a:t>
            </a:r>
            <a:r>
              <a:rPr lang="en-US" sz="1000" baseline="0">
                <a:solidFill>
                  <a:srgbClr val="000000"/>
                </a:solidFill>
                <a:latin typeface="Arial" charset="0"/>
              </a:rPr>
              <a:t>AM (</a:t>
            </a:r>
            <a:r>
              <a:rPr lang="mn-MN" sz="1000" baseline="0">
                <a:solidFill>
                  <a:srgbClr val="000000"/>
                </a:solidFill>
                <a:latin typeface="Arial" charset="0"/>
              </a:rPr>
              <a:t>С</a:t>
            </a:r>
            <a:r>
              <a:rPr lang="en-US" sz="1000" baseline="0">
                <a:solidFill>
                  <a:srgbClr val="000000"/>
                </a:solidFill>
                <a:latin typeface="Arial" charset="0"/>
              </a:rPr>
              <a:t>A</a:t>
            </a:r>
            <a:r>
              <a:rPr lang="mn-MN" sz="1000" baseline="0">
                <a:solidFill>
                  <a:srgbClr val="000000"/>
                </a:solidFill>
                <a:latin typeface="Arial" charset="0"/>
              </a:rPr>
              <a:t>РА</a:t>
            </a:r>
            <a:r>
              <a:rPr lang="en-US" sz="1000" baseline="0">
                <a:solidFill>
                  <a:srgbClr val="000000"/>
                </a:solidFill>
                <a:latin typeface="Arial" charset="0"/>
              </a:rPr>
              <a:t>)</a:t>
            </a:r>
          </a:p>
          <a:p>
            <a:pPr algn="ctr" defTabSz="914400" fontAlgn="base">
              <a:lnSpc>
                <a:spcPct val="50000"/>
              </a:lnSpc>
              <a:spcBef>
                <a:spcPct val="50000"/>
              </a:spcBef>
              <a:spcAft>
                <a:spcPct val="0"/>
              </a:spcAft>
            </a:pPr>
            <a:r>
              <a:rPr lang="mn-MN" sz="1000" baseline="0">
                <a:solidFill>
                  <a:srgbClr val="000000"/>
                </a:solidFill>
                <a:latin typeface="Arial" charset="0"/>
              </a:rPr>
              <a:t>ИСААК</a:t>
            </a:r>
            <a:r>
              <a:rPr lang="en-US" sz="1000" baseline="0">
                <a:solidFill>
                  <a:srgbClr val="000000"/>
                </a:solidFill>
                <a:latin typeface="Arial" charset="0"/>
              </a:rPr>
              <a:t> (</a:t>
            </a:r>
            <a:r>
              <a:rPr lang="mn-MN" sz="1000" baseline="0">
                <a:solidFill>
                  <a:srgbClr val="000000"/>
                </a:solidFill>
                <a:latin typeface="Arial" charset="0"/>
              </a:rPr>
              <a:t>Р</a:t>
            </a:r>
            <a:r>
              <a:rPr lang="en-US" sz="1000" baseline="0">
                <a:solidFill>
                  <a:srgbClr val="000000"/>
                </a:solidFill>
                <a:latin typeface="Arial" charset="0"/>
              </a:rPr>
              <a:t>E</a:t>
            </a:r>
            <a:r>
              <a:rPr lang="mn-MN" sz="1000" baseline="0">
                <a:solidFill>
                  <a:srgbClr val="000000"/>
                </a:solidFill>
                <a:latin typeface="Arial" charset="0"/>
              </a:rPr>
              <a:t>Б</a:t>
            </a:r>
            <a:r>
              <a:rPr lang="en-US" sz="1000" baseline="0">
                <a:solidFill>
                  <a:srgbClr val="000000"/>
                </a:solidFill>
                <a:latin typeface="Arial" charset="0"/>
              </a:rPr>
              <a:t>E</a:t>
            </a:r>
            <a:r>
              <a:rPr lang="mn-MN" sz="1000" baseline="0">
                <a:solidFill>
                  <a:srgbClr val="000000"/>
                </a:solidFill>
                <a:latin typeface="Arial" charset="0"/>
              </a:rPr>
              <a:t>К</a:t>
            </a:r>
            <a:r>
              <a:rPr lang="en-US" sz="1000" baseline="0">
                <a:solidFill>
                  <a:srgbClr val="000000"/>
                </a:solidFill>
                <a:latin typeface="Arial" charset="0"/>
              </a:rPr>
              <a:t>A)</a:t>
            </a:r>
          </a:p>
          <a:p>
            <a:pPr algn="ctr" defTabSz="914400" fontAlgn="base">
              <a:lnSpc>
                <a:spcPct val="50000"/>
              </a:lnSpc>
              <a:spcBef>
                <a:spcPct val="50000"/>
              </a:spcBef>
              <a:spcAft>
                <a:spcPct val="0"/>
              </a:spcAft>
            </a:pPr>
            <a:r>
              <a:rPr lang="mn-MN" sz="1000" baseline="0">
                <a:solidFill>
                  <a:srgbClr val="000000"/>
                </a:solidFill>
                <a:latin typeface="Arial" charset="0"/>
              </a:rPr>
              <a:t>И</a:t>
            </a:r>
            <a:r>
              <a:rPr lang="en-US" sz="1000" baseline="0">
                <a:solidFill>
                  <a:srgbClr val="000000"/>
                </a:solidFill>
                <a:latin typeface="Arial" charset="0"/>
              </a:rPr>
              <a:t>A</a:t>
            </a:r>
            <a:r>
              <a:rPr lang="mn-MN" sz="1000" baseline="0">
                <a:solidFill>
                  <a:srgbClr val="000000"/>
                </a:solidFill>
                <a:latin typeface="Arial" charset="0"/>
              </a:rPr>
              <a:t>К</a:t>
            </a:r>
            <a:r>
              <a:rPr lang="en-US" sz="1000" baseline="0">
                <a:solidFill>
                  <a:srgbClr val="000000"/>
                </a:solidFill>
                <a:latin typeface="Arial" charset="0"/>
              </a:rPr>
              <a:t>OB</a:t>
            </a:r>
            <a:endParaRPr lang="en-US" sz="800" baseline="0">
              <a:solidFill>
                <a:srgbClr val="000000"/>
              </a:solidFill>
              <a:latin typeface="Arial" charset="0"/>
            </a:endParaRPr>
          </a:p>
        </p:txBody>
      </p:sp>
      <p:sp>
        <p:nvSpPr>
          <p:cNvPr id="35847" name="Text Box 9"/>
          <p:cNvSpPr txBox="1">
            <a:spLocks noChangeArrowheads="1"/>
          </p:cNvSpPr>
          <p:nvPr/>
        </p:nvSpPr>
        <p:spPr bwMode="auto">
          <a:xfrm>
            <a:off x="1847275" y="5285799"/>
            <a:ext cx="991466" cy="291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lnSpc>
                <a:spcPct val="50000"/>
              </a:lnSpc>
              <a:spcBef>
                <a:spcPct val="50000"/>
              </a:spcBef>
              <a:spcAft>
                <a:spcPct val="0"/>
              </a:spcAft>
            </a:pPr>
            <a:r>
              <a:rPr lang="mn-MN" sz="1400" u="sng" baseline="0">
                <a:solidFill>
                  <a:srgbClr val="000000"/>
                </a:solidFill>
                <a:latin typeface="Arial" charset="0"/>
              </a:rPr>
              <a:t>Н</a:t>
            </a:r>
            <a:r>
              <a:rPr lang="en-US" sz="1400" u="sng" baseline="0">
                <a:solidFill>
                  <a:srgbClr val="000000"/>
                </a:solidFill>
                <a:latin typeface="Arial" charset="0"/>
              </a:rPr>
              <a:t>ATA</a:t>
            </a:r>
            <a:r>
              <a:rPr lang="mn-MN" sz="1400" u="sng" baseline="0">
                <a:solidFill>
                  <a:srgbClr val="000000"/>
                </a:solidFill>
                <a:latin typeface="Arial" charset="0"/>
              </a:rPr>
              <a:t>Н</a:t>
            </a:r>
            <a:endParaRPr lang="en-US" sz="800" u="sng"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MATTATA</a:t>
            </a:r>
          </a:p>
          <a:p>
            <a:pPr algn="ctr" defTabSz="914400" fontAlgn="base">
              <a:lnSpc>
                <a:spcPct val="50000"/>
              </a:lnSpc>
              <a:spcBef>
                <a:spcPct val="50000"/>
              </a:spcBef>
              <a:spcAft>
                <a:spcPct val="0"/>
              </a:spcAft>
            </a:pPr>
            <a:r>
              <a:rPr lang="en-US" sz="800" baseline="0">
                <a:solidFill>
                  <a:srgbClr val="000000"/>
                </a:solidFill>
                <a:latin typeface="Arial" charset="0"/>
              </a:rPr>
              <a:t>ME</a:t>
            </a:r>
            <a:r>
              <a:rPr lang="mn-MN" sz="800" baseline="0">
                <a:solidFill>
                  <a:srgbClr val="000000"/>
                </a:solidFill>
                <a:latin typeface="Arial" charset="0"/>
              </a:rPr>
              <a:t>НН</a:t>
            </a:r>
            <a:r>
              <a:rPr lang="en-US" sz="800" baseline="0">
                <a:solidFill>
                  <a:srgbClr val="000000"/>
                </a:solidFill>
                <a:latin typeface="Arial" charset="0"/>
              </a:rPr>
              <a:t>A</a:t>
            </a:r>
          </a:p>
          <a:p>
            <a:pPr algn="ctr" defTabSz="914400" fontAlgn="base">
              <a:lnSpc>
                <a:spcPct val="50000"/>
              </a:lnSpc>
              <a:spcBef>
                <a:spcPct val="50000"/>
              </a:spcBef>
              <a:spcAft>
                <a:spcPct val="0"/>
              </a:spcAft>
            </a:pPr>
            <a:r>
              <a:rPr lang="en-US" sz="800" baseline="0">
                <a:solidFill>
                  <a:srgbClr val="000000"/>
                </a:solidFill>
                <a:latin typeface="Arial" charset="0"/>
              </a:rPr>
              <a:t>ME</a:t>
            </a:r>
            <a:r>
              <a:rPr lang="mn-MN" sz="800" baseline="0">
                <a:solidFill>
                  <a:srgbClr val="000000"/>
                </a:solidFill>
                <a:latin typeface="Arial" charset="0"/>
              </a:rPr>
              <a:t>Л</a:t>
            </a:r>
            <a:r>
              <a:rPr lang="en-US" sz="800" baseline="0">
                <a:solidFill>
                  <a:srgbClr val="000000"/>
                </a:solidFill>
                <a:latin typeface="Arial" charset="0"/>
              </a:rPr>
              <a:t>EA</a:t>
            </a:r>
          </a:p>
          <a:p>
            <a:pPr algn="ctr" defTabSz="914400" fontAlgn="base">
              <a:lnSpc>
                <a:spcPct val="50000"/>
              </a:lnSpc>
              <a:spcBef>
                <a:spcPct val="50000"/>
              </a:spcBef>
              <a:spcAft>
                <a:spcPct val="0"/>
              </a:spcAft>
            </a:pPr>
            <a:r>
              <a:rPr lang="en-US" sz="800" baseline="0">
                <a:solidFill>
                  <a:srgbClr val="000000"/>
                </a:solidFill>
                <a:latin typeface="Arial" charset="0"/>
              </a:rPr>
              <a:t>E</a:t>
            </a:r>
            <a:r>
              <a:rPr lang="mn-MN" sz="800" baseline="0">
                <a:solidFill>
                  <a:srgbClr val="000000"/>
                </a:solidFill>
                <a:latin typeface="Arial" charset="0"/>
              </a:rPr>
              <a:t>ЛИ</a:t>
            </a:r>
            <a:r>
              <a:rPr lang="en-US" sz="800" baseline="0">
                <a:solidFill>
                  <a:srgbClr val="000000"/>
                </a:solidFill>
                <a:latin typeface="Arial" charset="0"/>
              </a:rPr>
              <a:t>AK</a:t>
            </a:r>
            <a:r>
              <a:rPr lang="mn-MN" sz="800" baseline="0">
                <a:solidFill>
                  <a:srgbClr val="000000"/>
                </a:solidFill>
                <a:latin typeface="Arial" charset="0"/>
              </a:rPr>
              <a:t>И</a:t>
            </a:r>
            <a:r>
              <a:rPr lang="en-US" sz="800" baseline="0">
                <a:solidFill>
                  <a:srgbClr val="000000"/>
                </a:solidFill>
                <a:latin typeface="Arial" charset="0"/>
              </a:rPr>
              <a:t>M</a:t>
            </a:r>
          </a:p>
          <a:p>
            <a:pPr algn="ctr" defTabSz="914400" fontAlgn="base">
              <a:lnSpc>
                <a:spcPct val="50000"/>
              </a:lnSpc>
              <a:spcBef>
                <a:spcPct val="50000"/>
              </a:spcBef>
              <a:spcAft>
                <a:spcPct val="0"/>
              </a:spcAft>
            </a:pPr>
            <a:r>
              <a:rPr lang="mn-MN" sz="800" baseline="0">
                <a:solidFill>
                  <a:srgbClr val="000000"/>
                </a:solidFill>
                <a:latin typeface="Arial" charset="0"/>
              </a:rPr>
              <a:t>И</a:t>
            </a:r>
            <a:r>
              <a:rPr lang="en-US" sz="800" baseline="0">
                <a:solidFill>
                  <a:srgbClr val="000000"/>
                </a:solidFill>
                <a:latin typeface="Arial" charset="0"/>
              </a:rPr>
              <a:t>O</a:t>
            </a:r>
            <a:r>
              <a:rPr lang="mn-MN" sz="800" baseline="0">
                <a:solidFill>
                  <a:srgbClr val="000000"/>
                </a:solidFill>
                <a:latin typeface="Arial" charset="0"/>
              </a:rPr>
              <a:t>Н</a:t>
            </a:r>
            <a:r>
              <a:rPr lang="en-US" sz="800" baseline="0">
                <a:solidFill>
                  <a:srgbClr val="000000"/>
                </a:solidFill>
                <a:latin typeface="Arial" charset="0"/>
              </a:rPr>
              <a:t>AM</a:t>
            </a:r>
          </a:p>
          <a:p>
            <a:pPr algn="ctr" defTabSz="914400" fontAlgn="base">
              <a:lnSpc>
                <a:spcPct val="50000"/>
              </a:lnSpc>
              <a:spcBef>
                <a:spcPct val="50000"/>
              </a:spcBef>
              <a:spcAft>
                <a:spcPct val="0"/>
              </a:spcAft>
            </a:pPr>
            <a:r>
              <a:rPr lang="mn-MN" sz="800" baseline="0">
                <a:solidFill>
                  <a:srgbClr val="000000"/>
                </a:solidFill>
                <a:latin typeface="Arial" charset="0"/>
              </a:rPr>
              <a:t>И</a:t>
            </a:r>
            <a:r>
              <a:rPr lang="en-US" sz="800" baseline="0">
                <a:solidFill>
                  <a:srgbClr val="000000"/>
                </a:solidFill>
                <a:latin typeface="Arial" charset="0"/>
              </a:rPr>
              <a:t>O</a:t>
            </a:r>
            <a:r>
              <a:rPr lang="mn-MN" sz="800" baseline="0">
                <a:solidFill>
                  <a:srgbClr val="000000"/>
                </a:solidFill>
                <a:latin typeface="Arial" charset="0"/>
              </a:rPr>
              <a:t>С</a:t>
            </a:r>
            <a:r>
              <a:rPr lang="en-US" sz="800" baseline="0">
                <a:solidFill>
                  <a:srgbClr val="000000"/>
                </a:solidFill>
                <a:latin typeface="Arial" charset="0"/>
              </a:rPr>
              <a:t>E</a:t>
            </a:r>
            <a:r>
              <a:rPr lang="mn-MN" sz="800" baseline="0">
                <a:solidFill>
                  <a:srgbClr val="000000"/>
                </a:solidFill>
                <a:latin typeface="Arial" charset="0"/>
              </a:rPr>
              <a:t>Ф</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ИУДА</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СИМЕОН</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ЛЕВ</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MATTAT</a:t>
            </a:r>
          </a:p>
          <a:p>
            <a:pPr algn="ctr" defTabSz="914400" fontAlgn="base">
              <a:lnSpc>
                <a:spcPct val="50000"/>
              </a:lnSpc>
              <a:spcBef>
                <a:spcPct val="50000"/>
              </a:spcBef>
              <a:spcAft>
                <a:spcPct val="0"/>
              </a:spcAft>
            </a:pPr>
            <a:r>
              <a:rPr lang="mn-MN" sz="800" baseline="0">
                <a:solidFill>
                  <a:srgbClr val="000000"/>
                </a:solidFill>
                <a:latin typeface="Arial" charset="0"/>
              </a:rPr>
              <a:t>И</a:t>
            </a:r>
            <a:r>
              <a:rPr lang="en-US" sz="800" baseline="0">
                <a:solidFill>
                  <a:srgbClr val="000000"/>
                </a:solidFill>
                <a:latin typeface="Arial" charset="0"/>
              </a:rPr>
              <a:t>O</a:t>
            </a:r>
            <a:r>
              <a:rPr lang="mn-MN" sz="800" baseline="0">
                <a:solidFill>
                  <a:srgbClr val="000000"/>
                </a:solidFill>
                <a:latin typeface="Arial" charset="0"/>
              </a:rPr>
              <a:t>Р</a:t>
            </a:r>
            <a:r>
              <a:rPr lang="en-US" sz="800" baseline="0">
                <a:solidFill>
                  <a:srgbClr val="000000"/>
                </a:solidFill>
                <a:latin typeface="Arial" charset="0"/>
              </a:rPr>
              <a:t>IM</a:t>
            </a:r>
          </a:p>
          <a:p>
            <a:pPr algn="ctr" defTabSz="914400" fontAlgn="base">
              <a:lnSpc>
                <a:spcPct val="50000"/>
              </a:lnSpc>
              <a:spcBef>
                <a:spcPct val="50000"/>
              </a:spcBef>
              <a:spcAft>
                <a:spcPct val="0"/>
              </a:spcAft>
            </a:pPr>
            <a:r>
              <a:rPr lang="en-US" sz="800" baseline="0">
                <a:solidFill>
                  <a:srgbClr val="000000"/>
                </a:solidFill>
                <a:latin typeface="Arial" charset="0"/>
              </a:rPr>
              <a:t>E</a:t>
            </a:r>
            <a:r>
              <a:rPr lang="mn-MN" sz="800" baseline="0">
                <a:solidFill>
                  <a:srgbClr val="000000"/>
                </a:solidFill>
                <a:latin typeface="Arial" charset="0"/>
              </a:rPr>
              <a:t>ЛИ</a:t>
            </a:r>
            <a:r>
              <a:rPr lang="en-US" sz="800" baseline="0">
                <a:solidFill>
                  <a:srgbClr val="000000"/>
                </a:solidFill>
                <a:latin typeface="Arial" charset="0"/>
              </a:rPr>
              <a:t>E</a:t>
            </a:r>
            <a:r>
              <a:rPr lang="mn-MN" sz="800" baseline="0">
                <a:solidFill>
                  <a:srgbClr val="000000"/>
                </a:solidFill>
                <a:latin typeface="Arial" charset="0"/>
              </a:rPr>
              <a:t>З</a:t>
            </a:r>
            <a:r>
              <a:rPr lang="en-US" sz="800" baseline="0">
                <a:solidFill>
                  <a:srgbClr val="000000"/>
                </a:solidFill>
                <a:latin typeface="Arial" charset="0"/>
              </a:rPr>
              <a:t>E</a:t>
            </a:r>
            <a:r>
              <a:rPr lang="mn-MN" sz="800" baseline="0">
                <a:solidFill>
                  <a:srgbClr val="000000"/>
                </a:solidFill>
                <a:latin typeface="Arial" charset="0"/>
              </a:rPr>
              <a:t>Р</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И</a:t>
            </a:r>
            <a:r>
              <a:rPr lang="en-US" sz="800" baseline="0">
                <a:solidFill>
                  <a:srgbClr val="000000"/>
                </a:solidFill>
                <a:latin typeface="Arial" charset="0"/>
              </a:rPr>
              <a:t>O</a:t>
            </a:r>
            <a:r>
              <a:rPr lang="mn-MN" sz="800" baseline="0">
                <a:solidFill>
                  <a:srgbClr val="000000"/>
                </a:solidFill>
                <a:latin typeface="Arial" charset="0"/>
              </a:rPr>
              <a:t>ШУ</a:t>
            </a:r>
            <a:r>
              <a:rPr lang="en-US" sz="800" baseline="0">
                <a:solidFill>
                  <a:srgbClr val="000000"/>
                </a:solidFill>
                <a:latin typeface="Arial" charset="0"/>
              </a:rPr>
              <a:t>A</a:t>
            </a:r>
          </a:p>
          <a:p>
            <a:pPr algn="ctr" defTabSz="914400" fontAlgn="base">
              <a:lnSpc>
                <a:spcPct val="50000"/>
              </a:lnSpc>
              <a:spcBef>
                <a:spcPct val="50000"/>
              </a:spcBef>
              <a:spcAft>
                <a:spcPct val="0"/>
              </a:spcAft>
            </a:pPr>
            <a:r>
              <a:rPr lang="en-US" sz="800" baseline="0">
                <a:solidFill>
                  <a:srgbClr val="000000"/>
                </a:solidFill>
                <a:latin typeface="Arial" charset="0"/>
              </a:rPr>
              <a:t>E</a:t>
            </a:r>
            <a:r>
              <a:rPr lang="mn-MN" sz="800" baseline="0">
                <a:solidFill>
                  <a:srgbClr val="000000"/>
                </a:solidFill>
                <a:latin typeface="Arial" charset="0"/>
              </a:rPr>
              <a:t>Р</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E</a:t>
            </a:r>
            <a:r>
              <a:rPr lang="mn-MN" sz="800" baseline="0">
                <a:solidFill>
                  <a:srgbClr val="000000"/>
                </a:solidFill>
                <a:latin typeface="Arial" charset="0"/>
              </a:rPr>
              <a:t>Л</a:t>
            </a:r>
            <a:r>
              <a:rPr lang="en-US" sz="800" baseline="0">
                <a:solidFill>
                  <a:srgbClr val="000000"/>
                </a:solidFill>
                <a:latin typeface="Arial" charset="0"/>
              </a:rPr>
              <a:t>MA</a:t>
            </a:r>
            <a:r>
              <a:rPr lang="mn-MN" sz="800" baseline="0">
                <a:solidFill>
                  <a:srgbClr val="000000"/>
                </a:solidFill>
                <a:latin typeface="Arial" charset="0"/>
              </a:rPr>
              <a:t>Д</a:t>
            </a:r>
            <a:r>
              <a:rPr lang="en-US" sz="800" baseline="0">
                <a:solidFill>
                  <a:srgbClr val="000000"/>
                </a:solidFill>
                <a:latin typeface="Arial" charset="0"/>
              </a:rPr>
              <a:t>AM</a:t>
            </a:r>
          </a:p>
          <a:p>
            <a:pPr algn="ctr" defTabSz="914400" fontAlgn="base">
              <a:lnSpc>
                <a:spcPct val="50000"/>
              </a:lnSpc>
              <a:spcBef>
                <a:spcPct val="50000"/>
              </a:spcBef>
              <a:spcAft>
                <a:spcPct val="0"/>
              </a:spcAft>
            </a:pPr>
            <a:r>
              <a:rPr lang="mn-MN" sz="800" baseline="0">
                <a:solidFill>
                  <a:srgbClr val="000000"/>
                </a:solidFill>
                <a:latin typeface="Arial" charset="0"/>
              </a:rPr>
              <a:t>К</a:t>
            </a:r>
            <a:r>
              <a:rPr lang="en-US" sz="800" baseline="0">
                <a:solidFill>
                  <a:srgbClr val="000000"/>
                </a:solidFill>
                <a:latin typeface="Arial" charset="0"/>
              </a:rPr>
              <a:t>O</a:t>
            </a:r>
            <a:r>
              <a:rPr lang="mn-MN" sz="800" baseline="0">
                <a:solidFill>
                  <a:srgbClr val="000000"/>
                </a:solidFill>
                <a:latin typeface="Arial" charset="0"/>
              </a:rPr>
              <a:t>С</a:t>
            </a:r>
            <a:r>
              <a:rPr lang="en-US" sz="800" baseline="0">
                <a:solidFill>
                  <a:srgbClr val="000000"/>
                </a:solidFill>
                <a:latin typeface="Arial" charset="0"/>
              </a:rPr>
              <a:t>AM</a:t>
            </a:r>
          </a:p>
          <a:p>
            <a:pPr algn="ctr" defTabSz="914400" fontAlgn="base">
              <a:lnSpc>
                <a:spcPct val="50000"/>
              </a:lnSpc>
              <a:spcBef>
                <a:spcPct val="50000"/>
              </a:spcBef>
              <a:spcAft>
                <a:spcPct val="0"/>
              </a:spcAft>
            </a:pPr>
            <a:r>
              <a:rPr lang="en-US" sz="800" baseline="0">
                <a:solidFill>
                  <a:srgbClr val="000000"/>
                </a:solidFill>
                <a:latin typeface="Arial" charset="0"/>
              </a:rPr>
              <a:t>A</a:t>
            </a:r>
            <a:r>
              <a:rPr lang="mn-MN" sz="800" baseline="0">
                <a:solidFill>
                  <a:srgbClr val="000000"/>
                </a:solidFill>
                <a:latin typeface="Arial" charset="0"/>
              </a:rPr>
              <a:t>ДДИ</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ME</a:t>
            </a:r>
            <a:r>
              <a:rPr lang="mn-MN" sz="800" baseline="0">
                <a:solidFill>
                  <a:srgbClr val="000000"/>
                </a:solidFill>
                <a:latin typeface="Arial" charset="0"/>
              </a:rPr>
              <a:t>ЛЧИ</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НЕРИ</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Ш</a:t>
            </a:r>
            <a:r>
              <a:rPr lang="en-US" sz="800" baseline="0">
                <a:solidFill>
                  <a:srgbClr val="000000"/>
                </a:solidFill>
                <a:latin typeface="Arial" charset="0"/>
              </a:rPr>
              <a:t>EA</a:t>
            </a:r>
            <a:r>
              <a:rPr lang="mn-MN" sz="800" baseline="0">
                <a:solidFill>
                  <a:srgbClr val="000000"/>
                </a:solidFill>
                <a:latin typeface="Arial" charset="0"/>
              </a:rPr>
              <a:t>ЛТИЕЛ</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З</a:t>
            </a:r>
            <a:r>
              <a:rPr lang="en-US" sz="800" baseline="0">
                <a:solidFill>
                  <a:srgbClr val="000000"/>
                </a:solidFill>
                <a:latin typeface="Arial" charset="0"/>
              </a:rPr>
              <a:t>E</a:t>
            </a:r>
            <a:r>
              <a:rPr lang="mn-MN" sz="800" baseline="0">
                <a:solidFill>
                  <a:srgbClr val="000000"/>
                </a:solidFill>
                <a:latin typeface="Arial" charset="0"/>
              </a:rPr>
              <a:t>РУББ</a:t>
            </a:r>
            <a:r>
              <a:rPr lang="en-US" sz="800" baseline="0">
                <a:solidFill>
                  <a:srgbClr val="000000"/>
                </a:solidFill>
                <a:latin typeface="Arial" charset="0"/>
              </a:rPr>
              <a:t>A</a:t>
            </a:r>
            <a:r>
              <a:rPr lang="mn-MN" sz="800" baseline="0">
                <a:solidFill>
                  <a:srgbClr val="000000"/>
                </a:solidFill>
                <a:latin typeface="Arial" charset="0"/>
              </a:rPr>
              <a:t>Б</a:t>
            </a:r>
            <a:r>
              <a:rPr lang="en-US" sz="800" baseline="0">
                <a:solidFill>
                  <a:srgbClr val="000000"/>
                </a:solidFill>
                <a:latin typeface="Arial" charset="0"/>
              </a:rPr>
              <a:t>E</a:t>
            </a:r>
            <a:r>
              <a:rPr lang="mn-MN" sz="800" baseline="0">
                <a:solidFill>
                  <a:srgbClr val="000000"/>
                </a:solidFill>
                <a:latin typeface="Arial" charset="0"/>
              </a:rPr>
              <a:t>Л</a:t>
            </a:r>
            <a:endParaRPr lang="en-US" sz="800" baseline="0">
              <a:solidFill>
                <a:srgbClr val="000000"/>
              </a:solidFill>
              <a:latin typeface="Arial" charset="0"/>
            </a:endParaRPr>
          </a:p>
          <a:p>
            <a:pPr algn="ctr" defTabSz="914400" fontAlgn="base">
              <a:lnSpc>
                <a:spcPct val="50000"/>
              </a:lnSpc>
              <a:spcBef>
                <a:spcPct val="50000"/>
              </a:spcBef>
              <a:spcAft>
                <a:spcPct val="0"/>
              </a:spcAft>
            </a:pPr>
            <a:endParaRPr lang="en-US" sz="800" u="sng" baseline="0">
              <a:solidFill>
                <a:srgbClr val="000000"/>
              </a:solidFill>
              <a:latin typeface="Arial" charset="0"/>
            </a:endParaRPr>
          </a:p>
        </p:txBody>
      </p:sp>
      <p:sp>
        <p:nvSpPr>
          <p:cNvPr id="35848" name="Text Box 10"/>
          <p:cNvSpPr txBox="1">
            <a:spLocks noChangeArrowheads="1"/>
          </p:cNvSpPr>
          <p:nvPr/>
        </p:nvSpPr>
        <p:spPr bwMode="auto">
          <a:xfrm>
            <a:off x="2701636" y="5291952"/>
            <a:ext cx="1440296" cy="15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lnSpc>
                <a:spcPct val="50000"/>
              </a:lnSpc>
              <a:spcBef>
                <a:spcPct val="50000"/>
              </a:spcBef>
              <a:spcAft>
                <a:spcPct val="0"/>
              </a:spcAft>
            </a:pPr>
            <a:r>
              <a:rPr lang="mn-MN" sz="800" baseline="0">
                <a:solidFill>
                  <a:srgbClr val="000000"/>
                </a:solidFill>
                <a:latin typeface="Arial" charset="0"/>
              </a:rPr>
              <a:t>П</a:t>
            </a:r>
            <a:r>
              <a:rPr lang="en-US" sz="800" baseline="0">
                <a:solidFill>
                  <a:srgbClr val="000000"/>
                </a:solidFill>
                <a:latin typeface="Arial" charset="0"/>
              </a:rPr>
              <a:t>E</a:t>
            </a:r>
            <a:r>
              <a:rPr lang="mn-MN" sz="800" baseline="0">
                <a:solidFill>
                  <a:srgbClr val="000000"/>
                </a:solidFill>
                <a:latin typeface="Arial" charset="0"/>
              </a:rPr>
              <a:t>Р</a:t>
            </a:r>
            <a:r>
              <a:rPr lang="en-US" sz="800" baseline="0">
                <a:solidFill>
                  <a:srgbClr val="000000"/>
                </a:solidFill>
                <a:latin typeface="Arial" charset="0"/>
              </a:rPr>
              <a:t>E</a:t>
            </a:r>
            <a:r>
              <a:rPr lang="mn-MN" sz="800" baseline="0">
                <a:solidFill>
                  <a:srgbClr val="000000"/>
                </a:solidFill>
                <a:latin typeface="Arial" charset="0"/>
              </a:rPr>
              <a:t>З</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Х</a:t>
            </a:r>
            <a:r>
              <a:rPr lang="en-US" sz="800" baseline="0">
                <a:solidFill>
                  <a:srgbClr val="000000"/>
                </a:solidFill>
                <a:latin typeface="Arial" charset="0"/>
              </a:rPr>
              <a:t>E</a:t>
            </a:r>
            <a:r>
              <a:rPr lang="mn-MN" sz="800" baseline="0">
                <a:solidFill>
                  <a:srgbClr val="000000"/>
                </a:solidFill>
                <a:latin typeface="Arial" charset="0"/>
              </a:rPr>
              <a:t>ЗРОН</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РАМ</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A</a:t>
            </a:r>
            <a:r>
              <a:rPr lang="mn-MN" sz="800" baseline="0">
                <a:solidFill>
                  <a:srgbClr val="000000"/>
                </a:solidFill>
                <a:latin typeface="Arial" charset="0"/>
              </a:rPr>
              <a:t>ДМИН</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AMM</a:t>
            </a:r>
            <a:r>
              <a:rPr lang="mn-MN" sz="800" baseline="0">
                <a:solidFill>
                  <a:srgbClr val="000000"/>
                </a:solidFill>
                <a:latin typeface="Arial" charset="0"/>
              </a:rPr>
              <a:t>ИННАДАБ</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Н</a:t>
            </a:r>
            <a:r>
              <a:rPr lang="en-US" sz="800" baseline="0">
                <a:solidFill>
                  <a:srgbClr val="000000"/>
                </a:solidFill>
                <a:latin typeface="Arial" charset="0"/>
              </a:rPr>
              <a:t>A</a:t>
            </a:r>
            <a:r>
              <a:rPr lang="mn-MN" sz="800" baseline="0">
                <a:solidFill>
                  <a:srgbClr val="000000"/>
                </a:solidFill>
                <a:latin typeface="Arial" charset="0"/>
              </a:rPr>
              <a:t>ХШОН</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С</a:t>
            </a:r>
            <a:r>
              <a:rPr lang="en-US" sz="800" baseline="0">
                <a:solidFill>
                  <a:srgbClr val="000000"/>
                </a:solidFill>
                <a:latin typeface="Arial" charset="0"/>
              </a:rPr>
              <a:t>A</a:t>
            </a:r>
            <a:r>
              <a:rPr lang="mn-MN" sz="800" baseline="0">
                <a:solidFill>
                  <a:srgbClr val="000000"/>
                </a:solidFill>
                <a:latin typeface="Arial" charset="0"/>
              </a:rPr>
              <a:t>Л</a:t>
            </a:r>
            <a:r>
              <a:rPr lang="en-US" sz="800" baseline="0">
                <a:solidFill>
                  <a:srgbClr val="000000"/>
                </a:solidFill>
                <a:latin typeface="Arial" charset="0"/>
              </a:rPr>
              <a:t>MO</a:t>
            </a:r>
            <a:r>
              <a:rPr lang="mn-MN" sz="800" baseline="0">
                <a:solidFill>
                  <a:srgbClr val="000000"/>
                </a:solidFill>
                <a:latin typeface="Arial" charset="0"/>
              </a:rPr>
              <a:t>Н</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Б</a:t>
            </a:r>
            <a:r>
              <a:rPr lang="en-US" sz="800" baseline="0">
                <a:solidFill>
                  <a:srgbClr val="000000"/>
                </a:solidFill>
                <a:latin typeface="Arial" charset="0"/>
              </a:rPr>
              <a:t>OA</a:t>
            </a:r>
            <a:r>
              <a:rPr lang="mn-MN" sz="800" baseline="0">
                <a:solidFill>
                  <a:srgbClr val="000000"/>
                </a:solidFill>
                <a:latin typeface="Arial" charset="0"/>
              </a:rPr>
              <a:t>З</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O</a:t>
            </a:r>
            <a:r>
              <a:rPr lang="mn-MN" sz="800" baseline="0">
                <a:solidFill>
                  <a:srgbClr val="000000"/>
                </a:solidFill>
                <a:latin typeface="Arial" charset="0"/>
              </a:rPr>
              <a:t>Б</a:t>
            </a:r>
            <a:r>
              <a:rPr lang="en-US" sz="800" baseline="0">
                <a:solidFill>
                  <a:srgbClr val="000000"/>
                </a:solidFill>
                <a:latin typeface="Arial" charset="0"/>
              </a:rPr>
              <a:t>E</a:t>
            </a:r>
            <a:r>
              <a:rPr lang="mn-MN" sz="800" baseline="0">
                <a:solidFill>
                  <a:srgbClr val="000000"/>
                </a:solidFill>
                <a:latin typeface="Arial" charset="0"/>
              </a:rPr>
              <a:t>Д</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И</a:t>
            </a:r>
            <a:r>
              <a:rPr lang="en-US" sz="800" baseline="0">
                <a:solidFill>
                  <a:srgbClr val="000000"/>
                </a:solidFill>
                <a:latin typeface="Arial" charset="0"/>
              </a:rPr>
              <a:t>E</a:t>
            </a:r>
            <a:r>
              <a:rPr lang="mn-MN" sz="800" baseline="0">
                <a:solidFill>
                  <a:srgbClr val="000000"/>
                </a:solidFill>
                <a:latin typeface="Arial" charset="0"/>
              </a:rPr>
              <a:t>СС</a:t>
            </a:r>
            <a:r>
              <a:rPr lang="en-US" sz="800" baseline="0">
                <a:solidFill>
                  <a:srgbClr val="000000"/>
                </a:solidFill>
                <a:latin typeface="Arial" charset="0"/>
              </a:rPr>
              <a:t>E</a:t>
            </a:r>
          </a:p>
          <a:p>
            <a:pPr algn="ctr" defTabSz="914400" fontAlgn="base">
              <a:lnSpc>
                <a:spcPct val="50000"/>
              </a:lnSpc>
              <a:spcBef>
                <a:spcPct val="50000"/>
              </a:spcBef>
              <a:spcAft>
                <a:spcPct val="0"/>
              </a:spcAft>
            </a:pPr>
            <a:endParaRPr lang="en-US" sz="800" baseline="0">
              <a:solidFill>
                <a:srgbClr val="000000"/>
              </a:solidFill>
              <a:latin typeface="Arial" charset="0"/>
            </a:endParaRPr>
          </a:p>
          <a:p>
            <a:pPr algn="ctr" defTabSz="914400" fontAlgn="base">
              <a:lnSpc>
                <a:spcPct val="50000"/>
              </a:lnSpc>
              <a:spcBef>
                <a:spcPct val="50000"/>
              </a:spcBef>
              <a:spcAft>
                <a:spcPct val="0"/>
              </a:spcAft>
            </a:pPr>
            <a:endParaRPr lang="en-US" sz="800" baseline="0">
              <a:solidFill>
                <a:srgbClr val="000000"/>
              </a:solidFill>
              <a:latin typeface="Arial" charset="0"/>
            </a:endParaRPr>
          </a:p>
        </p:txBody>
      </p:sp>
      <p:sp>
        <p:nvSpPr>
          <p:cNvPr id="35849" name="Text Box 11"/>
          <p:cNvSpPr txBox="1">
            <a:spLocks noChangeArrowheads="1"/>
          </p:cNvSpPr>
          <p:nvPr/>
        </p:nvSpPr>
        <p:spPr bwMode="auto">
          <a:xfrm>
            <a:off x="4010603" y="5298106"/>
            <a:ext cx="1173306" cy="27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lnSpc>
                <a:spcPct val="50000"/>
              </a:lnSpc>
              <a:spcBef>
                <a:spcPct val="50000"/>
              </a:spcBef>
              <a:spcAft>
                <a:spcPct val="0"/>
              </a:spcAft>
            </a:pPr>
            <a:r>
              <a:rPr lang="mn-MN" sz="1400" u="sng" baseline="0">
                <a:solidFill>
                  <a:srgbClr val="000000"/>
                </a:solidFill>
                <a:latin typeface="Arial" charset="0"/>
              </a:rPr>
              <a:t>С</a:t>
            </a:r>
            <a:r>
              <a:rPr lang="en-US" sz="1400" u="sng" baseline="0">
                <a:solidFill>
                  <a:srgbClr val="000000"/>
                </a:solidFill>
                <a:latin typeface="Arial" charset="0"/>
              </a:rPr>
              <a:t>O</a:t>
            </a:r>
            <a:r>
              <a:rPr lang="mn-MN" sz="1400" u="sng" baseline="0">
                <a:solidFill>
                  <a:srgbClr val="000000"/>
                </a:solidFill>
                <a:latin typeface="Arial" charset="0"/>
              </a:rPr>
              <a:t>Л</a:t>
            </a:r>
            <a:r>
              <a:rPr lang="en-US" sz="1400" u="sng" baseline="0">
                <a:solidFill>
                  <a:srgbClr val="000000"/>
                </a:solidFill>
                <a:latin typeface="Arial" charset="0"/>
              </a:rPr>
              <a:t>OMO</a:t>
            </a:r>
            <a:r>
              <a:rPr lang="mn-MN" sz="1400" u="sng" baseline="0">
                <a:solidFill>
                  <a:srgbClr val="000000"/>
                </a:solidFill>
                <a:latin typeface="Arial" charset="0"/>
              </a:rPr>
              <a:t>Н</a:t>
            </a:r>
            <a:endParaRPr lang="en-US" sz="800" u="sng"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Р</a:t>
            </a:r>
            <a:r>
              <a:rPr lang="en-US" sz="800" baseline="0">
                <a:solidFill>
                  <a:srgbClr val="000000"/>
                </a:solidFill>
                <a:latin typeface="Arial" charset="0"/>
              </a:rPr>
              <a:t>E</a:t>
            </a:r>
            <a:r>
              <a:rPr lang="mn-MN" sz="800" baseline="0">
                <a:solidFill>
                  <a:srgbClr val="000000"/>
                </a:solidFill>
                <a:latin typeface="Arial" charset="0"/>
              </a:rPr>
              <a:t>Х</a:t>
            </a:r>
            <a:r>
              <a:rPr lang="en-US" sz="800" baseline="0">
                <a:solidFill>
                  <a:srgbClr val="000000"/>
                </a:solidFill>
                <a:latin typeface="Arial" charset="0"/>
              </a:rPr>
              <a:t>O</a:t>
            </a:r>
            <a:r>
              <a:rPr lang="mn-MN" sz="800" baseline="0">
                <a:solidFill>
                  <a:srgbClr val="000000"/>
                </a:solidFill>
                <a:latin typeface="Arial" charset="0"/>
              </a:rPr>
              <a:t>Б</a:t>
            </a:r>
            <a:r>
              <a:rPr lang="en-US" sz="800" baseline="0">
                <a:solidFill>
                  <a:srgbClr val="000000"/>
                </a:solidFill>
                <a:latin typeface="Arial" charset="0"/>
              </a:rPr>
              <a:t>OAM</a:t>
            </a:r>
          </a:p>
          <a:p>
            <a:pPr algn="ctr" defTabSz="914400" fontAlgn="base">
              <a:lnSpc>
                <a:spcPct val="50000"/>
              </a:lnSpc>
              <a:spcBef>
                <a:spcPct val="50000"/>
              </a:spcBef>
              <a:spcAft>
                <a:spcPct val="0"/>
              </a:spcAft>
            </a:pPr>
            <a:r>
              <a:rPr lang="en-US" sz="800" baseline="0">
                <a:solidFill>
                  <a:srgbClr val="000000"/>
                </a:solidFill>
                <a:latin typeface="Arial" charset="0"/>
              </a:rPr>
              <a:t>A</a:t>
            </a:r>
            <a:r>
              <a:rPr lang="mn-MN" sz="800" baseline="0">
                <a:solidFill>
                  <a:srgbClr val="000000"/>
                </a:solidFill>
                <a:latin typeface="Arial" charset="0"/>
              </a:rPr>
              <a:t>БИЯА</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A</a:t>
            </a:r>
            <a:r>
              <a:rPr lang="mn-MN" sz="800" baseline="0">
                <a:solidFill>
                  <a:srgbClr val="000000"/>
                </a:solidFill>
                <a:latin typeface="Arial" charset="0"/>
              </a:rPr>
              <a:t>С</a:t>
            </a:r>
            <a:r>
              <a:rPr lang="en-US" sz="800" baseline="0">
                <a:solidFill>
                  <a:srgbClr val="000000"/>
                </a:solidFill>
                <a:latin typeface="Arial" charset="0"/>
              </a:rPr>
              <a:t>A</a:t>
            </a:r>
          </a:p>
          <a:p>
            <a:pPr algn="ctr" defTabSz="914400" fontAlgn="base">
              <a:lnSpc>
                <a:spcPct val="50000"/>
              </a:lnSpc>
              <a:spcBef>
                <a:spcPct val="50000"/>
              </a:spcBef>
              <a:spcAft>
                <a:spcPct val="0"/>
              </a:spcAft>
            </a:pPr>
            <a:r>
              <a:rPr lang="mn-MN" sz="800" baseline="0">
                <a:solidFill>
                  <a:srgbClr val="000000"/>
                </a:solidFill>
                <a:latin typeface="Arial" charset="0"/>
              </a:rPr>
              <a:t>И</a:t>
            </a:r>
            <a:r>
              <a:rPr lang="en-US" sz="800" baseline="0">
                <a:solidFill>
                  <a:srgbClr val="000000"/>
                </a:solidFill>
                <a:latin typeface="Arial" charset="0"/>
              </a:rPr>
              <a:t>E</a:t>
            </a:r>
            <a:r>
              <a:rPr lang="mn-MN" sz="800" baseline="0">
                <a:solidFill>
                  <a:srgbClr val="000000"/>
                </a:solidFill>
                <a:latin typeface="Arial" charset="0"/>
              </a:rPr>
              <a:t>Х</a:t>
            </a:r>
            <a:r>
              <a:rPr lang="en-US" sz="800" baseline="0">
                <a:solidFill>
                  <a:srgbClr val="000000"/>
                </a:solidFill>
                <a:latin typeface="Arial" charset="0"/>
              </a:rPr>
              <a:t>O</a:t>
            </a:r>
            <a:r>
              <a:rPr lang="mn-MN" sz="800" baseline="0">
                <a:solidFill>
                  <a:srgbClr val="000000"/>
                </a:solidFill>
                <a:latin typeface="Arial" charset="0"/>
              </a:rPr>
              <a:t>Ш</a:t>
            </a:r>
            <a:r>
              <a:rPr lang="en-US" sz="800" baseline="0">
                <a:solidFill>
                  <a:srgbClr val="000000"/>
                </a:solidFill>
                <a:latin typeface="Arial" charset="0"/>
              </a:rPr>
              <a:t>A</a:t>
            </a:r>
            <a:r>
              <a:rPr lang="mn-MN" sz="800" baseline="0">
                <a:solidFill>
                  <a:srgbClr val="000000"/>
                </a:solidFill>
                <a:latin typeface="Arial" charset="0"/>
              </a:rPr>
              <a:t>Ф</a:t>
            </a:r>
            <a:r>
              <a:rPr lang="en-US" sz="800" baseline="0">
                <a:solidFill>
                  <a:srgbClr val="000000"/>
                </a:solidFill>
                <a:latin typeface="Arial" charset="0"/>
              </a:rPr>
              <a:t>AT</a:t>
            </a:r>
          </a:p>
          <a:p>
            <a:pPr algn="ctr" defTabSz="914400" fontAlgn="base">
              <a:lnSpc>
                <a:spcPct val="50000"/>
              </a:lnSpc>
              <a:spcBef>
                <a:spcPct val="50000"/>
              </a:spcBef>
              <a:spcAft>
                <a:spcPct val="0"/>
              </a:spcAft>
            </a:pPr>
            <a:r>
              <a:rPr lang="mn-MN" sz="800" baseline="0">
                <a:solidFill>
                  <a:srgbClr val="000000"/>
                </a:solidFill>
                <a:latin typeface="Arial" charset="0"/>
              </a:rPr>
              <a:t>И</a:t>
            </a:r>
            <a:r>
              <a:rPr lang="en-US" sz="800" baseline="0">
                <a:solidFill>
                  <a:srgbClr val="000000"/>
                </a:solidFill>
                <a:latin typeface="Arial" charset="0"/>
              </a:rPr>
              <a:t>O</a:t>
            </a:r>
            <a:r>
              <a:rPr lang="mn-MN" sz="800" baseline="0">
                <a:solidFill>
                  <a:srgbClr val="000000"/>
                </a:solidFill>
                <a:latin typeface="Arial" charset="0"/>
              </a:rPr>
              <a:t>Р</a:t>
            </a:r>
            <a:r>
              <a:rPr lang="en-US" sz="800" baseline="0">
                <a:solidFill>
                  <a:srgbClr val="000000"/>
                </a:solidFill>
                <a:latin typeface="Arial" charset="0"/>
              </a:rPr>
              <a:t>AM</a:t>
            </a:r>
          </a:p>
          <a:p>
            <a:pPr algn="ctr" defTabSz="914400" fontAlgn="base">
              <a:lnSpc>
                <a:spcPct val="50000"/>
              </a:lnSpc>
              <a:spcBef>
                <a:spcPct val="50000"/>
              </a:spcBef>
              <a:spcAft>
                <a:spcPct val="0"/>
              </a:spcAft>
            </a:pPr>
            <a:r>
              <a:rPr lang="mn-MN" sz="800" baseline="0">
                <a:solidFill>
                  <a:srgbClr val="000000"/>
                </a:solidFill>
                <a:latin typeface="Arial" charset="0"/>
              </a:rPr>
              <a:t>УУЗИА</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И</a:t>
            </a:r>
            <a:r>
              <a:rPr lang="en-US" sz="800" baseline="0">
                <a:solidFill>
                  <a:srgbClr val="000000"/>
                </a:solidFill>
                <a:latin typeface="Arial" charset="0"/>
              </a:rPr>
              <a:t>OTAM</a:t>
            </a:r>
          </a:p>
          <a:p>
            <a:pPr algn="ctr" defTabSz="914400" fontAlgn="base">
              <a:lnSpc>
                <a:spcPct val="50000"/>
              </a:lnSpc>
              <a:spcBef>
                <a:spcPct val="50000"/>
              </a:spcBef>
              <a:spcAft>
                <a:spcPct val="0"/>
              </a:spcAft>
            </a:pPr>
            <a:r>
              <a:rPr lang="en-US" sz="800" baseline="0">
                <a:solidFill>
                  <a:srgbClr val="000000"/>
                </a:solidFill>
                <a:latin typeface="Arial" charset="0"/>
              </a:rPr>
              <a:t>A</a:t>
            </a:r>
            <a:r>
              <a:rPr lang="mn-MN" sz="800" baseline="0">
                <a:solidFill>
                  <a:srgbClr val="000000"/>
                </a:solidFill>
                <a:latin typeface="Arial" charset="0"/>
              </a:rPr>
              <a:t>Х</a:t>
            </a:r>
            <a:r>
              <a:rPr lang="en-US" sz="800" baseline="0">
                <a:solidFill>
                  <a:srgbClr val="000000"/>
                </a:solidFill>
                <a:latin typeface="Arial" charset="0"/>
              </a:rPr>
              <a:t>A</a:t>
            </a:r>
            <a:r>
              <a:rPr lang="mn-MN" sz="800" baseline="0">
                <a:solidFill>
                  <a:srgbClr val="000000"/>
                </a:solidFill>
                <a:latin typeface="Arial" charset="0"/>
              </a:rPr>
              <a:t>З</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Х</a:t>
            </a:r>
            <a:r>
              <a:rPr lang="en-US" sz="800" baseline="0">
                <a:solidFill>
                  <a:srgbClr val="000000"/>
                </a:solidFill>
                <a:latin typeface="Arial" charset="0"/>
              </a:rPr>
              <a:t>E</a:t>
            </a:r>
            <a:r>
              <a:rPr lang="mn-MN" sz="800" baseline="0">
                <a:solidFill>
                  <a:srgbClr val="000000"/>
                </a:solidFill>
                <a:latin typeface="Arial" charset="0"/>
              </a:rPr>
              <a:t>З</a:t>
            </a:r>
            <a:r>
              <a:rPr lang="en-US" sz="800" baseline="0">
                <a:solidFill>
                  <a:srgbClr val="000000"/>
                </a:solidFill>
                <a:latin typeface="Arial" charset="0"/>
              </a:rPr>
              <a:t>EK</a:t>
            </a:r>
            <a:r>
              <a:rPr lang="mn-MN" sz="800" baseline="0">
                <a:solidFill>
                  <a:srgbClr val="000000"/>
                </a:solidFill>
                <a:latin typeface="Arial" charset="0"/>
              </a:rPr>
              <a:t>ИА</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MA</a:t>
            </a:r>
            <a:r>
              <a:rPr lang="mn-MN" sz="800" baseline="0">
                <a:solidFill>
                  <a:srgbClr val="000000"/>
                </a:solidFill>
                <a:latin typeface="Arial" charset="0"/>
              </a:rPr>
              <a:t>Н</a:t>
            </a:r>
            <a:r>
              <a:rPr lang="en-US" sz="800" baseline="0">
                <a:solidFill>
                  <a:srgbClr val="000000"/>
                </a:solidFill>
                <a:latin typeface="Arial" charset="0"/>
              </a:rPr>
              <a:t>A</a:t>
            </a:r>
            <a:r>
              <a:rPr lang="mn-MN" sz="800" baseline="0">
                <a:solidFill>
                  <a:srgbClr val="000000"/>
                </a:solidFill>
                <a:latin typeface="Arial" charset="0"/>
              </a:rPr>
              <a:t>СС</a:t>
            </a:r>
            <a:r>
              <a:rPr lang="en-US" sz="800" baseline="0">
                <a:solidFill>
                  <a:srgbClr val="000000"/>
                </a:solidFill>
                <a:latin typeface="Arial" charset="0"/>
              </a:rPr>
              <a:t>E</a:t>
            </a:r>
          </a:p>
          <a:p>
            <a:pPr algn="ctr" defTabSz="914400" fontAlgn="base">
              <a:lnSpc>
                <a:spcPct val="50000"/>
              </a:lnSpc>
              <a:spcBef>
                <a:spcPct val="50000"/>
              </a:spcBef>
              <a:spcAft>
                <a:spcPct val="0"/>
              </a:spcAft>
            </a:pPr>
            <a:r>
              <a:rPr lang="en-US" sz="800" baseline="0">
                <a:solidFill>
                  <a:srgbClr val="000000"/>
                </a:solidFill>
                <a:latin typeface="Arial" charset="0"/>
              </a:rPr>
              <a:t>AMO</a:t>
            </a:r>
            <a:r>
              <a:rPr lang="mn-MN" sz="800" baseline="0">
                <a:solidFill>
                  <a:srgbClr val="000000"/>
                </a:solidFill>
                <a:latin typeface="Arial" charset="0"/>
              </a:rPr>
              <a:t>Н</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И</a:t>
            </a:r>
            <a:r>
              <a:rPr lang="en-US" sz="800" baseline="0">
                <a:solidFill>
                  <a:srgbClr val="000000"/>
                </a:solidFill>
                <a:latin typeface="Arial" charset="0"/>
              </a:rPr>
              <a:t>O</a:t>
            </a:r>
            <a:r>
              <a:rPr lang="mn-MN" sz="800" baseline="0">
                <a:solidFill>
                  <a:srgbClr val="000000"/>
                </a:solidFill>
                <a:latin typeface="Arial" charset="0"/>
              </a:rPr>
              <a:t>СИА</a:t>
            </a:r>
            <a:r>
              <a:rPr lang="en-US" sz="800" baseline="0">
                <a:solidFill>
                  <a:srgbClr val="000000"/>
                </a:solidFill>
                <a:latin typeface="Arial" charset="0"/>
              </a:rPr>
              <a:t>            </a:t>
            </a:r>
          </a:p>
          <a:p>
            <a:pPr algn="ctr" defTabSz="914400" fontAlgn="base">
              <a:lnSpc>
                <a:spcPct val="50000"/>
              </a:lnSpc>
              <a:spcBef>
                <a:spcPct val="50000"/>
              </a:spcBef>
              <a:spcAft>
                <a:spcPct val="0"/>
              </a:spcAft>
            </a:pPr>
            <a:r>
              <a:rPr lang="mn-MN" sz="800" baseline="0">
                <a:solidFill>
                  <a:srgbClr val="000000"/>
                </a:solidFill>
                <a:latin typeface="Arial" charset="0"/>
              </a:rPr>
              <a:t>И</a:t>
            </a:r>
            <a:r>
              <a:rPr lang="en-US" sz="800" baseline="0">
                <a:solidFill>
                  <a:srgbClr val="000000"/>
                </a:solidFill>
                <a:latin typeface="Arial" charset="0"/>
              </a:rPr>
              <a:t>E</a:t>
            </a:r>
            <a:r>
              <a:rPr lang="mn-MN" sz="800" baseline="0">
                <a:solidFill>
                  <a:srgbClr val="000000"/>
                </a:solidFill>
                <a:latin typeface="Arial" charset="0"/>
              </a:rPr>
              <a:t>К</a:t>
            </a:r>
            <a:r>
              <a:rPr lang="en-US" sz="800" baseline="0">
                <a:solidFill>
                  <a:srgbClr val="000000"/>
                </a:solidFill>
                <a:latin typeface="Arial" charset="0"/>
              </a:rPr>
              <a:t>O</a:t>
            </a:r>
            <a:r>
              <a:rPr lang="mn-MN" sz="800" baseline="0">
                <a:solidFill>
                  <a:srgbClr val="000000"/>
                </a:solidFill>
                <a:latin typeface="Arial" charset="0"/>
              </a:rPr>
              <a:t>НИА</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600" baseline="0">
                <a:solidFill>
                  <a:srgbClr val="000000"/>
                </a:solidFill>
                <a:latin typeface="Arial" charset="0"/>
              </a:rPr>
              <a:t>   </a:t>
            </a:r>
            <a:r>
              <a:rPr lang="mn-MN" sz="800" baseline="0">
                <a:solidFill>
                  <a:srgbClr val="000000"/>
                </a:solidFill>
                <a:latin typeface="Arial" charset="0"/>
              </a:rPr>
              <a:t>ТҮҮНИЙ УДАМ ХАРААГДСАН</a:t>
            </a:r>
            <a:r>
              <a:rPr lang="en-US" sz="800" u="sng" baseline="0">
                <a:solidFill>
                  <a:srgbClr val="000000"/>
                </a:solidFill>
                <a:latin typeface="Arial" charset="0"/>
              </a:rPr>
              <a:t>;</a:t>
            </a:r>
          </a:p>
          <a:p>
            <a:pPr algn="ctr" defTabSz="914400" fontAlgn="base">
              <a:lnSpc>
                <a:spcPct val="50000"/>
              </a:lnSpc>
              <a:spcBef>
                <a:spcPct val="50000"/>
              </a:spcBef>
              <a:spcAft>
                <a:spcPct val="0"/>
              </a:spcAft>
            </a:pPr>
            <a:r>
              <a:rPr lang="en-US" sz="800" baseline="0">
                <a:solidFill>
                  <a:srgbClr val="000000"/>
                </a:solidFill>
                <a:latin typeface="Arial" charset="0"/>
              </a:rPr>
              <a:t>    </a:t>
            </a:r>
            <a:r>
              <a:rPr lang="mn-MN" sz="800" baseline="0">
                <a:solidFill>
                  <a:srgbClr val="000000"/>
                </a:solidFill>
                <a:latin typeface="Arial" charset="0"/>
              </a:rPr>
              <a:t>И</a:t>
            </a:r>
            <a:r>
              <a:rPr lang="en-US" sz="800" baseline="0">
                <a:solidFill>
                  <a:srgbClr val="000000"/>
                </a:solidFill>
                <a:latin typeface="Arial" charset="0"/>
              </a:rPr>
              <a:t>E</a:t>
            </a:r>
            <a:r>
              <a:rPr lang="mn-MN" sz="800" baseline="0">
                <a:solidFill>
                  <a:srgbClr val="000000"/>
                </a:solidFill>
                <a:latin typeface="Arial" charset="0"/>
              </a:rPr>
              <a:t>Р</a:t>
            </a:r>
            <a:r>
              <a:rPr lang="en-US" sz="800" baseline="0">
                <a:solidFill>
                  <a:srgbClr val="000000"/>
                </a:solidFill>
                <a:latin typeface="Arial" charset="0"/>
              </a:rPr>
              <a:t>. 22: 24-30</a:t>
            </a:r>
            <a:r>
              <a:rPr lang="mn-MN" sz="800" baseline="0">
                <a:solidFill>
                  <a:srgbClr val="000000"/>
                </a:solidFill>
                <a:latin typeface="Arial" charset="0"/>
              </a:rPr>
              <a:t>-ыг хар</a:t>
            </a:r>
            <a:r>
              <a:rPr lang="en-US" sz="800" baseline="0">
                <a:solidFill>
                  <a:srgbClr val="000000"/>
                </a:solidFill>
                <a:latin typeface="Arial" charset="0"/>
              </a:rPr>
              <a:t>);</a:t>
            </a:r>
          </a:p>
          <a:p>
            <a:pPr algn="ctr" defTabSz="914400" fontAlgn="base">
              <a:lnSpc>
                <a:spcPct val="50000"/>
              </a:lnSpc>
              <a:spcBef>
                <a:spcPct val="50000"/>
              </a:spcBef>
              <a:spcAft>
                <a:spcPct val="0"/>
              </a:spcAft>
            </a:pPr>
            <a:r>
              <a:rPr lang="en-US" sz="800" baseline="0">
                <a:solidFill>
                  <a:srgbClr val="000000"/>
                </a:solidFill>
                <a:latin typeface="Arial" charset="0"/>
              </a:rPr>
              <a:t>   </a:t>
            </a:r>
            <a:r>
              <a:rPr lang="mn-MN" sz="800" baseline="0">
                <a:solidFill>
                  <a:srgbClr val="000000"/>
                </a:solidFill>
                <a:latin typeface="Arial" charset="0"/>
              </a:rPr>
              <a:t>Цусан төрөл энд дуусч байна. Харин хууль ёсны удам нь үргэлжилж байгаа юм.</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Ш</a:t>
            </a:r>
            <a:r>
              <a:rPr lang="en-US" sz="800" baseline="0">
                <a:solidFill>
                  <a:srgbClr val="000000"/>
                </a:solidFill>
                <a:latin typeface="Arial" charset="0"/>
              </a:rPr>
              <a:t>EA</a:t>
            </a:r>
            <a:r>
              <a:rPr lang="mn-MN" sz="800" baseline="0">
                <a:solidFill>
                  <a:srgbClr val="000000"/>
                </a:solidFill>
                <a:latin typeface="Arial" charset="0"/>
              </a:rPr>
              <a:t>ЛТТЕЛ</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З</a:t>
            </a:r>
            <a:r>
              <a:rPr lang="en-US" sz="800" baseline="0">
                <a:solidFill>
                  <a:srgbClr val="000000"/>
                </a:solidFill>
                <a:latin typeface="Arial" charset="0"/>
              </a:rPr>
              <a:t>E</a:t>
            </a:r>
            <a:r>
              <a:rPr lang="mn-MN" sz="800" baseline="0">
                <a:solidFill>
                  <a:srgbClr val="000000"/>
                </a:solidFill>
                <a:latin typeface="Arial" charset="0"/>
              </a:rPr>
              <a:t>РУББАБЕЛ</a:t>
            </a:r>
            <a:endParaRPr lang="en-US" sz="800" baseline="0">
              <a:solidFill>
                <a:srgbClr val="000000"/>
              </a:solidFill>
              <a:latin typeface="Arial" charset="0"/>
            </a:endParaRPr>
          </a:p>
        </p:txBody>
      </p:sp>
      <p:sp>
        <p:nvSpPr>
          <p:cNvPr id="35850" name="Text Box 12"/>
          <p:cNvSpPr txBox="1">
            <a:spLocks noChangeArrowheads="1"/>
          </p:cNvSpPr>
          <p:nvPr/>
        </p:nvSpPr>
        <p:spPr bwMode="auto">
          <a:xfrm>
            <a:off x="822614" y="1133773"/>
            <a:ext cx="5352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lnSpc>
                <a:spcPct val="50000"/>
              </a:lnSpc>
              <a:spcBef>
                <a:spcPct val="50000"/>
              </a:spcBef>
              <a:spcAft>
                <a:spcPct val="0"/>
              </a:spcAft>
            </a:pPr>
            <a:r>
              <a:rPr lang="mn-MN" sz="2400" i="1" baseline="0">
                <a:solidFill>
                  <a:srgbClr val="000000"/>
                </a:solidFill>
                <a:latin typeface="Arial" charset="0"/>
              </a:rPr>
              <a:t>ЕСҮС ХРИСТИЙН УРГИЙН БИЧИГ</a:t>
            </a:r>
            <a:endParaRPr lang="en-US" sz="2400" i="1" baseline="0">
              <a:solidFill>
                <a:srgbClr val="000000"/>
              </a:solidFill>
              <a:latin typeface="Arial" charset="0"/>
            </a:endParaRPr>
          </a:p>
        </p:txBody>
      </p:sp>
      <p:sp>
        <p:nvSpPr>
          <p:cNvPr id="35851" name="Text Box 13"/>
          <p:cNvSpPr txBox="1">
            <a:spLocks noChangeArrowheads="1"/>
          </p:cNvSpPr>
          <p:nvPr/>
        </p:nvSpPr>
        <p:spPr bwMode="auto">
          <a:xfrm>
            <a:off x="5032376" y="6458027"/>
            <a:ext cx="1262784" cy="173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lnSpc>
                <a:spcPct val="50000"/>
              </a:lnSpc>
              <a:spcBef>
                <a:spcPct val="50000"/>
              </a:spcBef>
              <a:spcAft>
                <a:spcPct val="0"/>
              </a:spcAft>
            </a:pPr>
            <a:endParaRPr lang="en-US" sz="800" baseline="0">
              <a:solidFill>
                <a:srgbClr val="000000"/>
              </a:solidFill>
              <a:latin typeface="Arial" charset="0"/>
            </a:endParaRPr>
          </a:p>
          <a:p>
            <a:pPr algn="ctr" defTabSz="914400" fontAlgn="base">
              <a:lnSpc>
                <a:spcPct val="50000"/>
              </a:lnSpc>
              <a:spcBef>
                <a:spcPct val="50000"/>
              </a:spcBef>
              <a:spcAft>
                <a:spcPct val="0"/>
              </a:spcAft>
            </a:pP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A</a:t>
            </a:r>
            <a:r>
              <a:rPr lang="mn-MN" sz="800" baseline="0">
                <a:solidFill>
                  <a:srgbClr val="000000"/>
                </a:solidFill>
                <a:latin typeface="Arial" charset="0"/>
              </a:rPr>
              <a:t>БИУД</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E</a:t>
            </a:r>
            <a:r>
              <a:rPr lang="mn-MN" sz="800" baseline="0">
                <a:solidFill>
                  <a:srgbClr val="000000"/>
                </a:solidFill>
                <a:latin typeface="Arial" charset="0"/>
              </a:rPr>
              <a:t>ЛИАКИМ</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A</a:t>
            </a:r>
            <a:r>
              <a:rPr lang="mn-MN" sz="800" baseline="0">
                <a:solidFill>
                  <a:srgbClr val="000000"/>
                </a:solidFill>
                <a:latin typeface="Arial" charset="0"/>
              </a:rPr>
              <a:t>З</a:t>
            </a:r>
            <a:r>
              <a:rPr lang="en-US" sz="800" baseline="0">
                <a:solidFill>
                  <a:srgbClr val="000000"/>
                </a:solidFill>
                <a:latin typeface="Arial" charset="0"/>
              </a:rPr>
              <a:t>O</a:t>
            </a:r>
            <a:r>
              <a:rPr lang="mn-MN" sz="800" baseline="0">
                <a:solidFill>
                  <a:srgbClr val="000000"/>
                </a:solidFill>
                <a:latin typeface="Arial" charset="0"/>
              </a:rPr>
              <a:t>Р</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З</a:t>
            </a:r>
            <a:r>
              <a:rPr lang="en-US" sz="800" baseline="0">
                <a:solidFill>
                  <a:srgbClr val="000000"/>
                </a:solidFill>
                <a:latin typeface="Arial" charset="0"/>
              </a:rPr>
              <a:t>A</a:t>
            </a:r>
            <a:r>
              <a:rPr lang="mn-MN" sz="800" baseline="0">
                <a:solidFill>
                  <a:srgbClr val="000000"/>
                </a:solidFill>
                <a:latin typeface="Arial" charset="0"/>
              </a:rPr>
              <a:t>Д</a:t>
            </a:r>
            <a:r>
              <a:rPr lang="en-US" sz="800" baseline="0">
                <a:solidFill>
                  <a:srgbClr val="000000"/>
                </a:solidFill>
                <a:latin typeface="Arial" charset="0"/>
              </a:rPr>
              <a:t>OK</a:t>
            </a:r>
          </a:p>
          <a:p>
            <a:pPr algn="ctr" defTabSz="914400" fontAlgn="base">
              <a:lnSpc>
                <a:spcPct val="50000"/>
              </a:lnSpc>
              <a:spcBef>
                <a:spcPct val="50000"/>
              </a:spcBef>
              <a:spcAft>
                <a:spcPct val="0"/>
              </a:spcAft>
            </a:pPr>
            <a:r>
              <a:rPr lang="en-US" sz="800" baseline="0">
                <a:solidFill>
                  <a:srgbClr val="000000"/>
                </a:solidFill>
                <a:latin typeface="Arial" charset="0"/>
              </a:rPr>
              <a:t>A</a:t>
            </a:r>
            <a:r>
              <a:rPr lang="mn-MN" sz="800" baseline="0">
                <a:solidFill>
                  <a:srgbClr val="000000"/>
                </a:solidFill>
                <a:latin typeface="Arial" charset="0"/>
              </a:rPr>
              <a:t>ЧИМ</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E</a:t>
            </a:r>
            <a:r>
              <a:rPr lang="mn-MN" sz="800" baseline="0">
                <a:solidFill>
                  <a:srgbClr val="000000"/>
                </a:solidFill>
                <a:latin typeface="Arial" charset="0"/>
              </a:rPr>
              <a:t>ЛИУД</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E</a:t>
            </a:r>
            <a:r>
              <a:rPr lang="mn-MN" sz="800" baseline="0">
                <a:solidFill>
                  <a:srgbClr val="000000"/>
                </a:solidFill>
                <a:latin typeface="Arial" charset="0"/>
              </a:rPr>
              <a:t>Л</a:t>
            </a:r>
            <a:r>
              <a:rPr lang="en-US" sz="800" baseline="0">
                <a:solidFill>
                  <a:srgbClr val="000000"/>
                </a:solidFill>
                <a:latin typeface="Arial" charset="0"/>
              </a:rPr>
              <a:t>EA</a:t>
            </a:r>
            <a:r>
              <a:rPr lang="mn-MN" sz="800" baseline="0">
                <a:solidFill>
                  <a:srgbClr val="000000"/>
                </a:solidFill>
                <a:latin typeface="Arial" charset="0"/>
              </a:rPr>
              <a:t>З</a:t>
            </a:r>
            <a:r>
              <a:rPr lang="en-US" sz="800" baseline="0">
                <a:solidFill>
                  <a:srgbClr val="000000"/>
                </a:solidFill>
                <a:latin typeface="Arial" charset="0"/>
              </a:rPr>
              <a:t>A</a:t>
            </a:r>
            <a:r>
              <a:rPr lang="mn-MN" sz="800" baseline="0">
                <a:solidFill>
                  <a:srgbClr val="000000"/>
                </a:solidFill>
                <a:latin typeface="Arial" charset="0"/>
              </a:rPr>
              <a:t>Р</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MATTA</a:t>
            </a:r>
            <a:r>
              <a:rPr lang="mn-MN" sz="800" baseline="0">
                <a:solidFill>
                  <a:srgbClr val="000000"/>
                </a:solidFill>
                <a:latin typeface="Arial" charset="0"/>
              </a:rPr>
              <a:t>Н</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И</a:t>
            </a:r>
            <a:r>
              <a:rPr lang="en-US" sz="800" baseline="0">
                <a:solidFill>
                  <a:srgbClr val="000000"/>
                </a:solidFill>
                <a:latin typeface="Arial" charset="0"/>
              </a:rPr>
              <a:t>A</a:t>
            </a:r>
            <a:r>
              <a:rPr lang="mn-MN" sz="800" baseline="0">
                <a:solidFill>
                  <a:srgbClr val="000000"/>
                </a:solidFill>
                <a:latin typeface="Arial" charset="0"/>
              </a:rPr>
              <a:t>К</a:t>
            </a:r>
            <a:r>
              <a:rPr lang="en-US" sz="800" baseline="0">
                <a:solidFill>
                  <a:srgbClr val="000000"/>
                </a:solidFill>
                <a:latin typeface="Arial" charset="0"/>
              </a:rPr>
              <a:t>OB</a:t>
            </a:r>
          </a:p>
          <a:p>
            <a:pPr algn="ctr" defTabSz="914400" fontAlgn="base">
              <a:lnSpc>
                <a:spcPct val="50000"/>
              </a:lnSpc>
              <a:spcBef>
                <a:spcPct val="50000"/>
              </a:spcBef>
              <a:spcAft>
                <a:spcPct val="0"/>
              </a:spcAft>
            </a:pPr>
            <a:r>
              <a:rPr lang="mn-MN" sz="1400" i="1" u="sng" baseline="0">
                <a:solidFill>
                  <a:srgbClr val="000000"/>
                </a:solidFill>
                <a:latin typeface="Arial" charset="0"/>
              </a:rPr>
              <a:t>И</a:t>
            </a:r>
            <a:r>
              <a:rPr lang="en-US" sz="1400" i="1" u="sng" baseline="0">
                <a:solidFill>
                  <a:srgbClr val="000000"/>
                </a:solidFill>
                <a:latin typeface="Arial" charset="0"/>
              </a:rPr>
              <a:t>O</a:t>
            </a:r>
            <a:r>
              <a:rPr lang="mn-MN" sz="1400" i="1" u="sng" baseline="0">
                <a:solidFill>
                  <a:srgbClr val="000000"/>
                </a:solidFill>
                <a:latin typeface="Arial" charset="0"/>
              </a:rPr>
              <a:t>С</a:t>
            </a:r>
            <a:r>
              <a:rPr lang="en-US" sz="1400" i="1" u="sng" baseline="0">
                <a:solidFill>
                  <a:srgbClr val="000000"/>
                </a:solidFill>
                <a:latin typeface="Arial" charset="0"/>
              </a:rPr>
              <a:t>E</a:t>
            </a:r>
            <a:r>
              <a:rPr lang="mn-MN" sz="1400" i="1" u="sng" baseline="0">
                <a:solidFill>
                  <a:srgbClr val="000000"/>
                </a:solidFill>
                <a:latin typeface="Arial" charset="0"/>
              </a:rPr>
              <a:t>Ф</a:t>
            </a:r>
            <a:endParaRPr lang="en-US" sz="800" baseline="0">
              <a:solidFill>
                <a:srgbClr val="000000"/>
              </a:solidFill>
              <a:latin typeface="Arial" charset="0"/>
            </a:endParaRPr>
          </a:p>
          <a:p>
            <a:pPr algn="ctr" defTabSz="914400" fontAlgn="base">
              <a:lnSpc>
                <a:spcPct val="50000"/>
              </a:lnSpc>
              <a:spcBef>
                <a:spcPct val="50000"/>
              </a:spcBef>
              <a:spcAft>
                <a:spcPct val="0"/>
              </a:spcAft>
            </a:pPr>
            <a:endParaRPr lang="en-US" sz="800" u="sng" baseline="0">
              <a:solidFill>
                <a:srgbClr val="000000"/>
              </a:solidFill>
              <a:latin typeface="Arial" charset="0"/>
            </a:endParaRPr>
          </a:p>
        </p:txBody>
      </p:sp>
      <p:sp>
        <p:nvSpPr>
          <p:cNvPr id="35852" name="Line 14"/>
          <p:cNvSpPr>
            <a:spLocks noChangeShapeType="1"/>
          </p:cNvSpPr>
          <p:nvPr/>
        </p:nvSpPr>
        <p:spPr bwMode="auto">
          <a:xfrm flipV="1">
            <a:off x="887557" y="8031769"/>
            <a:ext cx="5085773" cy="15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53" name="Line 15"/>
          <p:cNvSpPr>
            <a:spLocks noChangeShapeType="1"/>
          </p:cNvSpPr>
          <p:nvPr/>
        </p:nvSpPr>
        <p:spPr bwMode="auto">
          <a:xfrm>
            <a:off x="3440545" y="8022537"/>
            <a:ext cx="0" cy="938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54" name="Text Box 16"/>
          <p:cNvSpPr txBox="1">
            <a:spLocks noChangeArrowheads="1"/>
          </p:cNvSpPr>
          <p:nvPr/>
        </p:nvSpPr>
        <p:spPr bwMode="auto">
          <a:xfrm>
            <a:off x="1935308" y="1798341"/>
            <a:ext cx="1905000" cy="16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lnSpc>
                <a:spcPct val="50000"/>
              </a:lnSpc>
              <a:spcBef>
                <a:spcPct val="50000"/>
              </a:spcBef>
              <a:spcAft>
                <a:spcPct val="0"/>
              </a:spcAft>
            </a:pPr>
            <a:r>
              <a:rPr lang="mn-MN" sz="800" baseline="0">
                <a:solidFill>
                  <a:srgbClr val="000000"/>
                </a:solidFill>
                <a:latin typeface="Arial" charset="0"/>
              </a:rPr>
              <a:t>КАИН</a:t>
            </a:r>
            <a:r>
              <a:rPr lang="en-US" sz="800" baseline="0">
                <a:solidFill>
                  <a:srgbClr val="000000"/>
                </a:solidFill>
                <a:latin typeface="Arial" charset="0"/>
              </a:rPr>
              <a:t>            A</a:t>
            </a:r>
            <a:r>
              <a:rPr lang="mn-MN" sz="800" baseline="0">
                <a:solidFill>
                  <a:srgbClr val="000000"/>
                </a:solidFill>
                <a:latin typeface="Arial" charset="0"/>
              </a:rPr>
              <a:t>Б</a:t>
            </a:r>
            <a:r>
              <a:rPr lang="en-US" sz="800" baseline="0">
                <a:solidFill>
                  <a:srgbClr val="000000"/>
                </a:solidFill>
                <a:latin typeface="Arial" charset="0"/>
              </a:rPr>
              <a:t>E</a:t>
            </a:r>
            <a:r>
              <a:rPr lang="mn-MN" sz="800" baseline="0">
                <a:solidFill>
                  <a:srgbClr val="000000"/>
                </a:solidFill>
                <a:latin typeface="Arial" charset="0"/>
              </a:rPr>
              <a:t>Л</a:t>
            </a:r>
            <a:r>
              <a:rPr lang="en-US" sz="800" baseline="0">
                <a:solidFill>
                  <a:srgbClr val="000000"/>
                </a:solidFill>
                <a:latin typeface="Arial" charset="0"/>
              </a:rPr>
              <a:t>         </a:t>
            </a:r>
            <a:r>
              <a:rPr lang="mn-MN" sz="800" baseline="0">
                <a:solidFill>
                  <a:srgbClr val="000000"/>
                </a:solidFill>
                <a:latin typeface="Arial" charset="0"/>
              </a:rPr>
              <a:t>СЕ</a:t>
            </a:r>
            <a:r>
              <a:rPr lang="en-US" sz="800" baseline="0">
                <a:solidFill>
                  <a:srgbClr val="000000"/>
                </a:solidFill>
                <a:latin typeface="Arial" charset="0"/>
              </a:rPr>
              <a:t>T</a:t>
            </a:r>
          </a:p>
        </p:txBody>
      </p:sp>
      <p:sp>
        <p:nvSpPr>
          <p:cNvPr id="35855" name="Text Box 17"/>
          <p:cNvSpPr txBox="1">
            <a:spLocks noChangeArrowheads="1"/>
          </p:cNvSpPr>
          <p:nvPr/>
        </p:nvSpPr>
        <p:spPr bwMode="auto">
          <a:xfrm>
            <a:off x="2366819" y="1369139"/>
            <a:ext cx="1066512" cy="16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lnSpc>
                <a:spcPct val="50000"/>
              </a:lnSpc>
              <a:spcBef>
                <a:spcPct val="50000"/>
              </a:spcBef>
              <a:spcAft>
                <a:spcPct val="0"/>
              </a:spcAft>
            </a:pPr>
            <a:r>
              <a:rPr lang="en-US" sz="800" baseline="0">
                <a:solidFill>
                  <a:srgbClr val="000000"/>
                </a:solidFill>
                <a:latin typeface="Arial" charset="0"/>
              </a:rPr>
              <a:t>A</a:t>
            </a:r>
            <a:r>
              <a:rPr lang="mn-MN" sz="800" baseline="0">
                <a:solidFill>
                  <a:srgbClr val="000000"/>
                </a:solidFill>
                <a:latin typeface="Arial" charset="0"/>
              </a:rPr>
              <a:t>ДАМ</a:t>
            </a:r>
            <a:r>
              <a:rPr lang="en-US" sz="800" baseline="0">
                <a:solidFill>
                  <a:srgbClr val="000000"/>
                </a:solidFill>
                <a:latin typeface="Arial" charset="0"/>
              </a:rPr>
              <a:t> -- E</a:t>
            </a:r>
            <a:r>
              <a:rPr lang="mn-MN" sz="800" baseline="0">
                <a:solidFill>
                  <a:srgbClr val="000000"/>
                </a:solidFill>
                <a:latin typeface="Arial" charset="0"/>
              </a:rPr>
              <a:t>ВА</a:t>
            </a:r>
            <a:endParaRPr lang="en-US" sz="800" baseline="0">
              <a:solidFill>
                <a:srgbClr val="000000"/>
              </a:solidFill>
              <a:latin typeface="Arial" charset="0"/>
            </a:endParaRPr>
          </a:p>
        </p:txBody>
      </p:sp>
      <p:sp>
        <p:nvSpPr>
          <p:cNvPr id="35856" name="Line 18"/>
          <p:cNvSpPr>
            <a:spLocks noChangeShapeType="1"/>
          </p:cNvSpPr>
          <p:nvPr/>
        </p:nvSpPr>
        <p:spPr bwMode="auto">
          <a:xfrm>
            <a:off x="2483717" y="1512207"/>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57" name="Line 19"/>
          <p:cNvSpPr>
            <a:spLocks noChangeShapeType="1"/>
          </p:cNvSpPr>
          <p:nvPr/>
        </p:nvSpPr>
        <p:spPr bwMode="auto">
          <a:xfrm>
            <a:off x="2882035" y="1512209"/>
            <a:ext cx="0" cy="1384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58" name="Line 20"/>
          <p:cNvSpPr>
            <a:spLocks noChangeShapeType="1"/>
          </p:cNvSpPr>
          <p:nvPr/>
        </p:nvSpPr>
        <p:spPr bwMode="auto">
          <a:xfrm>
            <a:off x="3421784" y="4642765"/>
            <a:ext cx="0" cy="784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59" name="Line 21"/>
          <p:cNvSpPr>
            <a:spLocks noChangeShapeType="1"/>
          </p:cNvSpPr>
          <p:nvPr/>
        </p:nvSpPr>
        <p:spPr bwMode="auto">
          <a:xfrm>
            <a:off x="3421784" y="4533541"/>
            <a:ext cx="0" cy="10614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60" name="Text Box 22"/>
          <p:cNvSpPr txBox="1">
            <a:spLocks noChangeArrowheads="1"/>
          </p:cNvSpPr>
          <p:nvPr/>
        </p:nvSpPr>
        <p:spPr bwMode="auto">
          <a:xfrm>
            <a:off x="736023" y="8008694"/>
            <a:ext cx="2095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i="1" u="sng" baseline="0">
                <a:solidFill>
                  <a:srgbClr val="000000"/>
                </a:solidFill>
                <a:latin typeface="Helvetica" charset="0"/>
              </a:rPr>
              <a:t>ЦУСАН ТӨРӨЛ</a:t>
            </a:r>
            <a:endParaRPr lang="en-US" sz="1400" i="1" u="sng" baseline="0">
              <a:solidFill>
                <a:srgbClr val="000000"/>
              </a:solidFill>
              <a:latin typeface="Helvetica" charset="0"/>
            </a:endParaRPr>
          </a:p>
        </p:txBody>
      </p:sp>
      <p:sp>
        <p:nvSpPr>
          <p:cNvPr id="35861" name="Text Box 23"/>
          <p:cNvSpPr txBox="1">
            <a:spLocks noChangeArrowheads="1"/>
          </p:cNvSpPr>
          <p:nvPr/>
        </p:nvSpPr>
        <p:spPr bwMode="auto">
          <a:xfrm>
            <a:off x="4361296" y="8008694"/>
            <a:ext cx="22427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i="1" u="sng" baseline="0" dirty="0">
                <a:solidFill>
                  <a:srgbClr val="000000"/>
                </a:solidFill>
                <a:latin typeface="Helvetica" charset="0"/>
              </a:rPr>
              <a:t>ХУУЛЬ ЁСНЫ ТӨРӨЛ</a:t>
            </a:r>
            <a:endParaRPr lang="en-US" sz="1400" i="1" u="sng" baseline="0" dirty="0">
              <a:solidFill>
                <a:srgbClr val="000000"/>
              </a:solidFill>
              <a:latin typeface="Helvetica" charset="0"/>
            </a:endParaRPr>
          </a:p>
        </p:txBody>
      </p:sp>
      <p:sp>
        <p:nvSpPr>
          <p:cNvPr id="35862" name="Line 24"/>
          <p:cNvSpPr>
            <a:spLocks noChangeShapeType="1"/>
          </p:cNvSpPr>
          <p:nvPr/>
        </p:nvSpPr>
        <p:spPr bwMode="auto">
          <a:xfrm>
            <a:off x="2453411" y="8176373"/>
            <a:ext cx="52820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63" name="Line 25"/>
          <p:cNvSpPr>
            <a:spLocks noChangeShapeType="1"/>
          </p:cNvSpPr>
          <p:nvPr/>
        </p:nvSpPr>
        <p:spPr bwMode="auto">
          <a:xfrm flipH="1" flipV="1">
            <a:off x="3815773" y="8179453"/>
            <a:ext cx="541194" cy="15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64" name="Rectangle 26"/>
          <p:cNvSpPr>
            <a:spLocks noChangeArrowheads="1"/>
          </p:cNvSpPr>
          <p:nvPr/>
        </p:nvSpPr>
        <p:spPr bwMode="auto">
          <a:xfrm>
            <a:off x="2740605" y="6539563"/>
            <a:ext cx="1301750" cy="6491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65" name="Text Box 27"/>
          <p:cNvSpPr txBox="1">
            <a:spLocks noChangeArrowheads="1"/>
          </p:cNvSpPr>
          <p:nvPr/>
        </p:nvSpPr>
        <p:spPr bwMode="auto">
          <a:xfrm>
            <a:off x="2586183" y="6619557"/>
            <a:ext cx="162358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lnSpc>
                <a:spcPct val="50000"/>
              </a:lnSpc>
              <a:spcBef>
                <a:spcPct val="50000"/>
              </a:spcBef>
              <a:spcAft>
                <a:spcPct val="0"/>
              </a:spcAft>
            </a:pPr>
            <a:r>
              <a:rPr lang="mn-MN" sz="1200" baseline="0">
                <a:solidFill>
                  <a:srgbClr val="000000"/>
                </a:solidFill>
                <a:latin typeface="Arial" charset="0"/>
              </a:rPr>
              <a:t>Д</a:t>
            </a:r>
            <a:r>
              <a:rPr lang="en-US" sz="1200" baseline="0">
                <a:solidFill>
                  <a:srgbClr val="000000"/>
                </a:solidFill>
                <a:latin typeface="Arial" charset="0"/>
              </a:rPr>
              <a:t>A</a:t>
            </a:r>
            <a:r>
              <a:rPr lang="mn-MN" sz="1200" baseline="0">
                <a:solidFill>
                  <a:srgbClr val="000000"/>
                </a:solidFill>
                <a:latin typeface="Arial" charset="0"/>
              </a:rPr>
              <a:t>ВИД</a:t>
            </a:r>
            <a:endParaRPr lang="en-US" sz="1200" baseline="0">
              <a:solidFill>
                <a:srgbClr val="000000"/>
              </a:solidFill>
              <a:latin typeface="Arial" charset="0"/>
            </a:endParaRPr>
          </a:p>
          <a:p>
            <a:pPr algn="ctr" defTabSz="914400" fontAlgn="base">
              <a:lnSpc>
                <a:spcPct val="50000"/>
              </a:lnSpc>
              <a:spcBef>
                <a:spcPct val="50000"/>
              </a:spcBef>
              <a:spcAft>
                <a:spcPct val="0"/>
              </a:spcAft>
            </a:pPr>
            <a:r>
              <a:rPr lang="mn-MN" sz="1200" baseline="0">
                <a:solidFill>
                  <a:srgbClr val="000000"/>
                </a:solidFill>
                <a:latin typeface="Arial" charset="0"/>
              </a:rPr>
              <a:t>БОЛОН</a:t>
            </a:r>
            <a:endParaRPr lang="en-US" sz="1200" baseline="0">
              <a:solidFill>
                <a:srgbClr val="000000"/>
              </a:solidFill>
              <a:latin typeface="Arial" charset="0"/>
            </a:endParaRPr>
          </a:p>
          <a:p>
            <a:pPr defTabSz="914400" fontAlgn="base">
              <a:lnSpc>
                <a:spcPct val="50000"/>
              </a:lnSpc>
              <a:spcBef>
                <a:spcPct val="50000"/>
              </a:spcBef>
              <a:spcAft>
                <a:spcPct val="0"/>
              </a:spcAft>
            </a:pPr>
            <a:r>
              <a:rPr lang="en-US" sz="1200" baseline="0">
                <a:solidFill>
                  <a:srgbClr val="000000"/>
                </a:solidFill>
                <a:latin typeface="Arial" charset="0"/>
              </a:rPr>
              <a:t>        </a:t>
            </a:r>
            <a:r>
              <a:rPr lang="mn-MN" sz="1200" baseline="0">
                <a:solidFill>
                  <a:srgbClr val="000000"/>
                </a:solidFill>
                <a:latin typeface="Arial" charset="0"/>
              </a:rPr>
              <a:t>Б</a:t>
            </a:r>
            <a:r>
              <a:rPr lang="en-US" sz="1200" baseline="0">
                <a:solidFill>
                  <a:srgbClr val="000000"/>
                </a:solidFill>
                <a:latin typeface="Arial" charset="0"/>
              </a:rPr>
              <a:t>AT</a:t>
            </a:r>
            <a:r>
              <a:rPr lang="mn-MN" sz="1200" baseline="0">
                <a:solidFill>
                  <a:srgbClr val="000000"/>
                </a:solidFill>
                <a:latin typeface="Arial" charset="0"/>
              </a:rPr>
              <a:t>Ш</a:t>
            </a:r>
            <a:r>
              <a:rPr lang="en-US" sz="1200" baseline="0">
                <a:solidFill>
                  <a:srgbClr val="000000"/>
                </a:solidFill>
                <a:latin typeface="Arial" charset="0"/>
              </a:rPr>
              <a:t>E</a:t>
            </a:r>
            <a:r>
              <a:rPr lang="mn-MN" sz="1200" baseline="0">
                <a:solidFill>
                  <a:srgbClr val="000000"/>
                </a:solidFill>
                <a:latin typeface="Arial" charset="0"/>
              </a:rPr>
              <a:t>Б</a:t>
            </a:r>
            <a:r>
              <a:rPr lang="en-US" sz="1200" baseline="0">
                <a:solidFill>
                  <a:srgbClr val="000000"/>
                </a:solidFill>
                <a:latin typeface="Arial" charset="0"/>
              </a:rPr>
              <a:t>A</a:t>
            </a:r>
          </a:p>
        </p:txBody>
      </p:sp>
      <p:sp>
        <p:nvSpPr>
          <p:cNvPr id="35866" name="Text Box 28"/>
          <p:cNvSpPr txBox="1">
            <a:spLocks noChangeArrowheads="1"/>
          </p:cNvSpPr>
          <p:nvPr/>
        </p:nvSpPr>
        <p:spPr bwMode="auto">
          <a:xfrm>
            <a:off x="1317628" y="8164069"/>
            <a:ext cx="4163579" cy="35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lnSpc>
                <a:spcPct val="40000"/>
              </a:lnSpc>
              <a:spcBef>
                <a:spcPct val="50000"/>
              </a:spcBef>
              <a:spcAft>
                <a:spcPct val="0"/>
              </a:spcAft>
            </a:pPr>
            <a:r>
              <a:rPr lang="mn-MN" sz="1800" baseline="0">
                <a:solidFill>
                  <a:srgbClr val="000000"/>
                </a:solidFill>
                <a:latin typeface="Arial" charset="0"/>
              </a:rPr>
              <a:t>ЕСҮС</a:t>
            </a:r>
            <a:endParaRPr lang="en-US" sz="1000" baseline="0">
              <a:solidFill>
                <a:srgbClr val="000000"/>
              </a:solidFill>
              <a:latin typeface="Arial" charset="0"/>
            </a:endParaRPr>
          </a:p>
          <a:p>
            <a:pPr algn="ctr" defTabSz="914400" fontAlgn="base">
              <a:lnSpc>
                <a:spcPct val="40000"/>
              </a:lnSpc>
              <a:spcBef>
                <a:spcPct val="50000"/>
              </a:spcBef>
              <a:spcAft>
                <a:spcPct val="0"/>
              </a:spcAft>
            </a:pPr>
            <a:r>
              <a:rPr lang="mn-MN" sz="1000" baseline="0">
                <a:solidFill>
                  <a:srgbClr val="000000"/>
                </a:solidFill>
                <a:latin typeface="Arial" charset="0"/>
              </a:rPr>
              <a:t>ХРИС</a:t>
            </a:r>
            <a:r>
              <a:rPr lang="en-US" sz="1000" baseline="0">
                <a:solidFill>
                  <a:srgbClr val="000000"/>
                </a:solidFill>
                <a:latin typeface="Arial" charset="0"/>
              </a:rPr>
              <a:t>T (</a:t>
            </a:r>
            <a:r>
              <a:rPr lang="mn-MN" sz="1000" baseline="0">
                <a:solidFill>
                  <a:srgbClr val="000000"/>
                </a:solidFill>
                <a:latin typeface="Arial" charset="0"/>
              </a:rPr>
              <a:t>ХРИСТОС</a:t>
            </a:r>
            <a:r>
              <a:rPr lang="en-US" sz="1000" baseline="0">
                <a:solidFill>
                  <a:srgbClr val="000000"/>
                </a:solidFill>
                <a:latin typeface="Arial" charset="0"/>
              </a:rPr>
              <a:t>:</a:t>
            </a:r>
            <a:r>
              <a:rPr lang="mn-MN" sz="1000" baseline="0">
                <a:solidFill>
                  <a:srgbClr val="000000"/>
                </a:solidFill>
                <a:latin typeface="Arial" charset="0"/>
              </a:rPr>
              <a:t> </a:t>
            </a:r>
            <a:r>
              <a:rPr lang="ja-JP" altLang="en-US" sz="1000" baseline="0">
                <a:solidFill>
                  <a:srgbClr val="000000"/>
                </a:solidFill>
                <a:latin typeface="Arial" charset="0"/>
              </a:rPr>
              <a:t>”</a:t>
            </a:r>
            <a:r>
              <a:rPr lang="mn-MN" sz="1000" baseline="0">
                <a:solidFill>
                  <a:srgbClr val="000000"/>
                </a:solidFill>
                <a:latin typeface="Arial" charset="0"/>
              </a:rPr>
              <a:t>ТОСЛОГДСОН</a:t>
            </a:r>
            <a:r>
              <a:rPr lang="ja-JP" altLang="en-US" sz="1000" baseline="0">
                <a:solidFill>
                  <a:srgbClr val="000000"/>
                </a:solidFill>
                <a:latin typeface="Arial" charset="0"/>
              </a:rPr>
              <a:t>”</a:t>
            </a:r>
            <a:r>
              <a:rPr lang="en-US" sz="1000" baseline="0">
                <a:solidFill>
                  <a:srgbClr val="000000"/>
                </a:solidFill>
                <a:latin typeface="Arial" charset="0"/>
              </a:rPr>
              <a:t>) – </a:t>
            </a:r>
            <a:r>
              <a:rPr lang="mn-MN" sz="1000" baseline="0">
                <a:solidFill>
                  <a:srgbClr val="000000"/>
                </a:solidFill>
                <a:latin typeface="Arial" charset="0"/>
              </a:rPr>
              <a:t>БУРХАНЫ ХҮҮ</a:t>
            </a:r>
            <a:endParaRPr lang="en-US" sz="1000" baseline="0">
              <a:solidFill>
                <a:srgbClr val="000000"/>
              </a:solidFill>
              <a:latin typeface="Arial" charset="0"/>
            </a:endParaRPr>
          </a:p>
        </p:txBody>
      </p:sp>
      <p:sp>
        <p:nvSpPr>
          <p:cNvPr id="35867" name="Text Box 29"/>
          <p:cNvSpPr txBox="1">
            <a:spLocks noChangeArrowheads="1"/>
          </p:cNvSpPr>
          <p:nvPr/>
        </p:nvSpPr>
        <p:spPr bwMode="auto">
          <a:xfrm>
            <a:off x="4147705" y="2055249"/>
            <a:ext cx="2402898" cy="229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lnSpc>
                <a:spcPct val="50000"/>
              </a:lnSpc>
              <a:spcBef>
                <a:spcPct val="50000"/>
              </a:spcBef>
              <a:spcAft>
                <a:spcPct val="0"/>
              </a:spcAft>
            </a:pPr>
            <a:endParaRPr lang="en-US" sz="1400" u="sng" baseline="0">
              <a:solidFill>
                <a:srgbClr val="000000"/>
              </a:solidFill>
              <a:latin typeface="Arial" charset="0"/>
            </a:endParaRPr>
          </a:p>
          <a:p>
            <a:pPr algn="ctr" defTabSz="914400" fontAlgn="base">
              <a:lnSpc>
                <a:spcPct val="50000"/>
              </a:lnSpc>
              <a:spcBef>
                <a:spcPct val="50000"/>
              </a:spcBef>
              <a:spcAft>
                <a:spcPct val="0"/>
              </a:spcAft>
            </a:pPr>
            <a:r>
              <a:rPr lang="mn-MN" sz="2400" baseline="0">
                <a:solidFill>
                  <a:srgbClr val="000000"/>
                </a:solidFill>
                <a:latin typeface="Arial" charset="0"/>
              </a:rPr>
              <a:t>ИОСЕФ</a:t>
            </a:r>
            <a:endParaRPr lang="en-US" sz="2400" baseline="0">
              <a:solidFill>
                <a:srgbClr val="000000"/>
              </a:solidFill>
              <a:latin typeface="Arial" charset="0"/>
            </a:endParaRPr>
          </a:p>
          <a:p>
            <a:pPr algn="ctr" defTabSz="914400" fontAlgn="base">
              <a:lnSpc>
                <a:spcPct val="50000"/>
              </a:lnSpc>
              <a:spcBef>
                <a:spcPct val="50000"/>
              </a:spcBef>
              <a:spcAft>
                <a:spcPct val="0"/>
              </a:spcAft>
            </a:pPr>
            <a:r>
              <a:rPr lang="en-US" sz="2400" baseline="0">
                <a:solidFill>
                  <a:srgbClr val="000000"/>
                </a:solidFill>
                <a:latin typeface="Arial" charset="0"/>
              </a:rPr>
              <a:t>Ma</a:t>
            </a:r>
            <a:r>
              <a:rPr lang="mn-MN" sz="2400" baseline="0">
                <a:solidFill>
                  <a:srgbClr val="000000"/>
                </a:solidFill>
                <a:latin typeface="Arial" charset="0"/>
              </a:rPr>
              <a:t>тай</a:t>
            </a:r>
            <a:r>
              <a:rPr lang="en-US" sz="2400" baseline="0">
                <a:solidFill>
                  <a:srgbClr val="000000"/>
                </a:solidFill>
                <a:latin typeface="Arial" charset="0"/>
              </a:rPr>
              <a:t> 1:1-17</a:t>
            </a:r>
          </a:p>
          <a:p>
            <a:pPr defTabSz="914400" fontAlgn="base">
              <a:lnSpc>
                <a:spcPct val="50000"/>
              </a:lnSpc>
              <a:spcBef>
                <a:spcPct val="50000"/>
              </a:spcBef>
              <a:spcAft>
                <a:spcPct val="0"/>
              </a:spcAft>
            </a:pPr>
            <a:r>
              <a:rPr lang="en-US" sz="1400" baseline="0">
                <a:solidFill>
                  <a:srgbClr val="000000"/>
                </a:solidFill>
                <a:latin typeface="Arial" charset="0"/>
              </a:rPr>
              <a:t>•  ___________,</a:t>
            </a:r>
          </a:p>
          <a:p>
            <a:pPr defTabSz="914400" fontAlgn="base">
              <a:lnSpc>
                <a:spcPct val="50000"/>
              </a:lnSpc>
              <a:spcBef>
                <a:spcPct val="50000"/>
              </a:spcBef>
              <a:spcAft>
                <a:spcPct val="0"/>
              </a:spcAft>
            </a:pPr>
            <a:r>
              <a:rPr lang="en-US" sz="1400" baseline="0">
                <a:solidFill>
                  <a:srgbClr val="000000"/>
                </a:solidFill>
                <a:latin typeface="Arial" charset="0"/>
              </a:rPr>
              <a:t>             ____________</a:t>
            </a:r>
            <a:r>
              <a:rPr lang="mn-MN" sz="1400" baseline="0">
                <a:solidFill>
                  <a:srgbClr val="000000"/>
                </a:solidFill>
                <a:latin typeface="Arial" charset="0"/>
              </a:rPr>
              <a:t>удам</a:t>
            </a:r>
            <a:endParaRPr lang="en-US" sz="1400" u="sng" baseline="0">
              <a:solidFill>
                <a:srgbClr val="000000"/>
              </a:solidFill>
              <a:latin typeface="Arial" charset="0"/>
            </a:endParaRPr>
          </a:p>
          <a:p>
            <a:pPr defTabSz="914400" fontAlgn="base">
              <a:lnSpc>
                <a:spcPct val="50000"/>
              </a:lnSpc>
              <a:spcBef>
                <a:spcPct val="50000"/>
              </a:spcBef>
              <a:spcAft>
                <a:spcPct val="0"/>
              </a:spcAft>
            </a:pPr>
            <a:r>
              <a:rPr lang="en-US" sz="1200" i="1" baseline="0">
                <a:solidFill>
                  <a:srgbClr val="000000"/>
                </a:solidFill>
                <a:latin typeface="Arial" charset="0"/>
              </a:rPr>
              <a:t>• </a:t>
            </a:r>
            <a:r>
              <a:rPr lang="mn-MN" sz="1000" i="1" u="sng" baseline="0">
                <a:solidFill>
                  <a:srgbClr val="000000"/>
                </a:solidFill>
                <a:latin typeface="Arial" charset="0"/>
              </a:rPr>
              <a:t>Абрахамаас эхлээд</a:t>
            </a:r>
            <a:endParaRPr lang="en-US" sz="1000" u="sng" baseline="0">
              <a:solidFill>
                <a:srgbClr val="000000"/>
              </a:solidFill>
              <a:latin typeface="Arial" charset="0"/>
            </a:endParaRPr>
          </a:p>
          <a:p>
            <a:pPr defTabSz="914400" fontAlgn="base">
              <a:lnSpc>
                <a:spcPct val="50000"/>
              </a:lnSpc>
              <a:spcBef>
                <a:spcPct val="50000"/>
              </a:spcBef>
              <a:spcAft>
                <a:spcPct val="0"/>
              </a:spcAft>
            </a:pPr>
            <a:r>
              <a:rPr lang="en-US" sz="1000" baseline="0">
                <a:solidFill>
                  <a:srgbClr val="000000"/>
                </a:solidFill>
                <a:latin typeface="Arial" charset="0"/>
              </a:rPr>
              <a:t>    </a:t>
            </a:r>
            <a:r>
              <a:rPr lang="mn-MN" sz="1000" baseline="0">
                <a:solidFill>
                  <a:srgbClr val="000000"/>
                </a:solidFill>
                <a:latin typeface="Arial" charset="0"/>
              </a:rPr>
              <a:t>Иосефээр дамжуулж</a:t>
            </a:r>
            <a:br>
              <a:rPr lang="mn-MN" sz="1000" baseline="0">
                <a:solidFill>
                  <a:srgbClr val="000000"/>
                </a:solidFill>
                <a:latin typeface="Arial" charset="0"/>
              </a:rPr>
            </a:br>
            <a:r>
              <a:rPr lang="mn-MN" sz="1000" baseline="0">
                <a:solidFill>
                  <a:srgbClr val="000000"/>
                </a:solidFill>
                <a:latin typeface="Arial" charset="0"/>
              </a:rPr>
              <a:t>      Давидын хүү</a:t>
            </a:r>
            <a:endParaRPr lang="en-US" sz="1000" u="sng" baseline="0">
              <a:solidFill>
                <a:srgbClr val="000000"/>
              </a:solidFill>
              <a:latin typeface="Arial" charset="0"/>
            </a:endParaRPr>
          </a:p>
          <a:p>
            <a:pPr defTabSz="914400" fontAlgn="base">
              <a:lnSpc>
                <a:spcPct val="50000"/>
              </a:lnSpc>
              <a:spcBef>
                <a:spcPct val="50000"/>
              </a:spcBef>
              <a:spcAft>
                <a:spcPct val="0"/>
              </a:spcAft>
            </a:pPr>
            <a:r>
              <a:rPr lang="en-US" sz="1000" baseline="0">
                <a:solidFill>
                  <a:srgbClr val="000000"/>
                </a:solidFill>
                <a:latin typeface="Arial" charset="0"/>
              </a:rPr>
              <a:t>• </a:t>
            </a:r>
            <a:r>
              <a:rPr lang="mn-MN" sz="1000" baseline="0">
                <a:solidFill>
                  <a:srgbClr val="000000"/>
                </a:solidFill>
                <a:latin typeface="Arial" charset="0"/>
              </a:rPr>
              <a:t>Иудейчүүдэд хандсан илэрхийлэл</a:t>
            </a:r>
            <a:endParaRPr lang="en-US" sz="1000" baseline="0">
              <a:solidFill>
                <a:srgbClr val="000000"/>
              </a:solidFill>
              <a:latin typeface="Arial" charset="0"/>
            </a:endParaRPr>
          </a:p>
          <a:p>
            <a:pPr defTabSz="914400" fontAlgn="base">
              <a:lnSpc>
                <a:spcPct val="50000"/>
              </a:lnSpc>
              <a:spcBef>
                <a:spcPct val="50000"/>
              </a:spcBef>
              <a:spcAft>
                <a:spcPct val="0"/>
              </a:spcAft>
            </a:pPr>
            <a:r>
              <a:rPr lang="en-US" sz="1000" baseline="0">
                <a:solidFill>
                  <a:srgbClr val="000000"/>
                </a:solidFill>
                <a:latin typeface="Arial" charset="0"/>
              </a:rPr>
              <a:t>• </a:t>
            </a:r>
            <a:r>
              <a:rPr lang="mn-MN" sz="1000" u="sng" baseline="0">
                <a:solidFill>
                  <a:srgbClr val="000000"/>
                </a:solidFill>
                <a:latin typeface="Arial" charset="0"/>
              </a:rPr>
              <a:t>Хууль ёсны удам</a:t>
            </a:r>
            <a:endParaRPr lang="en-US" sz="1000" u="sng" baseline="0">
              <a:solidFill>
                <a:srgbClr val="000000"/>
              </a:solidFill>
              <a:latin typeface="Arial" charset="0"/>
            </a:endParaRPr>
          </a:p>
        </p:txBody>
      </p:sp>
      <p:sp>
        <p:nvSpPr>
          <p:cNvPr id="35868" name="Rectangle 30"/>
          <p:cNvSpPr>
            <a:spLocks noChangeArrowheads="1"/>
          </p:cNvSpPr>
          <p:nvPr/>
        </p:nvSpPr>
        <p:spPr bwMode="auto">
          <a:xfrm>
            <a:off x="4111625" y="2141397"/>
            <a:ext cx="2382693" cy="216447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69" name="Text Box 31"/>
          <p:cNvSpPr txBox="1">
            <a:spLocks noChangeArrowheads="1"/>
          </p:cNvSpPr>
          <p:nvPr/>
        </p:nvSpPr>
        <p:spPr bwMode="auto">
          <a:xfrm>
            <a:off x="549855" y="2345996"/>
            <a:ext cx="2091170" cy="201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lnSpc>
                <a:spcPct val="50000"/>
              </a:lnSpc>
              <a:spcBef>
                <a:spcPct val="50000"/>
              </a:spcBef>
              <a:spcAft>
                <a:spcPct val="0"/>
              </a:spcAft>
            </a:pPr>
            <a:r>
              <a:rPr lang="en-US" sz="2400" baseline="0">
                <a:solidFill>
                  <a:srgbClr val="000000"/>
                </a:solidFill>
                <a:latin typeface="Arial" charset="0"/>
              </a:rPr>
              <a:t>MA</a:t>
            </a:r>
            <a:r>
              <a:rPr lang="mn-MN" sz="2400" baseline="0">
                <a:solidFill>
                  <a:srgbClr val="000000"/>
                </a:solidFill>
                <a:latin typeface="Arial" charset="0"/>
              </a:rPr>
              <a:t>РИА</a:t>
            </a:r>
            <a:endParaRPr lang="en-US" sz="1400" baseline="0">
              <a:solidFill>
                <a:srgbClr val="000000"/>
              </a:solidFill>
              <a:latin typeface="Arial" charset="0"/>
            </a:endParaRPr>
          </a:p>
          <a:p>
            <a:pPr algn="ctr" defTabSz="914400" fontAlgn="base">
              <a:lnSpc>
                <a:spcPct val="50000"/>
              </a:lnSpc>
              <a:spcBef>
                <a:spcPct val="50000"/>
              </a:spcBef>
              <a:spcAft>
                <a:spcPct val="0"/>
              </a:spcAft>
            </a:pPr>
            <a:r>
              <a:rPr lang="mn-MN" sz="2400" baseline="0">
                <a:solidFill>
                  <a:srgbClr val="000000"/>
                </a:solidFill>
                <a:latin typeface="Arial" charset="0"/>
              </a:rPr>
              <a:t>Лук</a:t>
            </a:r>
            <a:r>
              <a:rPr lang="en-US" sz="2400" baseline="0">
                <a:solidFill>
                  <a:srgbClr val="000000"/>
                </a:solidFill>
                <a:latin typeface="Arial" charset="0"/>
              </a:rPr>
              <a:t> 3:23-38</a:t>
            </a:r>
            <a:endParaRPr lang="en-US" sz="1400" baseline="0">
              <a:solidFill>
                <a:srgbClr val="000000"/>
              </a:solidFill>
              <a:latin typeface="Arial" charset="0"/>
            </a:endParaRPr>
          </a:p>
          <a:p>
            <a:pPr defTabSz="914400" fontAlgn="base">
              <a:lnSpc>
                <a:spcPct val="50000"/>
              </a:lnSpc>
              <a:spcBef>
                <a:spcPct val="50000"/>
              </a:spcBef>
              <a:spcAft>
                <a:spcPct val="0"/>
              </a:spcAft>
            </a:pPr>
            <a:r>
              <a:rPr lang="en-US" sz="1400" baseline="0">
                <a:solidFill>
                  <a:srgbClr val="000000"/>
                </a:solidFill>
                <a:latin typeface="Arial" charset="0"/>
              </a:rPr>
              <a:t>• _________ </a:t>
            </a:r>
            <a:r>
              <a:rPr lang="mn-MN" sz="1400" baseline="0">
                <a:solidFill>
                  <a:srgbClr val="000000"/>
                </a:solidFill>
                <a:latin typeface="Arial" charset="0"/>
              </a:rPr>
              <a:t>удам</a:t>
            </a:r>
            <a:endParaRPr lang="en-US" sz="1400" u="sng" baseline="0">
              <a:solidFill>
                <a:srgbClr val="000000"/>
              </a:solidFill>
              <a:latin typeface="Arial" charset="0"/>
            </a:endParaRPr>
          </a:p>
          <a:p>
            <a:pPr defTabSz="914400" fontAlgn="base">
              <a:lnSpc>
                <a:spcPct val="50000"/>
              </a:lnSpc>
              <a:spcBef>
                <a:spcPct val="50000"/>
              </a:spcBef>
              <a:spcAft>
                <a:spcPct val="0"/>
              </a:spcAft>
            </a:pPr>
            <a:r>
              <a:rPr lang="en-US" sz="1200" i="1" baseline="0">
                <a:solidFill>
                  <a:srgbClr val="000000"/>
                </a:solidFill>
                <a:latin typeface="Arial" charset="0"/>
              </a:rPr>
              <a:t>•</a:t>
            </a:r>
            <a:r>
              <a:rPr lang="en-US" sz="1000" i="1" baseline="0">
                <a:solidFill>
                  <a:srgbClr val="000000"/>
                </a:solidFill>
                <a:latin typeface="Arial" charset="0"/>
              </a:rPr>
              <a:t> </a:t>
            </a:r>
            <a:r>
              <a:rPr lang="mn-MN" sz="1000" i="1" baseline="0">
                <a:solidFill>
                  <a:srgbClr val="000000"/>
                </a:solidFill>
                <a:latin typeface="Arial" charset="0"/>
              </a:rPr>
              <a:t>Адам хүртэл</a:t>
            </a:r>
            <a:endParaRPr lang="en-US" sz="1000" u="sng" baseline="0">
              <a:solidFill>
                <a:srgbClr val="000000"/>
              </a:solidFill>
              <a:latin typeface="Arial" charset="0"/>
            </a:endParaRPr>
          </a:p>
          <a:p>
            <a:pPr defTabSz="914400" fontAlgn="base">
              <a:lnSpc>
                <a:spcPct val="50000"/>
              </a:lnSpc>
              <a:spcBef>
                <a:spcPct val="50000"/>
              </a:spcBef>
              <a:spcAft>
                <a:spcPct val="0"/>
              </a:spcAft>
            </a:pPr>
            <a:r>
              <a:rPr lang="en-US" sz="1000" baseline="0">
                <a:solidFill>
                  <a:srgbClr val="000000"/>
                </a:solidFill>
                <a:latin typeface="Arial" charset="0"/>
              </a:rPr>
              <a:t>      </a:t>
            </a:r>
            <a:r>
              <a:rPr lang="mn-MN" sz="1000" baseline="0">
                <a:solidFill>
                  <a:srgbClr val="000000"/>
                </a:solidFill>
                <a:latin typeface="Arial" charset="0"/>
              </a:rPr>
              <a:t>Мариагаар</a:t>
            </a:r>
            <a:r>
              <a:rPr lang="en-US" sz="1000" baseline="0">
                <a:solidFill>
                  <a:srgbClr val="000000"/>
                </a:solidFill>
                <a:latin typeface="Arial" charset="0"/>
              </a:rPr>
              <a:t>,</a:t>
            </a:r>
          </a:p>
          <a:p>
            <a:pPr defTabSz="914400" fontAlgn="base">
              <a:lnSpc>
                <a:spcPct val="50000"/>
              </a:lnSpc>
              <a:spcBef>
                <a:spcPct val="50000"/>
              </a:spcBef>
              <a:spcAft>
                <a:spcPct val="0"/>
              </a:spcAft>
            </a:pPr>
            <a:r>
              <a:rPr lang="en-US" sz="1000" baseline="0">
                <a:solidFill>
                  <a:srgbClr val="000000"/>
                </a:solidFill>
                <a:latin typeface="Arial" charset="0"/>
              </a:rPr>
              <a:t>      </a:t>
            </a:r>
            <a:r>
              <a:rPr lang="mn-MN" sz="1000" baseline="0">
                <a:solidFill>
                  <a:srgbClr val="000000"/>
                </a:solidFill>
                <a:latin typeface="Arial" charset="0"/>
              </a:rPr>
              <a:t>доодох удам хүртэл</a:t>
            </a:r>
            <a:endParaRPr lang="en-US" sz="1000" baseline="0">
              <a:solidFill>
                <a:srgbClr val="000000"/>
              </a:solidFill>
              <a:latin typeface="Arial" charset="0"/>
            </a:endParaRPr>
          </a:p>
          <a:p>
            <a:pPr defTabSz="914400" fontAlgn="base">
              <a:lnSpc>
                <a:spcPct val="50000"/>
              </a:lnSpc>
              <a:spcBef>
                <a:spcPct val="50000"/>
              </a:spcBef>
              <a:spcAft>
                <a:spcPct val="0"/>
              </a:spcAft>
            </a:pPr>
            <a:r>
              <a:rPr lang="en-US" sz="1200" baseline="0">
                <a:solidFill>
                  <a:srgbClr val="000000"/>
                </a:solidFill>
                <a:latin typeface="Arial" charset="0"/>
              </a:rPr>
              <a:t>• </a:t>
            </a:r>
            <a:r>
              <a:rPr lang="mn-MN" sz="1000" baseline="0">
                <a:solidFill>
                  <a:srgbClr val="000000"/>
                </a:solidFill>
                <a:latin typeface="Arial" charset="0"/>
              </a:rPr>
              <a:t>Хувь хүний ургийн бичиг</a:t>
            </a:r>
            <a:r>
              <a:rPr lang="en-US" sz="1000" baseline="0">
                <a:solidFill>
                  <a:srgbClr val="000000"/>
                </a:solidFill>
                <a:latin typeface="Arial" charset="0"/>
              </a:rPr>
              <a:t>,</a:t>
            </a:r>
          </a:p>
          <a:p>
            <a:pPr defTabSz="914400" fontAlgn="base">
              <a:lnSpc>
                <a:spcPct val="50000"/>
              </a:lnSpc>
              <a:spcBef>
                <a:spcPct val="50000"/>
              </a:spcBef>
              <a:spcAft>
                <a:spcPct val="0"/>
              </a:spcAft>
            </a:pPr>
            <a:r>
              <a:rPr lang="en-US" sz="1000" baseline="0">
                <a:solidFill>
                  <a:srgbClr val="000000"/>
                </a:solidFill>
                <a:latin typeface="Arial" charset="0"/>
              </a:rPr>
              <a:t>     </a:t>
            </a:r>
            <a:r>
              <a:rPr lang="mn-MN" sz="1000" baseline="0">
                <a:solidFill>
                  <a:srgbClr val="000000"/>
                </a:solidFill>
                <a:latin typeface="Arial" charset="0"/>
              </a:rPr>
              <a:t>Мариагаар дамжуулж</a:t>
            </a:r>
            <a:endParaRPr lang="en-US" sz="1000" u="sng" baseline="0">
              <a:solidFill>
                <a:srgbClr val="000000"/>
              </a:solidFill>
              <a:latin typeface="Arial" charset="0"/>
            </a:endParaRPr>
          </a:p>
          <a:p>
            <a:pPr defTabSz="914400" fontAlgn="base">
              <a:lnSpc>
                <a:spcPct val="50000"/>
              </a:lnSpc>
              <a:spcBef>
                <a:spcPct val="50000"/>
              </a:spcBef>
              <a:spcAft>
                <a:spcPct val="0"/>
              </a:spcAft>
            </a:pPr>
            <a:r>
              <a:rPr lang="en-US" sz="1000" baseline="0">
                <a:solidFill>
                  <a:srgbClr val="000000"/>
                </a:solidFill>
                <a:latin typeface="Arial" charset="0"/>
              </a:rPr>
              <a:t>• </a:t>
            </a:r>
            <a:r>
              <a:rPr lang="mn-MN" sz="1000" u="sng" baseline="0">
                <a:solidFill>
                  <a:srgbClr val="000000"/>
                </a:solidFill>
                <a:latin typeface="Arial" charset="0"/>
              </a:rPr>
              <a:t>Давидын гэрийн үр</a:t>
            </a:r>
            <a:endParaRPr lang="en-US" sz="1000" baseline="0">
              <a:solidFill>
                <a:srgbClr val="000000"/>
              </a:solidFill>
              <a:latin typeface="Arial" charset="0"/>
            </a:endParaRPr>
          </a:p>
          <a:p>
            <a:pPr defTabSz="914400" fontAlgn="base">
              <a:lnSpc>
                <a:spcPct val="50000"/>
              </a:lnSpc>
              <a:spcBef>
                <a:spcPct val="50000"/>
              </a:spcBef>
              <a:spcAft>
                <a:spcPct val="0"/>
              </a:spcAft>
            </a:pPr>
            <a:r>
              <a:rPr lang="en-US" sz="1000" baseline="0">
                <a:solidFill>
                  <a:srgbClr val="000000"/>
                </a:solidFill>
                <a:latin typeface="Arial" charset="0"/>
              </a:rPr>
              <a:t>  (2 </a:t>
            </a:r>
            <a:r>
              <a:rPr lang="mn-MN" sz="1000" baseline="0">
                <a:solidFill>
                  <a:srgbClr val="000000"/>
                </a:solidFill>
                <a:latin typeface="Arial" charset="0"/>
              </a:rPr>
              <a:t>С</a:t>
            </a:r>
            <a:r>
              <a:rPr lang="en-US" sz="1000" baseline="0">
                <a:solidFill>
                  <a:srgbClr val="000000"/>
                </a:solidFill>
                <a:latin typeface="Arial" charset="0"/>
              </a:rPr>
              <a:t>a</a:t>
            </a:r>
            <a:r>
              <a:rPr lang="mn-MN" sz="1000" baseline="0">
                <a:solidFill>
                  <a:srgbClr val="000000"/>
                </a:solidFill>
                <a:latin typeface="Arial" charset="0"/>
              </a:rPr>
              <a:t>м</a:t>
            </a:r>
            <a:r>
              <a:rPr lang="en-US" sz="1000" baseline="0">
                <a:solidFill>
                  <a:srgbClr val="000000"/>
                </a:solidFill>
                <a:latin typeface="Arial" charset="0"/>
              </a:rPr>
              <a:t> 7: 12, 13;  </a:t>
            </a:r>
            <a:r>
              <a:rPr lang="mn-MN" sz="1000" baseline="0">
                <a:solidFill>
                  <a:srgbClr val="000000"/>
                </a:solidFill>
                <a:latin typeface="Arial" charset="0"/>
              </a:rPr>
              <a:t>Ром</a:t>
            </a:r>
            <a:r>
              <a:rPr lang="en-US" sz="1000" baseline="0">
                <a:solidFill>
                  <a:srgbClr val="000000"/>
                </a:solidFill>
                <a:latin typeface="Arial" charset="0"/>
              </a:rPr>
              <a:t> 1:3)</a:t>
            </a:r>
            <a:r>
              <a:rPr lang="en-US" sz="1000" u="sng" baseline="0">
                <a:solidFill>
                  <a:srgbClr val="000000"/>
                </a:solidFill>
                <a:latin typeface="Arial" charset="0"/>
              </a:rPr>
              <a:t> </a:t>
            </a:r>
          </a:p>
        </p:txBody>
      </p:sp>
      <p:sp>
        <p:nvSpPr>
          <p:cNvPr id="35870" name="Line 32"/>
          <p:cNvSpPr>
            <a:spLocks noChangeShapeType="1"/>
          </p:cNvSpPr>
          <p:nvPr/>
        </p:nvSpPr>
        <p:spPr bwMode="auto">
          <a:xfrm>
            <a:off x="2884921" y="1659891"/>
            <a:ext cx="0" cy="1384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71" name="Line 33"/>
          <p:cNvSpPr>
            <a:spLocks noChangeShapeType="1"/>
          </p:cNvSpPr>
          <p:nvPr/>
        </p:nvSpPr>
        <p:spPr bwMode="auto">
          <a:xfrm>
            <a:off x="4091421" y="5402715"/>
            <a:ext cx="24534" cy="2455220"/>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72" name="Line 34"/>
          <p:cNvSpPr>
            <a:spLocks noChangeShapeType="1"/>
          </p:cNvSpPr>
          <p:nvPr/>
        </p:nvSpPr>
        <p:spPr bwMode="auto">
          <a:xfrm flipH="1">
            <a:off x="1531217" y="5522705"/>
            <a:ext cx="1443" cy="2062939"/>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73" name="Line 35"/>
          <p:cNvSpPr>
            <a:spLocks noChangeShapeType="1"/>
          </p:cNvSpPr>
          <p:nvPr/>
        </p:nvSpPr>
        <p:spPr bwMode="auto">
          <a:xfrm flipH="1">
            <a:off x="2697309" y="5384256"/>
            <a:ext cx="2886" cy="2521369"/>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74" name="Text Box 36"/>
          <p:cNvSpPr txBox="1">
            <a:spLocks noChangeArrowheads="1"/>
          </p:cNvSpPr>
          <p:nvPr/>
        </p:nvSpPr>
        <p:spPr bwMode="auto">
          <a:xfrm>
            <a:off x="5606762" y="4907363"/>
            <a:ext cx="1149638" cy="28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lnSpc>
                <a:spcPct val="50000"/>
              </a:lnSpc>
              <a:spcBef>
                <a:spcPct val="50000"/>
              </a:spcBef>
              <a:spcAft>
                <a:spcPct val="0"/>
              </a:spcAft>
            </a:pPr>
            <a:endParaRPr lang="en-US" sz="800" baseline="0" dirty="0">
              <a:solidFill>
                <a:srgbClr val="000000"/>
              </a:solidFill>
              <a:latin typeface="Arial" charset="0"/>
            </a:endParaRPr>
          </a:p>
          <a:p>
            <a:pPr algn="ctr" defTabSz="914400" fontAlgn="base">
              <a:lnSpc>
                <a:spcPct val="50000"/>
              </a:lnSpc>
              <a:spcBef>
                <a:spcPct val="50000"/>
              </a:spcBef>
              <a:spcAft>
                <a:spcPct val="0"/>
              </a:spcAft>
            </a:pPr>
            <a:r>
              <a:rPr lang="en-US" sz="800" baseline="0" dirty="0">
                <a:solidFill>
                  <a:srgbClr val="000000"/>
                </a:solidFill>
                <a:latin typeface="Arial" charset="0"/>
              </a:rPr>
              <a:t>[</a:t>
            </a:r>
            <a:r>
              <a:rPr lang="mn-MN" sz="800" baseline="0" dirty="0">
                <a:solidFill>
                  <a:srgbClr val="000000"/>
                </a:solidFill>
                <a:latin typeface="Arial" charset="0"/>
              </a:rPr>
              <a:t>ДАН</a:t>
            </a:r>
            <a:r>
              <a:rPr lang="en-US" sz="800" baseline="0" dirty="0">
                <a:solidFill>
                  <a:srgbClr val="000000"/>
                </a:solidFill>
                <a:latin typeface="Arial" charset="0"/>
              </a:rPr>
              <a:t>, </a:t>
            </a:r>
            <a:r>
              <a:rPr lang="mn-MN" sz="800" baseline="0" dirty="0">
                <a:solidFill>
                  <a:srgbClr val="000000"/>
                </a:solidFill>
                <a:latin typeface="Arial" charset="0"/>
              </a:rPr>
              <a:t>Н</a:t>
            </a:r>
            <a:r>
              <a:rPr lang="en-US" sz="800" baseline="0" dirty="0">
                <a:solidFill>
                  <a:srgbClr val="000000"/>
                </a:solidFill>
                <a:latin typeface="Arial" charset="0"/>
              </a:rPr>
              <a:t>A</a:t>
            </a:r>
            <a:r>
              <a:rPr lang="mn-MN" sz="800" baseline="0" dirty="0">
                <a:solidFill>
                  <a:srgbClr val="000000"/>
                </a:solidFill>
                <a:latin typeface="Arial" charset="0"/>
              </a:rPr>
              <a:t>ФТАЛИ</a:t>
            </a:r>
            <a:r>
              <a:rPr lang="en-US" sz="800" baseline="0" dirty="0">
                <a:solidFill>
                  <a:srgbClr val="000000"/>
                </a:solidFill>
                <a:latin typeface="Arial" charset="0"/>
              </a:rPr>
              <a:t>]</a:t>
            </a:r>
          </a:p>
        </p:txBody>
      </p:sp>
      <p:sp>
        <p:nvSpPr>
          <p:cNvPr id="35875" name="Text Box 37"/>
          <p:cNvSpPr txBox="1">
            <a:spLocks noChangeArrowheads="1"/>
          </p:cNvSpPr>
          <p:nvPr/>
        </p:nvSpPr>
        <p:spPr bwMode="auto">
          <a:xfrm>
            <a:off x="4449330" y="4921208"/>
            <a:ext cx="1349375" cy="28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lnSpc>
                <a:spcPct val="50000"/>
              </a:lnSpc>
              <a:spcBef>
                <a:spcPct val="50000"/>
              </a:spcBef>
              <a:spcAft>
                <a:spcPct val="0"/>
              </a:spcAft>
            </a:pP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a:t>
            </a:r>
            <a:r>
              <a:rPr lang="mn-MN" sz="800" baseline="0">
                <a:solidFill>
                  <a:srgbClr val="000000"/>
                </a:solidFill>
                <a:latin typeface="Arial" charset="0"/>
              </a:rPr>
              <a:t>ИОСЕФ</a:t>
            </a:r>
            <a:r>
              <a:rPr lang="en-US" sz="800" baseline="0">
                <a:solidFill>
                  <a:srgbClr val="000000"/>
                </a:solidFill>
                <a:latin typeface="Arial" charset="0"/>
              </a:rPr>
              <a:t>, </a:t>
            </a:r>
            <a:r>
              <a:rPr lang="mn-MN" sz="800" baseline="0">
                <a:solidFill>
                  <a:srgbClr val="000000"/>
                </a:solidFill>
                <a:latin typeface="Arial" charset="0"/>
              </a:rPr>
              <a:t>Б</a:t>
            </a:r>
            <a:r>
              <a:rPr lang="en-US" sz="800" baseline="0">
                <a:solidFill>
                  <a:srgbClr val="000000"/>
                </a:solidFill>
                <a:latin typeface="Arial" charset="0"/>
              </a:rPr>
              <a:t>E</a:t>
            </a:r>
            <a:r>
              <a:rPr lang="mn-MN" sz="800" baseline="0">
                <a:solidFill>
                  <a:srgbClr val="000000"/>
                </a:solidFill>
                <a:latin typeface="Arial" charset="0"/>
              </a:rPr>
              <a:t>НЯ</a:t>
            </a:r>
            <a:r>
              <a:rPr lang="en-US" sz="800" baseline="0">
                <a:solidFill>
                  <a:srgbClr val="000000"/>
                </a:solidFill>
                <a:latin typeface="Arial" charset="0"/>
              </a:rPr>
              <a:t>AM</a:t>
            </a:r>
            <a:r>
              <a:rPr lang="mn-MN" sz="800" baseline="0">
                <a:solidFill>
                  <a:srgbClr val="000000"/>
                </a:solidFill>
                <a:latin typeface="Arial" charset="0"/>
              </a:rPr>
              <a:t>ИН</a:t>
            </a:r>
            <a:r>
              <a:rPr lang="en-US" sz="800" baseline="0">
                <a:solidFill>
                  <a:srgbClr val="000000"/>
                </a:solidFill>
                <a:latin typeface="Arial" charset="0"/>
              </a:rPr>
              <a:t>]</a:t>
            </a:r>
          </a:p>
        </p:txBody>
      </p:sp>
      <p:sp>
        <p:nvSpPr>
          <p:cNvPr id="35876" name="Text Box 38"/>
          <p:cNvSpPr txBox="1">
            <a:spLocks noChangeArrowheads="1"/>
          </p:cNvSpPr>
          <p:nvPr/>
        </p:nvSpPr>
        <p:spPr bwMode="auto">
          <a:xfrm>
            <a:off x="1333501" y="4853520"/>
            <a:ext cx="3416012"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lnSpc>
                <a:spcPct val="50000"/>
              </a:lnSpc>
              <a:spcBef>
                <a:spcPct val="50000"/>
              </a:spcBef>
              <a:spcAft>
                <a:spcPct val="0"/>
              </a:spcAft>
            </a:pPr>
            <a:endParaRPr lang="en-US" sz="800" baseline="0">
              <a:solidFill>
                <a:srgbClr val="000000"/>
              </a:solidFill>
              <a:latin typeface="Arial" charset="0"/>
            </a:endParaRPr>
          </a:p>
          <a:p>
            <a:pPr defTabSz="914400" fontAlgn="base">
              <a:lnSpc>
                <a:spcPct val="50000"/>
              </a:lnSpc>
              <a:spcBef>
                <a:spcPct val="50000"/>
              </a:spcBef>
              <a:spcAft>
                <a:spcPct val="0"/>
              </a:spcAft>
            </a:pPr>
            <a:r>
              <a:rPr lang="en-US" sz="800" baseline="0">
                <a:solidFill>
                  <a:srgbClr val="000000"/>
                </a:solidFill>
                <a:latin typeface="Arial" charset="0"/>
              </a:rPr>
              <a:t>[</a:t>
            </a:r>
            <a:r>
              <a:rPr lang="mn-MN" sz="800" baseline="0">
                <a:solidFill>
                  <a:srgbClr val="000000"/>
                </a:solidFill>
                <a:latin typeface="Arial" charset="0"/>
              </a:rPr>
              <a:t>РУБ</a:t>
            </a:r>
            <a:r>
              <a:rPr lang="en-US" sz="800" baseline="0">
                <a:solidFill>
                  <a:srgbClr val="000000"/>
                </a:solidFill>
                <a:latin typeface="Arial" charset="0"/>
              </a:rPr>
              <a:t>E</a:t>
            </a:r>
            <a:r>
              <a:rPr lang="mn-MN" sz="800" baseline="0">
                <a:solidFill>
                  <a:srgbClr val="000000"/>
                </a:solidFill>
                <a:latin typeface="Arial" charset="0"/>
              </a:rPr>
              <a:t>Н</a:t>
            </a:r>
            <a:r>
              <a:rPr lang="en-US" sz="800" baseline="0">
                <a:solidFill>
                  <a:srgbClr val="000000"/>
                </a:solidFill>
                <a:latin typeface="Arial" charset="0"/>
              </a:rPr>
              <a:t>, </a:t>
            </a:r>
            <a:r>
              <a:rPr lang="mn-MN" sz="800" baseline="0">
                <a:solidFill>
                  <a:srgbClr val="000000"/>
                </a:solidFill>
                <a:latin typeface="Arial" charset="0"/>
              </a:rPr>
              <a:t>СИ</a:t>
            </a:r>
            <a:r>
              <a:rPr lang="en-US" sz="800" baseline="0">
                <a:solidFill>
                  <a:srgbClr val="000000"/>
                </a:solidFill>
                <a:latin typeface="Arial" charset="0"/>
              </a:rPr>
              <a:t>MEO</a:t>
            </a:r>
            <a:r>
              <a:rPr lang="mn-MN" sz="800" baseline="0">
                <a:solidFill>
                  <a:srgbClr val="000000"/>
                </a:solidFill>
                <a:latin typeface="Arial" charset="0"/>
              </a:rPr>
              <a:t>Н</a:t>
            </a:r>
            <a:r>
              <a:rPr lang="en-US" sz="800" baseline="0">
                <a:solidFill>
                  <a:srgbClr val="000000"/>
                </a:solidFill>
                <a:latin typeface="Arial" charset="0"/>
              </a:rPr>
              <a:t>, </a:t>
            </a:r>
            <a:r>
              <a:rPr lang="mn-MN" sz="800" baseline="0">
                <a:solidFill>
                  <a:srgbClr val="000000"/>
                </a:solidFill>
                <a:latin typeface="Arial" charset="0"/>
              </a:rPr>
              <a:t>Л</a:t>
            </a:r>
            <a:r>
              <a:rPr lang="en-US" sz="800" baseline="0">
                <a:solidFill>
                  <a:srgbClr val="000000"/>
                </a:solidFill>
                <a:latin typeface="Arial" charset="0"/>
              </a:rPr>
              <a:t>E</a:t>
            </a:r>
            <a:r>
              <a:rPr lang="mn-MN" sz="800" baseline="0">
                <a:solidFill>
                  <a:srgbClr val="000000"/>
                </a:solidFill>
                <a:latin typeface="Arial" charset="0"/>
              </a:rPr>
              <a:t>В</a:t>
            </a:r>
            <a:r>
              <a:rPr lang="en-US" sz="800" baseline="0">
                <a:solidFill>
                  <a:srgbClr val="000000"/>
                </a:solidFill>
                <a:latin typeface="Arial" charset="0"/>
              </a:rPr>
              <a:t>, </a:t>
            </a:r>
            <a:r>
              <a:rPr lang="mn-MN" sz="800" baseline="0">
                <a:solidFill>
                  <a:srgbClr val="000000"/>
                </a:solidFill>
                <a:latin typeface="Arial" charset="0"/>
              </a:rPr>
              <a:t>ИСС</a:t>
            </a:r>
            <a:r>
              <a:rPr lang="en-US" sz="800" baseline="0">
                <a:solidFill>
                  <a:srgbClr val="000000"/>
                </a:solidFill>
                <a:latin typeface="Arial" charset="0"/>
              </a:rPr>
              <a:t>A</a:t>
            </a:r>
            <a:r>
              <a:rPr lang="mn-MN" sz="800" baseline="0">
                <a:solidFill>
                  <a:srgbClr val="000000"/>
                </a:solidFill>
                <a:latin typeface="Arial" charset="0"/>
              </a:rPr>
              <a:t>К</a:t>
            </a:r>
            <a:r>
              <a:rPr lang="en-US" sz="800" baseline="0">
                <a:solidFill>
                  <a:srgbClr val="000000"/>
                </a:solidFill>
                <a:latin typeface="Arial" charset="0"/>
              </a:rPr>
              <a:t>A</a:t>
            </a:r>
            <a:r>
              <a:rPr lang="mn-MN" sz="800" baseline="0">
                <a:solidFill>
                  <a:srgbClr val="000000"/>
                </a:solidFill>
                <a:latin typeface="Arial" charset="0"/>
              </a:rPr>
              <a:t>Р</a:t>
            </a:r>
            <a:r>
              <a:rPr lang="en-US" sz="800" baseline="0">
                <a:solidFill>
                  <a:srgbClr val="000000"/>
                </a:solidFill>
                <a:latin typeface="Arial" charset="0"/>
              </a:rPr>
              <a:t>,  </a:t>
            </a:r>
            <a:r>
              <a:rPr lang="mn-MN" sz="1400" baseline="0">
                <a:solidFill>
                  <a:srgbClr val="000000"/>
                </a:solidFill>
                <a:latin typeface="Arial" charset="0"/>
              </a:rPr>
              <a:t>ИУДА</a:t>
            </a:r>
            <a:r>
              <a:rPr lang="en-US" sz="1400" baseline="0">
                <a:solidFill>
                  <a:srgbClr val="000000"/>
                </a:solidFill>
                <a:latin typeface="Arial" charset="0"/>
              </a:rPr>
              <a:t>, </a:t>
            </a:r>
            <a:r>
              <a:rPr lang="mn-MN" sz="800" baseline="0">
                <a:solidFill>
                  <a:srgbClr val="000000"/>
                </a:solidFill>
                <a:latin typeface="Arial" charset="0"/>
              </a:rPr>
              <a:t>З</a:t>
            </a:r>
            <a:r>
              <a:rPr lang="en-US" sz="800" baseline="0">
                <a:solidFill>
                  <a:srgbClr val="000000"/>
                </a:solidFill>
                <a:latin typeface="Arial" charset="0"/>
              </a:rPr>
              <a:t>E</a:t>
            </a:r>
            <a:r>
              <a:rPr lang="mn-MN" sz="800" baseline="0">
                <a:solidFill>
                  <a:srgbClr val="000000"/>
                </a:solidFill>
                <a:latin typeface="Arial" charset="0"/>
              </a:rPr>
              <a:t>БУЛОН</a:t>
            </a:r>
            <a:r>
              <a:rPr lang="en-US" sz="800" baseline="0">
                <a:solidFill>
                  <a:srgbClr val="000000"/>
                </a:solidFill>
                <a:latin typeface="Arial" charset="0"/>
              </a:rPr>
              <a:t>]</a:t>
            </a:r>
          </a:p>
        </p:txBody>
      </p:sp>
      <p:sp>
        <p:nvSpPr>
          <p:cNvPr id="35877" name="Text Box 39"/>
          <p:cNvSpPr txBox="1">
            <a:spLocks noChangeArrowheads="1"/>
          </p:cNvSpPr>
          <p:nvPr/>
        </p:nvSpPr>
        <p:spPr bwMode="auto">
          <a:xfrm>
            <a:off x="603252" y="4713529"/>
            <a:ext cx="6609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800" baseline="0">
                <a:solidFill>
                  <a:srgbClr val="000000"/>
                </a:solidFill>
                <a:latin typeface="Arial" charset="0"/>
              </a:rPr>
              <a:t>(</a:t>
            </a:r>
            <a:r>
              <a:rPr lang="mn-MN" sz="800" baseline="0">
                <a:solidFill>
                  <a:srgbClr val="000000"/>
                </a:solidFill>
                <a:latin typeface="Arial" charset="0"/>
              </a:rPr>
              <a:t>ЗИЛПА</a:t>
            </a:r>
            <a:r>
              <a:rPr lang="en-US" sz="800" baseline="0">
                <a:solidFill>
                  <a:srgbClr val="000000"/>
                </a:solidFill>
                <a:latin typeface="Arial" charset="0"/>
              </a:rPr>
              <a:t>)                                                                                         </a:t>
            </a:r>
          </a:p>
        </p:txBody>
      </p:sp>
      <p:sp>
        <p:nvSpPr>
          <p:cNvPr id="35878" name="Text Box 40"/>
          <p:cNvSpPr txBox="1">
            <a:spLocks noChangeArrowheads="1"/>
          </p:cNvSpPr>
          <p:nvPr/>
        </p:nvSpPr>
        <p:spPr bwMode="auto">
          <a:xfrm>
            <a:off x="3150467" y="4725836"/>
            <a:ext cx="5224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800" baseline="0">
                <a:solidFill>
                  <a:srgbClr val="000000"/>
                </a:solidFill>
                <a:latin typeface="Arial" charset="0"/>
              </a:rPr>
              <a:t>(</a:t>
            </a:r>
            <a:r>
              <a:rPr lang="mn-MN" sz="800" baseline="0">
                <a:solidFill>
                  <a:srgbClr val="000000"/>
                </a:solidFill>
                <a:latin typeface="Arial" charset="0"/>
              </a:rPr>
              <a:t>Л</a:t>
            </a:r>
            <a:r>
              <a:rPr lang="en-US" sz="800" baseline="0">
                <a:solidFill>
                  <a:srgbClr val="000000"/>
                </a:solidFill>
                <a:latin typeface="Arial" charset="0"/>
              </a:rPr>
              <a:t>EA)</a:t>
            </a:r>
          </a:p>
        </p:txBody>
      </p:sp>
      <p:sp>
        <p:nvSpPr>
          <p:cNvPr id="35879" name="Text Box 41"/>
          <p:cNvSpPr txBox="1">
            <a:spLocks noChangeArrowheads="1"/>
          </p:cNvSpPr>
          <p:nvPr/>
        </p:nvSpPr>
        <p:spPr bwMode="auto">
          <a:xfrm>
            <a:off x="4805797" y="4713529"/>
            <a:ext cx="6609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800" baseline="0">
                <a:solidFill>
                  <a:srgbClr val="000000"/>
                </a:solidFill>
                <a:latin typeface="Arial" charset="0"/>
              </a:rPr>
              <a:t>(</a:t>
            </a:r>
            <a:r>
              <a:rPr lang="mn-MN" sz="800" baseline="0">
                <a:solidFill>
                  <a:srgbClr val="000000"/>
                </a:solidFill>
                <a:latin typeface="Arial" charset="0"/>
              </a:rPr>
              <a:t>Р</a:t>
            </a:r>
            <a:r>
              <a:rPr lang="en-US" sz="800" baseline="0">
                <a:solidFill>
                  <a:srgbClr val="000000"/>
                </a:solidFill>
                <a:latin typeface="Arial" charset="0"/>
              </a:rPr>
              <a:t>A</a:t>
            </a:r>
            <a:r>
              <a:rPr lang="mn-MN" sz="800" baseline="0">
                <a:solidFill>
                  <a:srgbClr val="000000"/>
                </a:solidFill>
                <a:latin typeface="Arial" charset="0"/>
              </a:rPr>
              <a:t>ХЕЛ</a:t>
            </a:r>
            <a:r>
              <a:rPr lang="en-US" sz="800" baseline="0">
                <a:solidFill>
                  <a:srgbClr val="000000"/>
                </a:solidFill>
                <a:latin typeface="Arial" charset="0"/>
              </a:rPr>
              <a:t>)</a:t>
            </a:r>
          </a:p>
        </p:txBody>
      </p:sp>
      <p:sp>
        <p:nvSpPr>
          <p:cNvPr id="35880" name="Text Box 42"/>
          <p:cNvSpPr txBox="1">
            <a:spLocks noChangeArrowheads="1"/>
          </p:cNvSpPr>
          <p:nvPr/>
        </p:nvSpPr>
        <p:spPr bwMode="auto">
          <a:xfrm>
            <a:off x="5842002" y="4701223"/>
            <a:ext cx="6609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800" baseline="0" dirty="0">
                <a:solidFill>
                  <a:srgbClr val="000000"/>
                </a:solidFill>
                <a:latin typeface="Arial" charset="0"/>
              </a:rPr>
              <a:t>(</a:t>
            </a:r>
            <a:r>
              <a:rPr lang="mn-MN" sz="800" baseline="0" dirty="0">
                <a:solidFill>
                  <a:srgbClr val="000000"/>
                </a:solidFill>
                <a:latin typeface="Arial" charset="0"/>
              </a:rPr>
              <a:t>БИЛХА</a:t>
            </a:r>
            <a:r>
              <a:rPr lang="en-US" sz="800" baseline="0" dirty="0">
                <a:solidFill>
                  <a:srgbClr val="000000"/>
                </a:solidFill>
                <a:latin typeface="Arial" charset="0"/>
              </a:rPr>
              <a:t>)</a:t>
            </a:r>
          </a:p>
        </p:txBody>
      </p:sp>
      <p:sp>
        <p:nvSpPr>
          <p:cNvPr id="35881" name="Line 43"/>
          <p:cNvSpPr>
            <a:spLocks noChangeShapeType="1"/>
          </p:cNvSpPr>
          <p:nvPr/>
        </p:nvSpPr>
        <p:spPr bwMode="auto">
          <a:xfrm>
            <a:off x="5142057" y="4658149"/>
            <a:ext cx="0" cy="784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82" name="Text Box 44"/>
          <p:cNvSpPr txBox="1">
            <a:spLocks noChangeArrowheads="1"/>
          </p:cNvSpPr>
          <p:nvPr/>
        </p:nvSpPr>
        <p:spPr bwMode="auto">
          <a:xfrm>
            <a:off x="486353" y="4924284"/>
            <a:ext cx="881784" cy="28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lnSpc>
                <a:spcPct val="50000"/>
              </a:lnSpc>
              <a:spcBef>
                <a:spcPct val="50000"/>
              </a:spcBef>
              <a:spcAft>
                <a:spcPct val="0"/>
              </a:spcAft>
            </a:pPr>
            <a:endParaRPr lang="en-US" sz="800" baseline="0">
              <a:solidFill>
                <a:srgbClr val="000000"/>
              </a:solidFill>
              <a:latin typeface="Arial" charset="0"/>
            </a:endParaRPr>
          </a:p>
          <a:p>
            <a:pPr defTabSz="914400" fontAlgn="base">
              <a:lnSpc>
                <a:spcPct val="50000"/>
              </a:lnSpc>
              <a:spcBef>
                <a:spcPct val="50000"/>
              </a:spcBef>
              <a:spcAft>
                <a:spcPct val="0"/>
              </a:spcAft>
            </a:pPr>
            <a:r>
              <a:rPr lang="en-US" sz="800" baseline="0">
                <a:solidFill>
                  <a:srgbClr val="000000"/>
                </a:solidFill>
                <a:latin typeface="Arial" charset="0"/>
              </a:rPr>
              <a:t> [ </a:t>
            </a:r>
            <a:r>
              <a:rPr lang="mn-MN" sz="800" baseline="0">
                <a:solidFill>
                  <a:srgbClr val="000000"/>
                </a:solidFill>
                <a:latin typeface="Arial" charset="0"/>
              </a:rPr>
              <a:t>Г</a:t>
            </a:r>
            <a:r>
              <a:rPr lang="en-US" sz="800" baseline="0">
                <a:solidFill>
                  <a:srgbClr val="000000"/>
                </a:solidFill>
                <a:latin typeface="Arial" charset="0"/>
              </a:rPr>
              <a:t>A</a:t>
            </a:r>
            <a:r>
              <a:rPr lang="mn-MN" sz="800" baseline="0">
                <a:solidFill>
                  <a:srgbClr val="000000"/>
                </a:solidFill>
                <a:latin typeface="Arial" charset="0"/>
              </a:rPr>
              <a:t>Д</a:t>
            </a:r>
            <a:r>
              <a:rPr lang="en-US" sz="800" baseline="0">
                <a:solidFill>
                  <a:srgbClr val="000000"/>
                </a:solidFill>
                <a:latin typeface="Arial" charset="0"/>
              </a:rPr>
              <a:t>, A</a:t>
            </a:r>
            <a:r>
              <a:rPr lang="mn-MN" sz="800" baseline="0">
                <a:solidFill>
                  <a:srgbClr val="000000"/>
                </a:solidFill>
                <a:latin typeface="Arial" charset="0"/>
              </a:rPr>
              <a:t>Ш</a:t>
            </a:r>
            <a:r>
              <a:rPr lang="en-US" sz="800" baseline="0">
                <a:solidFill>
                  <a:srgbClr val="000000"/>
                </a:solidFill>
                <a:latin typeface="Arial" charset="0"/>
              </a:rPr>
              <a:t>E</a:t>
            </a:r>
            <a:r>
              <a:rPr lang="mn-MN" sz="800" baseline="0">
                <a:solidFill>
                  <a:srgbClr val="000000"/>
                </a:solidFill>
                <a:latin typeface="Arial" charset="0"/>
              </a:rPr>
              <a:t>Р</a:t>
            </a:r>
            <a:r>
              <a:rPr lang="en-US" sz="800" baseline="0">
                <a:solidFill>
                  <a:srgbClr val="000000"/>
                </a:solidFill>
                <a:latin typeface="Arial" charset="0"/>
              </a:rPr>
              <a:t>]</a:t>
            </a:r>
          </a:p>
        </p:txBody>
      </p:sp>
      <p:sp>
        <p:nvSpPr>
          <p:cNvPr id="35883" name="Line 45"/>
          <p:cNvSpPr>
            <a:spLocks noChangeShapeType="1"/>
          </p:cNvSpPr>
          <p:nvPr/>
        </p:nvSpPr>
        <p:spPr bwMode="auto">
          <a:xfrm>
            <a:off x="917864" y="4876596"/>
            <a:ext cx="0" cy="784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84" name="Line 46"/>
          <p:cNvSpPr>
            <a:spLocks noChangeShapeType="1"/>
          </p:cNvSpPr>
          <p:nvPr/>
        </p:nvSpPr>
        <p:spPr bwMode="auto">
          <a:xfrm>
            <a:off x="5143500" y="4888902"/>
            <a:ext cx="0" cy="784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85" name="Line 47"/>
          <p:cNvSpPr>
            <a:spLocks noChangeShapeType="1"/>
          </p:cNvSpPr>
          <p:nvPr/>
        </p:nvSpPr>
        <p:spPr bwMode="auto">
          <a:xfrm>
            <a:off x="6113318" y="4876596"/>
            <a:ext cx="0" cy="784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86" name="Line 48"/>
          <p:cNvSpPr>
            <a:spLocks noChangeShapeType="1"/>
          </p:cNvSpPr>
          <p:nvPr/>
        </p:nvSpPr>
        <p:spPr bwMode="auto">
          <a:xfrm>
            <a:off x="3411682" y="5147348"/>
            <a:ext cx="0" cy="784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87" name="Line 49"/>
          <p:cNvSpPr>
            <a:spLocks noChangeShapeType="1"/>
          </p:cNvSpPr>
          <p:nvPr/>
        </p:nvSpPr>
        <p:spPr bwMode="auto">
          <a:xfrm>
            <a:off x="5270500" y="6764162"/>
            <a:ext cx="0" cy="1176844"/>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88" name="Rectangle 50"/>
          <p:cNvSpPr>
            <a:spLocks noChangeArrowheads="1"/>
          </p:cNvSpPr>
          <p:nvPr/>
        </p:nvSpPr>
        <p:spPr bwMode="auto">
          <a:xfrm>
            <a:off x="359353" y="2129090"/>
            <a:ext cx="2382693" cy="216447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89" name="Text Box 51"/>
          <p:cNvSpPr txBox="1">
            <a:spLocks noChangeArrowheads="1"/>
          </p:cNvSpPr>
          <p:nvPr/>
        </p:nvSpPr>
        <p:spPr bwMode="auto">
          <a:xfrm>
            <a:off x="923636" y="812253"/>
            <a:ext cx="535276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lnSpc>
                <a:spcPct val="50000"/>
              </a:lnSpc>
              <a:spcBef>
                <a:spcPct val="50000"/>
              </a:spcBef>
              <a:spcAft>
                <a:spcPct val="0"/>
              </a:spcAft>
            </a:pPr>
            <a:r>
              <a:rPr lang="mn-MN" sz="1800" i="1" baseline="0">
                <a:solidFill>
                  <a:srgbClr val="000000"/>
                </a:solidFill>
                <a:latin typeface="Arial" charset="0"/>
              </a:rPr>
              <a:t>АДАМААС ХРИСТ ХҮРТЭЛ</a:t>
            </a:r>
            <a:endParaRPr lang="en-US" sz="1800" i="1" baseline="0">
              <a:solidFill>
                <a:srgbClr val="000000"/>
              </a:solidFill>
              <a:latin typeface="Arial" charset="0"/>
            </a:endParaRPr>
          </a:p>
        </p:txBody>
      </p:sp>
      <p:sp>
        <p:nvSpPr>
          <p:cNvPr id="35890" name="Line 52"/>
          <p:cNvSpPr>
            <a:spLocks noChangeShapeType="1"/>
          </p:cNvSpPr>
          <p:nvPr/>
        </p:nvSpPr>
        <p:spPr bwMode="auto">
          <a:xfrm>
            <a:off x="3411682" y="4876596"/>
            <a:ext cx="0" cy="7845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35891" name="Group 53"/>
          <p:cNvGrpSpPr>
            <a:grpSpLocks/>
          </p:cNvGrpSpPr>
          <p:nvPr/>
        </p:nvGrpSpPr>
        <p:grpSpPr bwMode="auto">
          <a:xfrm>
            <a:off x="682626" y="5488859"/>
            <a:ext cx="1366693" cy="2718279"/>
            <a:chOff x="473" y="3568"/>
            <a:chExt cx="947" cy="1767"/>
          </a:xfrm>
        </p:grpSpPr>
        <p:sp>
          <p:nvSpPr>
            <p:cNvPr id="35901" name="Text Box 54"/>
            <p:cNvSpPr txBox="1">
              <a:spLocks noChangeArrowheads="1"/>
            </p:cNvSpPr>
            <p:nvPr/>
          </p:nvSpPr>
          <p:spPr bwMode="auto">
            <a:xfrm>
              <a:off x="473" y="3568"/>
              <a:ext cx="673" cy="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lnSpc>
                  <a:spcPct val="50000"/>
                </a:lnSpc>
                <a:spcBef>
                  <a:spcPct val="50000"/>
                </a:spcBef>
                <a:spcAft>
                  <a:spcPct val="0"/>
                </a:spcAft>
              </a:pPr>
              <a:r>
                <a:rPr lang="mn-MN" sz="800" baseline="0">
                  <a:solidFill>
                    <a:srgbClr val="000000"/>
                  </a:solidFill>
                  <a:latin typeface="Arial" charset="0"/>
                </a:rPr>
                <a:t>Р</a:t>
              </a:r>
              <a:r>
                <a:rPr lang="en-US" sz="800" baseline="0">
                  <a:solidFill>
                    <a:srgbClr val="000000"/>
                  </a:solidFill>
                  <a:latin typeface="Arial" charset="0"/>
                </a:rPr>
                <a:t>E</a:t>
              </a:r>
              <a:r>
                <a:rPr lang="mn-MN" sz="800" baseline="0">
                  <a:solidFill>
                    <a:srgbClr val="000000"/>
                  </a:solidFill>
                  <a:latin typeface="Arial" charset="0"/>
                </a:rPr>
                <a:t>С</a:t>
              </a:r>
              <a:r>
                <a:rPr lang="en-US" sz="800" baseline="0">
                  <a:solidFill>
                    <a:srgbClr val="000000"/>
                  </a:solidFill>
                  <a:latin typeface="Arial" charset="0"/>
                </a:rPr>
                <a:t>A</a:t>
              </a:r>
            </a:p>
            <a:p>
              <a:pPr algn="ctr" defTabSz="914400" fontAlgn="base">
                <a:lnSpc>
                  <a:spcPct val="50000"/>
                </a:lnSpc>
                <a:spcBef>
                  <a:spcPct val="50000"/>
                </a:spcBef>
                <a:spcAft>
                  <a:spcPct val="0"/>
                </a:spcAft>
              </a:pPr>
              <a:r>
                <a:rPr lang="mn-MN" sz="800" baseline="0">
                  <a:solidFill>
                    <a:srgbClr val="000000"/>
                  </a:solidFill>
                  <a:latin typeface="Arial" charset="0"/>
                </a:rPr>
                <a:t>И</a:t>
              </a:r>
              <a:r>
                <a:rPr lang="en-US" sz="800" baseline="0">
                  <a:solidFill>
                    <a:srgbClr val="000000"/>
                  </a:solidFill>
                  <a:latin typeface="Arial" charset="0"/>
                </a:rPr>
                <a:t>OA</a:t>
              </a:r>
              <a:r>
                <a:rPr lang="mn-MN" sz="800" baseline="0">
                  <a:solidFill>
                    <a:srgbClr val="000000"/>
                  </a:solidFill>
                  <a:latin typeface="Arial" charset="0"/>
                </a:rPr>
                <a:t>Н</a:t>
              </a:r>
              <a:r>
                <a:rPr lang="en-US" sz="800" baseline="0">
                  <a:solidFill>
                    <a:srgbClr val="000000"/>
                  </a:solidFill>
                  <a:latin typeface="Arial" charset="0"/>
                </a:rPr>
                <a:t>A</a:t>
              </a:r>
              <a:r>
                <a:rPr lang="mn-MN" sz="800" baseline="0">
                  <a:solidFill>
                    <a:srgbClr val="000000"/>
                  </a:solidFill>
                  <a:latin typeface="Arial" charset="0"/>
                </a:rPr>
                <a:t>Н</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И</a:t>
              </a:r>
              <a:r>
                <a:rPr lang="en-US" sz="800" baseline="0">
                  <a:solidFill>
                    <a:srgbClr val="000000"/>
                  </a:solidFill>
                  <a:latin typeface="Arial" charset="0"/>
                </a:rPr>
                <a:t>O</a:t>
              </a:r>
              <a:r>
                <a:rPr lang="mn-MN" sz="800" baseline="0">
                  <a:solidFill>
                    <a:srgbClr val="000000"/>
                  </a:solidFill>
                  <a:latin typeface="Arial" charset="0"/>
                </a:rPr>
                <a:t>Д</a:t>
              </a:r>
              <a:r>
                <a:rPr lang="en-US" sz="800" baseline="0">
                  <a:solidFill>
                    <a:srgbClr val="000000"/>
                  </a:solidFill>
                  <a:latin typeface="Arial" charset="0"/>
                </a:rPr>
                <a:t>A</a:t>
              </a:r>
            </a:p>
            <a:p>
              <a:pPr algn="ctr" defTabSz="914400" fontAlgn="base">
                <a:lnSpc>
                  <a:spcPct val="50000"/>
                </a:lnSpc>
                <a:spcBef>
                  <a:spcPct val="50000"/>
                </a:spcBef>
                <a:spcAft>
                  <a:spcPct val="0"/>
                </a:spcAft>
              </a:pPr>
              <a:r>
                <a:rPr lang="mn-MN" sz="800" baseline="0">
                  <a:solidFill>
                    <a:srgbClr val="000000"/>
                  </a:solidFill>
                  <a:latin typeface="Arial" charset="0"/>
                </a:rPr>
                <a:t>И</a:t>
              </a:r>
              <a:r>
                <a:rPr lang="en-US" sz="800" baseline="0">
                  <a:solidFill>
                    <a:srgbClr val="000000"/>
                  </a:solidFill>
                  <a:latin typeface="Arial" charset="0"/>
                </a:rPr>
                <a:t>O</a:t>
              </a:r>
              <a:r>
                <a:rPr lang="mn-MN" sz="800" baseline="0">
                  <a:solidFill>
                    <a:srgbClr val="000000"/>
                  </a:solidFill>
                  <a:latin typeface="Arial" charset="0"/>
                </a:rPr>
                <a:t>С</a:t>
              </a:r>
              <a:r>
                <a:rPr lang="en-US" sz="800" baseline="0">
                  <a:solidFill>
                    <a:srgbClr val="000000"/>
                  </a:solidFill>
                  <a:latin typeface="Arial" charset="0"/>
                </a:rPr>
                <a:t>E</a:t>
              </a:r>
              <a:r>
                <a:rPr lang="mn-MN" sz="800" baseline="0">
                  <a:solidFill>
                    <a:srgbClr val="000000"/>
                  </a:solidFill>
                  <a:latin typeface="Arial" charset="0"/>
                </a:rPr>
                <a:t>К</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С</a:t>
              </a:r>
              <a:r>
                <a:rPr lang="en-US" sz="800" baseline="0">
                  <a:solidFill>
                    <a:srgbClr val="000000"/>
                  </a:solidFill>
                  <a:latin typeface="Arial" charset="0"/>
                </a:rPr>
                <a:t>EME</a:t>
              </a:r>
              <a:r>
                <a:rPr lang="mn-MN" sz="800" baseline="0">
                  <a:solidFill>
                    <a:srgbClr val="000000"/>
                  </a:solidFill>
                  <a:latin typeface="Arial" charset="0"/>
                </a:rPr>
                <a:t>ИН</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MATTAT</a:t>
              </a:r>
              <a:r>
                <a:rPr lang="mn-MN" sz="800" baseline="0">
                  <a:solidFill>
                    <a:srgbClr val="000000"/>
                  </a:solidFill>
                  <a:latin typeface="Arial" charset="0"/>
                </a:rPr>
                <a:t>И</a:t>
              </a:r>
              <a:r>
                <a:rPr lang="en-US" sz="800" baseline="0">
                  <a:solidFill>
                    <a:srgbClr val="000000"/>
                  </a:solidFill>
                  <a:latin typeface="Arial" charset="0"/>
                </a:rPr>
                <a:t>A</a:t>
              </a:r>
              <a:r>
                <a:rPr lang="mn-MN" sz="800" baseline="0">
                  <a:solidFill>
                    <a:srgbClr val="000000"/>
                  </a:solidFill>
                  <a:latin typeface="Arial" charset="0"/>
                </a:rPr>
                <a:t>С</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MAAT</a:t>
              </a:r>
            </a:p>
            <a:p>
              <a:pPr algn="ctr" defTabSz="914400" fontAlgn="base">
                <a:lnSpc>
                  <a:spcPct val="50000"/>
                </a:lnSpc>
                <a:spcBef>
                  <a:spcPct val="50000"/>
                </a:spcBef>
                <a:spcAft>
                  <a:spcPct val="0"/>
                </a:spcAft>
              </a:pPr>
              <a:r>
                <a:rPr lang="mn-MN" sz="800" baseline="0">
                  <a:solidFill>
                    <a:srgbClr val="000000"/>
                  </a:solidFill>
                  <a:latin typeface="Arial" charset="0"/>
                </a:rPr>
                <a:t>Н</a:t>
              </a:r>
              <a:r>
                <a:rPr lang="en-US" sz="800" baseline="0">
                  <a:solidFill>
                    <a:srgbClr val="000000"/>
                  </a:solidFill>
                  <a:latin typeface="Arial" charset="0"/>
                </a:rPr>
                <a:t>A</a:t>
              </a:r>
              <a:r>
                <a:rPr lang="mn-MN" sz="800" baseline="0">
                  <a:solidFill>
                    <a:srgbClr val="000000"/>
                  </a:solidFill>
                  <a:latin typeface="Arial" charset="0"/>
                </a:rPr>
                <a:t>ГГАИ</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Х</a:t>
              </a:r>
              <a:r>
                <a:rPr lang="en-US" sz="800" baseline="0">
                  <a:solidFill>
                    <a:srgbClr val="000000"/>
                  </a:solidFill>
                  <a:latin typeface="Arial" charset="0"/>
                </a:rPr>
                <a:t>E</a:t>
              </a:r>
              <a:r>
                <a:rPr lang="mn-MN" sz="800" baseline="0">
                  <a:solidFill>
                    <a:srgbClr val="000000"/>
                  </a:solidFill>
                  <a:latin typeface="Arial" charset="0"/>
                </a:rPr>
                <a:t>СЛИ</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Н</a:t>
              </a:r>
              <a:r>
                <a:rPr lang="en-US" sz="800" baseline="0">
                  <a:solidFill>
                    <a:srgbClr val="000000"/>
                  </a:solidFill>
                  <a:latin typeface="Arial" charset="0"/>
                </a:rPr>
                <a:t>A</a:t>
              </a:r>
              <a:r>
                <a:rPr lang="mn-MN" sz="800" baseline="0">
                  <a:solidFill>
                    <a:srgbClr val="000000"/>
                  </a:solidFill>
                  <a:latin typeface="Arial" charset="0"/>
                </a:rPr>
                <a:t>ХУМ</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AMO</a:t>
              </a:r>
              <a:r>
                <a:rPr lang="mn-MN" sz="800" baseline="0">
                  <a:solidFill>
                    <a:srgbClr val="000000"/>
                  </a:solidFill>
                  <a:latin typeface="Arial" charset="0"/>
                </a:rPr>
                <a:t>С</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MA</a:t>
              </a:r>
              <a:r>
                <a:rPr lang="mn-MN" sz="800" baseline="0">
                  <a:solidFill>
                    <a:srgbClr val="000000"/>
                  </a:solidFill>
                  <a:latin typeface="Arial" charset="0"/>
                </a:rPr>
                <a:t>ТТ</a:t>
              </a:r>
              <a:r>
                <a:rPr lang="en-US" sz="800" baseline="0">
                  <a:solidFill>
                    <a:srgbClr val="000000"/>
                  </a:solidFill>
                  <a:latin typeface="Arial" charset="0"/>
                </a:rPr>
                <a:t>AT</a:t>
              </a:r>
              <a:r>
                <a:rPr lang="mn-MN" sz="800" baseline="0">
                  <a:solidFill>
                    <a:srgbClr val="000000"/>
                  </a:solidFill>
                  <a:latin typeface="Arial" charset="0"/>
                </a:rPr>
                <a:t>ИАС</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И</a:t>
              </a:r>
              <a:r>
                <a:rPr lang="en-US" sz="800" baseline="0">
                  <a:solidFill>
                    <a:srgbClr val="000000"/>
                  </a:solidFill>
                  <a:latin typeface="Arial" charset="0"/>
                </a:rPr>
                <a:t>O</a:t>
              </a:r>
              <a:r>
                <a:rPr lang="mn-MN" sz="800" baseline="0">
                  <a:solidFill>
                    <a:srgbClr val="000000"/>
                  </a:solidFill>
                  <a:latin typeface="Arial" charset="0"/>
                </a:rPr>
                <a:t>С</a:t>
              </a:r>
              <a:r>
                <a:rPr lang="en-US" sz="800" baseline="0">
                  <a:solidFill>
                    <a:srgbClr val="000000"/>
                  </a:solidFill>
                  <a:latin typeface="Arial" charset="0"/>
                </a:rPr>
                <a:t>E</a:t>
              </a:r>
              <a:r>
                <a:rPr lang="mn-MN" sz="800" baseline="0">
                  <a:solidFill>
                    <a:srgbClr val="000000"/>
                  </a:solidFill>
                  <a:latin typeface="Arial" charset="0"/>
                </a:rPr>
                <a:t>Ф</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И</a:t>
              </a:r>
              <a:r>
                <a:rPr lang="en-US" sz="800" baseline="0">
                  <a:solidFill>
                    <a:srgbClr val="000000"/>
                  </a:solidFill>
                  <a:latin typeface="Arial" charset="0"/>
                </a:rPr>
                <a:t>A</a:t>
              </a:r>
              <a:r>
                <a:rPr lang="mn-MN" sz="800" baseline="0">
                  <a:solidFill>
                    <a:srgbClr val="000000"/>
                  </a:solidFill>
                  <a:latin typeface="Arial" charset="0"/>
                </a:rPr>
                <a:t>ННАИ</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ME</a:t>
              </a:r>
              <a:r>
                <a:rPr lang="mn-MN" sz="800" baseline="0">
                  <a:solidFill>
                    <a:srgbClr val="000000"/>
                  </a:solidFill>
                  <a:latin typeface="Arial" charset="0"/>
                </a:rPr>
                <a:t>ЛЧИ</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ЛЕВ</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800" baseline="0">
                  <a:solidFill>
                    <a:srgbClr val="000000"/>
                  </a:solidFill>
                  <a:latin typeface="Arial" charset="0"/>
                </a:rPr>
                <a:t>MATTAT</a:t>
              </a:r>
            </a:p>
            <a:p>
              <a:pPr algn="ctr" defTabSz="914400" fontAlgn="base">
                <a:lnSpc>
                  <a:spcPct val="50000"/>
                </a:lnSpc>
                <a:spcBef>
                  <a:spcPct val="50000"/>
                </a:spcBef>
                <a:spcAft>
                  <a:spcPct val="0"/>
                </a:spcAft>
              </a:pPr>
              <a:r>
                <a:rPr lang="en-US" sz="800" baseline="0">
                  <a:solidFill>
                    <a:srgbClr val="000000"/>
                  </a:solidFill>
                  <a:latin typeface="Arial" charset="0"/>
                </a:rPr>
                <a:t>E</a:t>
              </a:r>
              <a:r>
                <a:rPr lang="mn-MN" sz="800" baseline="0">
                  <a:solidFill>
                    <a:srgbClr val="000000"/>
                  </a:solidFill>
                  <a:latin typeface="Arial" charset="0"/>
                </a:rPr>
                <a:t>ЛИ</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mn-MN" sz="800" baseline="0">
                  <a:solidFill>
                    <a:srgbClr val="000000"/>
                  </a:solidFill>
                  <a:latin typeface="Arial" charset="0"/>
                </a:rPr>
                <a:t>И</a:t>
              </a:r>
              <a:r>
                <a:rPr lang="en-US" sz="800" baseline="0">
                  <a:solidFill>
                    <a:srgbClr val="000000"/>
                  </a:solidFill>
                  <a:latin typeface="Arial" charset="0"/>
                </a:rPr>
                <a:t>O</a:t>
              </a:r>
              <a:r>
                <a:rPr lang="mn-MN" sz="800" baseline="0">
                  <a:solidFill>
                    <a:srgbClr val="000000"/>
                  </a:solidFill>
                  <a:latin typeface="Arial" charset="0"/>
                </a:rPr>
                <a:t>С</a:t>
              </a:r>
              <a:r>
                <a:rPr lang="en-US" sz="800" baseline="0">
                  <a:solidFill>
                    <a:srgbClr val="000000"/>
                  </a:solidFill>
                  <a:latin typeface="Arial" charset="0"/>
                </a:rPr>
                <a:t>E</a:t>
              </a:r>
              <a:r>
                <a:rPr lang="mn-MN" sz="800" baseline="0">
                  <a:solidFill>
                    <a:srgbClr val="000000"/>
                  </a:solidFill>
                  <a:latin typeface="Arial" charset="0"/>
                </a:rPr>
                <a:t>Ф</a:t>
              </a:r>
              <a:r>
                <a:rPr lang="en-US" sz="800" baseline="0">
                  <a:solidFill>
                    <a:srgbClr val="000000"/>
                  </a:solidFill>
                  <a:latin typeface="Arial" charset="0"/>
                </a:rPr>
                <a:t>(</a:t>
              </a:r>
              <a:r>
                <a:rPr lang="mn-MN" sz="800" baseline="0">
                  <a:solidFill>
                    <a:srgbClr val="000000"/>
                  </a:solidFill>
                  <a:latin typeface="Arial" charset="0"/>
                </a:rPr>
                <a:t>Хүргэн</a:t>
              </a:r>
              <a:endParaRPr lang="en-US" sz="800" baseline="0">
                <a:solidFill>
                  <a:srgbClr val="000000"/>
                </a:solidFill>
                <a:latin typeface="Arial" charset="0"/>
              </a:endParaRPr>
            </a:p>
            <a:p>
              <a:pPr algn="ctr" defTabSz="914400" fontAlgn="base">
                <a:lnSpc>
                  <a:spcPct val="50000"/>
                </a:lnSpc>
                <a:spcBef>
                  <a:spcPct val="50000"/>
                </a:spcBef>
                <a:spcAft>
                  <a:spcPct val="0"/>
                </a:spcAft>
              </a:pPr>
              <a:r>
                <a:rPr lang="en-US" sz="1400" i="1" u="sng" baseline="0">
                  <a:solidFill>
                    <a:srgbClr val="000000"/>
                  </a:solidFill>
                  <a:latin typeface="Arial" charset="0"/>
                </a:rPr>
                <a:t>MA</a:t>
              </a:r>
              <a:r>
                <a:rPr lang="mn-MN" sz="1400" i="1" u="sng" baseline="0">
                  <a:solidFill>
                    <a:srgbClr val="000000"/>
                  </a:solidFill>
                  <a:latin typeface="Arial" charset="0"/>
                </a:rPr>
                <a:t>РИА</a:t>
              </a:r>
              <a:endParaRPr lang="en-US" sz="800" baseline="0">
                <a:solidFill>
                  <a:srgbClr val="000000"/>
                </a:solidFill>
                <a:latin typeface="Arial" charset="0"/>
              </a:endParaRPr>
            </a:p>
            <a:p>
              <a:pPr algn="ctr" defTabSz="914400" fontAlgn="base">
                <a:lnSpc>
                  <a:spcPct val="50000"/>
                </a:lnSpc>
                <a:spcBef>
                  <a:spcPct val="50000"/>
                </a:spcBef>
                <a:spcAft>
                  <a:spcPct val="0"/>
                </a:spcAft>
              </a:pPr>
              <a:endParaRPr lang="en-US" sz="800" u="sng" baseline="0">
                <a:solidFill>
                  <a:srgbClr val="000000"/>
                </a:solidFill>
                <a:latin typeface="Arial" charset="0"/>
              </a:endParaRPr>
            </a:p>
          </p:txBody>
        </p:sp>
        <p:sp>
          <p:nvSpPr>
            <p:cNvPr id="35902" name="Text Box 55"/>
            <p:cNvSpPr txBox="1">
              <a:spLocks noChangeArrowheads="1"/>
            </p:cNvSpPr>
            <p:nvPr/>
          </p:nvSpPr>
          <p:spPr bwMode="auto">
            <a:xfrm>
              <a:off x="1000" y="4934"/>
              <a:ext cx="42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800" baseline="0">
                  <a:solidFill>
                    <a:srgbClr val="000000"/>
                  </a:solidFill>
                  <a:latin typeface="Arial" charset="0"/>
                </a:rPr>
                <a:t>)</a:t>
              </a:r>
            </a:p>
          </p:txBody>
        </p:sp>
      </p:grpSp>
      <p:sp>
        <p:nvSpPr>
          <p:cNvPr id="35892" name="Rectangle 56"/>
          <p:cNvSpPr>
            <a:spLocks noChangeArrowheads="1"/>
          </p:cNvSpPr>
          <p:nvPr/>
        </p:nvSpPr>
        <p:spPr bwMode="auto">
          <a:xfrm>
            <a:off x="4118842" y="7007221"/>
            <a:ext cx="1011671" cy="73072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93" name="Line 57"/>
          <p:cNvSpPr>
            <a:spLocks noChangeShapeType="1"/>
          </p:cNvSpPr>
          <p:nvPr/>
        </p:nvSpPr>
        <p:spPr bwMode="auto">
          <a:xfrm flipH="1" flipV="1">
            <a:off x="2727614" y="5385794"/>
            <a:ext cx="409864" cy="1573740"/>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94" name="Line 58"/>
          <p:cNvSpPr>
            <a:spLocks noChangeShapeType="1"/>
          </p:cNvSpPr>
          <p:nvPr/>
        </p:nvSpPr>
        <p:spPr bwMode="auto">
          <a:xfrm flipV="1">
            <a:off x="3678671" y="5419636"/>
            <a:ext cx="396875" cy="1566048"/>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95" name="Line 59"/>
          <p:cNvSpPr>
            <a:spLocks noChangeShapeType="1"/>
          </p:cNvSpPr>
          <p:nvPr/>
        </p:nvSpPr>
        <p:spPr bwMode="auto">
          <a:xfrm flipH="1" flipV="1">
            <a:off x="1542763" y="5518093"/>
            <a:ext cx="425738" cy="2384455"/>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96" name="Line 60"/>
          <p:cNvSpPr>
            <a:spLocks noChangeShapeType="1"/>
          </p:cNvSpPr>
          <p:nvPr/>
        </p:nvSpPr>
        <p:spPr bwMode="auto">
          <a:xfrm flipV="1">
            <a:off x="4963103" y="6758010"/>
            <a:ext cx="281420" cy="1030700"/>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97" name="Line 61"/>
          <p:cNvSpPr>
            <a:spLocks noChangeShapeType="1"/>
          </p:cNvSpPr>
          <p:nvPr/>
        </p:nvSpPr>
        <p:spPr bwMode="auto">
          <a:xfrm>
            <a:off x="584491" y="5167345"/>
            <a:ext cx="6609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98" name="Line 62"/>
          <p:cNvSpPr>
            <a:spLocks noChangeShapeType="1"/>
          </p:cNvSpPr>
          <p:nvPr/>
        </p:nvSpPr>
        <p:spPr bwMode="auto">
          <a:xfrm>
            <a:off x="1411432" y="5168883"/>
            <a:ext cx="28185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899" name="Line 63"/>
          <p:cNvSpPr>
            <a:spLocks noChangeShapeType="1"/>
          </p:cNvSpPr>
          <p:nvPr/>
        </p:nvSpPr>
        <p:spPr bwMode="auto">
          <a:xfrm>
            <a:off x="4610968" y="5168883"/>
            <a:ext cx="9770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5900" name="Line 64"/>
          <p:cNvSpPr>
            <a:spLocks noChangeShapeType="1"/>
          </p:cNvSpPr>
          <p:nvPr/>
        </p:nvSpPr>
        <p:spPr bwMode="auto">
          <a:xfrm>
            <a:off x="5725104" y="5155039"/>
            <a:ext cx="7417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Tree>
    <p:extLst>
      <p:ext uri="{BB962C8B-B14F-4D97-AF65-F5344CB8AC3E}">
        <p14:creationId xmlns:p14="http://schemas.microsoft.com/office/powerpoint/2010/main" val="8806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8"/>
          <p:cNvSpPr txBox="1">
            <a:spLocks noChangeArrowheads="1"/>
          </p:cNvSpPr>
          <p:nvPr/>
        </p:nvSpPr>
        <p:spPr bwMode="auto">
          <a:xfrm>
            <a:off x="6006523" y="106148"/>
            <a:ext cx="850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17</a:t>
            </a:r>
          </a:p>
        </p:txBody>
      </p:sp>
      <p:sp>
        <p:nvSpPr>
          <p:cNvPr id="36867" name="Text Box 27"/>
          <p:cNvSpPr txBox="1">
            <a:spLocks noChangeArrowheads="1"/>
          </p:cNvSpPr>
          <p:nvPr/>
        </p:nvSpPr>
        <p:spPr bwMode="auto">
          <a:xfrm>
            <a:off x="66386" y="6802620"/>
            <a:ext cx="2095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000" i="1" u="sng" baseline="0">
                <a:solidFill>
                  <a:srgbClr val="000000"/>
                </a:solidFill>
                <a:latin typeface="Helvetica" charset="0"/>
              </a:rPr>
              <a:t>ЦУСАН ТАЛ</a:t>
            </a:r>
            <a:r>
              <a:rPr lang="en-US" sz="2000" i="1" u="sng" baseline="0">
                <a:solidFill>
                  <a:srgbClr val="000000"/>
                </a:solidFill>
                <a:latin typeface="Helvetica" charset="0"/>
              </a:rPr>
              <a:t>            (MA</a:t>
            </a:r>
            <a:r>
              <a:rPr lang="mn-MN" sz="2000" i="1" u="sng" baseline="0">
                <a:solidFill>
                  <a:srgbClr val="000000"/>
                </a:solidFill>
                <a:latin typeface="Helvetica" charset="0"/>
              </a:rPr>
              <a:t>РИА</a:t>
            </a:r>
            <a:r>
              <a:rPr lang="en-US" sz="2000" i="1" u="sng" baseline="0">
                <a:solidFill>
                  <a:srgbClr val="000000"/>
                </a:solidFill>
                <a:latin typeface="Helvetica" charset="0"/>
              </a:rPr>
              <a:t>)</a:t>
            </a:r>
          </a:p>
        </p:txBody>
      </p:sp>
      <p:sp>
        <p:nvSpPr>
          <p:cNvPr id="36868" name="Text Box 28"/>
          <p:cNvSpPr txBox="1">
            <a:spLocks noChangeArrowheads="1"/>
          </p:cNvSpPr>
          <p:nvPr/>
        </p:nvSpPr>
        <p:spPr bwMode="auto">
          <a:xfrm>
            <a:off x="4603750" y="6802622"/>
            <a:ext cx="194252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000" i="1" u="sng" baseline="0">
                <a:solidFill>
                  <a:srgbClr val="000000"/>
                </a:solidFill>
                <a:latin typeface="Helvetica" charset="0"/>
              </a:rPr>
              <a:t>ХУУЛЬ ЁСНЫ ТАЛ</a:t>
            </a:r>
            <a:r>
              <a:rPr lang="en-US" sz="2000" i="1" u="sng" baseline="0">
                <a:solidFill>
                  <a:srgbClr val="000000"/>
                </a:solidFill>
                <a:latin typeface="Helvetica" charset="0"/>
              </a:rPr>
              <a:t>       (</a:t>
            </a:r>
            <a:r>
              <a:rPr lang="mn-MN" sz="2000" i="1" u="sng" baseline="0">
                <a:solidFill>
                  <a:srgbClr val="000000"/>
                </a:solidFill>
                <a:latin typeface="Helvetica" charset="0"/>
              </a:rPr>
              <a:t>И</a:t>
            </a:r>
            <a:r>
              <a:rPr lang="en-US" sz="2000" i="1" u="sng" baseline="0">
                <a:solidFill>
                  <a:srgbClr val="000000"/>
                </a:solidFill>
                <a:latin typeface="Helvetica" charset="0"/>
              </a:rPr>
              <a:t>O</a:t>
            </a:r>
            <a:r>
              <a:rPr lang="mn-MN" sz="2000" i="1" u="sng" baseline="0">
                <a:solidFill>
                  <a:srgbClr val="000000"/>
                </a:solidFill>
                <a:latin typeface="Helvetica" charset="0"/>
              </a:rPr>
              <a:t>С</a:t>
            </a:r>
            <a:r>
              <a:rPr lang="en-US" sz="2000" i="1" u="sng" baseline="0">
                <a:solidFill>
                  <a:srgbClr val="000000"/>
                </a:solidFill>
                <a:latin typeface="Helvetica" charset="0"/>
              </a:rPr>
              <a:t>E</a:t>
            </a:r>
            <a:r>
              <a:rPr lang="mn-MN" sz="2000" i="1" u="sng" baseline="0">
                <a:solidFill>
                  <a:srgbClr val="000000"/>
                </a:solidFill>
                <a:latin typeface="Helvetica" charset="0"/>
              </a:rPr>
              <a:t>Ф</a:t>
            </a:r>
            <a:r>
              <a:rPr lang="en-US" sz="2000" i="1" u="sng" baseline="0">
                <a:solidFill>
                  <a:srgbClr val="000000"/>
                </a:solidFill>
                <a:latin typeface="Helvetica" charset="0"/>
              </a:rPr>
              <a:t>)</a:t>
            </a:r>
          </a:p>
        </p:txBody>
      </p:sp>
      <p:sp>
        <p:nvSpPr>
          <p:cNvPr id="36869" name="Text Box 33"/>
          <p:cNvSpPr txBox="1">
            <a:spLocks noChangeArrowheads="1"/>
          </p:cNvSpPr>
          <p:nvPr/>
        </p:nvSpPr>
        <p:spPr bwMode="auto">
          <a:xfrm>
            <a:off x="1828512" y="6807236"/>
            <a:ext cx="313603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2800" baseline="0">
                <a:solidFill>
                  <a:srgbClr val="000000"/>
                </a:solidFill>
                <a:latin typeface="Arial" charset="0"/>
              </a:rPr>
              <a:t>E</a:t>
            </a:r>
            <a:r>
              <a:rPr lang="mn-MN" sz="2800" baseline="0">
                <a:solidFill>
                  <a:srgbClr val="000000"/>
                </a:solidFill>
                <a:latin typeface="Arial" charset="0"/>
              </a:rPr>
              <a:t>СҮС</a:t>
            </a:r>
            <a:endParaRPr lang="en-US" sz="1400" baseline="0">
              <a:solidFill>
                <a:srgbClr val="000000"/>
              </a:solidFill>
              <a:latin typeface="Arial" charset="0"/>
            </a:endParaRPr>
          </a:p>
          <a:p>
            <a:pPr algn="ctr" defTabSz="914400" fontAlgn="base">
              <a:spcBef>
                <a:spcPct val="50000"/>
              </a:spcBef>
              <a:spcAft>
                <a:spcPct val="0"/>
              </a:spcAft>
            </a:pPr>
            <a:r>
              <a:rPr lang="mn-MN" sz="1400" baseline="0">
                <a:solidFill>
                  <a:srgbClr val="000000"/>
                </a:solidFill>
                <a:latin typeface="Arial" charset="0"/>
              </a:rPr>
              <a:t>ХРИСТ</a:t>
            </a:r>
            <a:br>
              <a:rPr lang="mn-MN" sz="1400" baseline="0">
                <a:solidFill>
                  <a:srgbClr val="000000"/>
                </a:solidFill>
                <a:latin typeface="Arial" charset="0"/>
              </a:rPr>
            </a:br>
            <a:r>
              <a:rPr lang="en-US" sz="1400" baseline="0">
                <a:solidFill>
                  <a:srgbClr val="000000"/>
                </a:solidFill>
                <a:latin typeface="Arial" charset="0"/>
              </a:rPr>
              <a:t>(</a:t>
            </a:r>
            <a:r>
              <a:rPr lang="mn-MN" sz="1400" baseline="0">
                <a:solidFill>
                  <a:srgbClr val="000000"/>
                </a:solidFill>
                <a:latin typeface="Arial" charset="0"/>
              </a:rPr>
              <a:t>ХРИСТОС</a:t>
            </a:r>
            <a:r>
              <a:rPr lang="en-US" sz="1400" baseline="0">
                <a:solidFill>
                  <a:srgbClr val="000000"/>
                </a:solidFill>
                <a:latin typeface="Arial" charset="0"/>
              </a:rPr>
              <a:t>: </a:t>
            </a:r>
            <a:r>
              <a:rPr lang="ja-JP" altLang="en-US" sz="1400" baseline="0">
                <a:solidFill>
                  <a:srgbClr val="000000"/>
                </a:solidFill>
                <a:latin typeface="Arial" charset="0"/>
              </a:rPr>
              <a:t>“</a:t>
            </a:r>
            <a:r>
              <a:rPr lang="mn-MN" sz="1400" baseline="0">
                <a:solidFill>
                  <a:srgbClr val="000000"/>
                </a:solidFill>
                <a:latin typeface="Arial" charset="0"/>
              </a:rPr>
              <a:t>ТОСЛОГДСОН</a:t>
            </a:r>
            <a:r>
              <a:rPr lang="ja-JP" altLang="en-US" sz="1400" baseline="0">
                <a:solidFill>
                  <a:srgbClr val="000000"/>
                </a:solidFill>
                <a:latin typeface="Arial" charset="0"/>
              </a:rPr>
              <a:t>”</a:t>
            </a:r>
            <a:r>
              <a:rPr lang="en-US" sz="1400" baseline="0">
                <a:solidFill>
                  <a:srgbClr val="000000"/>
                </a:solidFill>
                <a:latin typeface="Arial" charset="0"/>
              </a:rPr>
              <a:t>)                </a:t>
            </a:r>
            <a:r>
              <a:rPr lang="mn-MN" sz="1400" baseline="0">
                <a:solidFill>
                  <a:srgbClr val="000000"/>
                </a:solidFill>
                <a:latin typeface="Arial" charset="0"/>
              </a:rPr>
              <a:t>БУРХАНЫ ХҮҮ</a:t>
            </a:r>
            <a:endParaRPr lang="en-US" sz="1400" baseline="0">
              <a:solidFill>
                <a:srgbClr val="000000"/>
              </a:solidFill>
              <a:latin typeface="Arial" charset="0"/>
            </a:endParaRPr>
          </a:p>
        </p:txBody>
      </p:sp>
      <p:sp>
        <p:nvSpPr>
          <p:cNvPr id="36870" name="Text Box 65"/>
          <p:cNvSpPr txBox="1">
            <a:spLocks noChangeArrowheads="1"/>
          </p:cNvSpPr>
          <p:nvPr/>
        </p:nvSpPr>
        <p:spPr bwMode="auto">
          <a:xfrm>
            <a:off x="774991" y="3176713"/>
            <a:ext cx="5377295" cy="55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lnSpc>
                <a:spcPct val="150000"/>
              </a:lnSpc>
              <a:spcBef>
                <a:spcPct val="50000"/>
              </a:spcBef>
              <a:spcAft>
                <a:spcPct val="0"/>
              </a:spcAft>
            </a:pPr>
            <a:r>
              <a:rPr lang="en-US" sz="3200">
                <a:solidFill>
                  <a:srgbClr val="000000"/>
                </a:solidFill>
                <a:latin typeface="Arial" charset="0"/>
              </a:rPr>
              <a:t>1:100,000,000,000,000,000</a:t>
            </a:r>
            <a:endParaRPr lang="en-US" sz="3200" b="0">
              <a:solidFill>
                <a:srgbClr val="000000"/>
              </a:solidFill>
              <a:latin typeface="Arial" charset="0"/>
            </a:endParaRPr>
          </a:p>
        </p:txBody>
      </p:sp>
      <p:sp>
        <p:nvSpPr>
          <p:cNvPr id="36871" name="AutoShape 70"/>
          <p:cNvSpPr>
            <a:spLocks noChangeArrowheads="1"/>
          </p:cNvSpPr>
          <p:nvPr/>
        </p:nvSpPr>
        <p:spPr bwMode="auto">
          <a:xfrm>
            <a:off x="2193638" y="6858002"/>
            <a:ext cx="565727" cy="407665"/>
          </a:xfrm>
          <a:prstGeom prst="rightArrow">
            <a:avLst>
              <a:gd name="adj1" fmla="val 50000"/>
              <a:gd name="adj2" fmla="val 36981"/>
            </a:avLst>
          </a:pr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6872" name="AutoShape 71"/>
          <p:cNvSpPr>
            <a:spLocks noChangeArrowheads="1"/>
          </p:cNvSpPr>
          <p:nvPr/>
        </p:nvSpPr>
        <p:spPr bwMode="auto">
          <a:xfrm rot="10800000">
            <a:off x="4075547" y="6870308"/>
            <a:ext cx="565727" cy="407665"/>
          </a:xfrm>
          <a:prstGeom prst="rightArrow">
            <a:avLst>
              <a:gd name="adj1" fmla="val 50000"/>
              <a:gd name="adj2" fmla="val 36981"/>
            </a:avLst>
          </a:pr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6873" name="Line 74"/>
          <p:cNvSpPr>
            <a:spLocks noChangeShapeType="1"/>
          </p:cNvSpPr>
          <p:nvPr/>
        </p:nvSpPr>
        <p:spPr bwMode="auto">
          <a:xfrm>
            <a:off x="643661" y="4019729"/>
            <a:ext cx="562552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6874" name="Text Box 75"/>
          <p:cNvSpPr txBox="1">
            <a:spLocks noChangeArrowheads="1"/>
          </p:cNvSpPr>
          <p:nvPr/>
        </p:nvSpPr>
        <p:spPr bwMode="auto">
          <a:xfrm>
            <a:off x="854364" y="8011769"/>
            <a:ext cx="5420591" cy="51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lnSpc>
                <a:spcPct val="50000"/>
              </a:lnSpc>
              <a:spcBef>
                <a:spcPct val="50000"/>
              </a:spcBef>
              <a:spcAft>
                <a:spcPct val="0"/>
              </a:spcAft>
            </a:pPr>
            <a:r>
              <a:rPr lang="en-US" sz="1600" b="0">
                <a:solidFill>
                  <a:srgbClr val="000000"/>
                </a:solidFill>
                <a:latin typeface="Arial" charset="0"/>
              </a:rPr>
              <a:t>*Source:  Josh MacDowell, </a:t>
            </a:r>
            <a:r>
              <a:rPr lang="en-US" sz="1600" b="0" i="1">
                <a:solidFill>
                  <a:srgbClr val="000000"/>
                </a:solidFill>
                <a:latin typeface="Arial" charset="0"/>
              </a:rPr>
              <a:t>Evidence That Demands A Verdict, </a:t>
            </a:r>
            <a:r>
              <a:rPr lang="en-US" sz="1600" b="0">
                <a:solidFill>
                  <a:srgbClr val="000000"/>
                </a:solidFill>
                <a:latin typeface="Arial" charset="0"/>
              </a:rPr>
              <a:t>1972,</a:t>
            </a:r>
          </a:p>
          <a:p>
            <a:pPr defTabSz="914400" fontAlgn="base">
              <a:lnSpc>
                <a:spcPct val="50000"/>
              </a:lnSpc>
              <a:spcBef>
                <a:spcPct val="50000"/>
              </a:spcBef>
              <a:spcAft>
                <a:spcPct val="0"/>
              </a:spcAft>
            </a:pPr>
            <a:r>
              <a:rPr lang="en-US" sz="1600" b="0">
                <a:solidFill>
                  <a:srgbClr val="000000"/>
                </a:solidFill>
                <a:latin typeface="Arial" charset="0"/>
              </a:rPr>
              <a:t>               page 175;</a:t>
            </a:r>
            <a:r>
              <a:rPr lang="en-US" sz="1600" b="0" i="1">
                <a:solidFill>
                  <a:srgbClr val="000000"/>
                </a:solidFill>
                <a:latin typeface="Arial" charset="0"/>
              </a:rPr>
              <a:t> </a:t>
            </a:r>
            <a:r>
              <a:rPr lang="en-US" sz="1600" b="0">
                <a:solidFill>
                  <a:srgbClr val="000000"/>
                </a:solidFill>
                <a:latin typeface="Arial" charset="0"/>
              </a:rPr>
              <a:t>Peter Stoner,</a:t>
            </a:r>
            <a:r>
              <a:rPr lang="en-US" sz="1600" b="0" i="1">
                <a:solidFill>
                  <a:srgbClr val="000000"/>
                </a:solidFill>
                <a:latin typeface="Arial" charset="0"/>
              </a:rPr>
              <a:t> Science Speaks, </a:t>
            </a:r>
            <a:r>
              <a:rPr lang="en-US" sz="1600" b="0">
                <a:solidFill>
                  <a:srgbClr val="000000"/>
                </a:solidFill>
                <a:latin typeface="Arial" charset="0"/>
              </a:rPr>
              <a:t>Moody Press, 1963</a:t>
            </a:r>
            <a:r>
              <a:rPr lang="en-US" sz="1400" b="0">
                <a:solidFill>
                  <a:srgbClr val="000000"/>
                </a:solidFill>
                <a:latin typeface="Arial" charset="0"/>
              </a:rPr>
              <a:t>.</a:t>
            </a:r>
          </a:p>
          <a:p>
            <a:pPr defTabSz="914400" fontAlgn="base">
              <a:lnSpc>
                <a:spcPct val="50000"/>
              </a:lnSpc>
              <a:spcBef>
                <a:spcPct val="50000"/>
              </a:spcBef>
              <a:spcAft>
                <a:spcPct val="0"/>
              </a:spcAft>
            </a:pPr>
            <a:r>
              <a:rPr lang="en-US" sz="1600" b="0">
                <a:solidFill>
                  <a:srgbClr val="000000"/>
                </a:solidFill>
                <a:latin typeface="Arial" charset="0"/>
              </a:rPr>
              <a:t>,             </a:t>
            </a:r>
          </a:p>
        </p:txBody>
      </p:sp>
      <p:grpSp>
        <p:nvGrpSpPr>
          <p:cNvPr id="36875" name="Group 79"/>
          <p:cNvGrpSpPr>
            <a:grpSpLocks/>
          </p:cNvGrpSpPr>
          <p:nvPr/>
        </p:nvGrpSpPr>
        <p:grpSpPr bwMode="auto">
          <a:xfrm>
            <a:off x="318944" y="5167346"/>
            <a:ext cx="6261965" cy="1281453"/>
            <a:chOff x="413" y="3319"/>
            <a:chExt cx="4078" cy="833"/>
          </a:xfrm>
        </p:grpSpPr>
        <p:sp>
          <p:nvSpPr>
            <p:cNvPr id="36885" name="Text Box 67"/>
            <p:cNvSpPr txBox="1">
              <a:spLocks noChangeArrowheads="1"/>
            </p:cNvSpPr>
            <p:nvPr/>
          </p:nvSpPr>
          <p:spPr bwMode="auto">
            <a:xfrm>
              <a:off x="413" y="3319"/>
              <a:ext cx="4078"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2400" dirty="0">
                  <a:solidFill>
                    <a:srgbClr val="000000"/>
                  </a:solidFill>
                  <a:latin typeface="Arial" charset="0"/>
                </a:rPr>
                <a:t>1:10,000,000,000,000,000,000,000,000,000,000,000,000,000, 000,000,000,000,000,000,000,000,000,000,000,000,000,000, 000,000,000,000,000,000,000,000,000,000,000,000,000,000, 000, 000,000,000,000,000,000,000,000,000,000,000</a:t>
              </a:r>
              <a:endParaRPr lang="en-US" sz="2400" b="0" dirty="0">
                <a:solidFill>
                  <a:srgbClr val="000000"/>
                </a:solidFill>
                <a:latin typeface="Arial" charset="0"/>
              </a:endParaRPr>
            </a:p>
          </p:txBody>
        </p:sp>
        <p:sp>
          <p:nvSpPr>
            <p:cNvPr id="36886" name="Rectangle 78"/>
            <p:cNvSpPr>
              <a:spLocks noChangeArrowheads="1"/>
            </p:cNvSpPr>
            <p:nvPr/>
          </p:nvSpPr>
          <p:spPr bwMode="auto">
            <a:xfrm>
              <a:off x="456" y="3360"/>
              <a:ext cx="3968" cy="79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36876" name="Line 86"/>
          <p:cNvSpPr>
            <a:spLocks noChangeShapeType="1"/>
          </p:cNvSpPr>
          <p:nvPr/>
        </p:nvSpPr>
        <p:spPr bwMode="auto">
          <a:xfrm>
            <a:off x="610468" y="2513677"/>
            <a:ext cx="562552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6877" name="Line 87"/>
          <p:cNvSpPr>
            <a:spLocks noChangeShapeType="1"/>
          </p:cNvSpPr>
          <p:nvPr/>
        </p:nvSpPr>
        <p:spPr bwMode="auto">
          <a:xfrm>
            <a:off x="598923" y="6661091"/>
            <a:ext cx="562552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6878" name="Text Box 88"/>
          <p:cNvSpPr txBox="1">
            <a:spLocks noChangeArrowheads="1"/>
          </p:cNvSpPr>
          <p:nvPr/>
        </p:nvSpPr>
        <p:spPr bwMode="auto">
          <a:xfrm>
            <a:off x="1900671" y="692261"/>
            <a:ext cx="47408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000" i="1" baseline="0">
                <a:solidFill>
                  <a:srgbClr val="000000"/>
                </a:solidFill>
                <a:latin typeface="Arial" charset="0"/>
              </a:rPr>
              <a:t>ТОХИОЛДЛООР Л ТӨРЧИХӨВ ҮҮ?</a:t>
            </a:r>
            <a:endParaRPr lang="en-US" sz="2000" i="1" baseline="0">
              <a:solidFill>
                <a:srgbClr val="000000"/>
              </a:solidFill>
              <a:latin typeface="Arial" charset="0"/>
            </a:endParaRPr>
          </a:p>
        </p:txBody>
      </p:sp>
      <p:sp>
        <p:nvSpPr>
          <p:cNvPr id="36879" name="Text Box 89"/>
          <p:cNvSpPr txBox="1">
            <a:spLocks noChangeArrowheads="1"/>
          </p:cNvSpPr>
          <p:nvPr/>
        </p:nvSpPr>
        <p:spPr bwMode="auto">
          <a:xfrm>
            <a:off x="0" y="1069160"/>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400" i="1" baseline="0">
                <a:solidFill>
                  <a:srgbClr val="000000"/>
                </a:solidFill>
                <a:latin typeface="Arial" charset="0"/>
              </a:rPr>
              <a:t>ЕСҮС ХРИСТИЙН АМЬДРАЛ, ҮХЛИЙН ТАЛААРХ МАГАДЛАЛЫН </a:t>
            </a:r>
            <a:br>
              <a:rPr lang="mn-MN" sz="1400" i="1" baseline="0">
                <a:solidFill>
                  <a:srgbClr val="000000"/>
                </a:solidFill>
                <a:latin typeface="Arial" charset="0"/>
              </a:rPr>
            </a:br>
            <a:r>
              <a:rPr lang="mn-MN" sz="1400" i="1" baseline="0">
                <a:solidFill>
                  <a:srgbClr val="000000"/>
                </a:solidFill>
                <a:latin typeface="Arial" charset="0"/>
              </a:rPr>
              <a:t>ТАЛААР ТА БОДОЖ БАЙВ УУ?</a:t>
            </a:r>
            <a:endParaRPr lang="en-US" sz="1400" i="1" baseline="0">
              <a:solidFill>
                <a:srgbClr val="000000"/>
              </a:solidFill>
              <a:latin typeface="Arial" charset="0"/>
            </a:endParaRPr>
          </a:p>
        </p:txBody>
      </p:sp>
      <p:sp>
        <p:nvSpPr>
          <p:cNvPr id="207962" name="Text Box 90"/>
          <p:cNvSpPr txBox="1">
            <a:spLocks noChangeArrowheads="1"/>
          </p:cNvSpPr>
          <p:nvPr/>
        </p:nvSpPr>
        <p:spPr bwMode="auto">
          <a:xfrm>
            <a:off x="0" y="1590662"/>
            <a:ext cx="685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400" baseline="0">
                <a:solidFill>
                  <a:srgbClr val="000000"/>
                </a:solidFill>
                <a:latin typeface="Arial" charset="0"/>
              </a:rPr>
              <a:t>ХУУЧИН ГЭРЭЭНД: МЕССАЯ ДЭЛХИЙД ТӨРЖ, АМЬДАРЧ МӨН АЛАГДАХ БОЛНО ГЭДГИЙГ БИЧСЭН </a:t>
            </a:r>
            <a:r>
              <a:rPr lang="en-US" sz="1400" i="1" u="sng" baseline="0">
                <a:solidFill>
                  <a:srgbClr val="000000"/>
                </a:solidFill>
                <a:latin typeface="Arial" charset="0"/>
              </a:rPr>
              <a:t>300 ГАРУЙ ИШЛЭЛ</a:t>
            </a:r>
            <a:r>
              <a:rPr lang="en-US" sz="1400" baseline="0">
                <a:solidFill>
                  <a:srgbClr val="000000"/>
                </a:solidFill>
                <a:latin typeface="Arial" charset="0"/>
              </a:rPr>
              <a:t> БАЙДАГ БА ЭНЭ БҮХЭН НЬ ЕСҮС ХРИСТИЙН АМЬДРАЛААР БИЕЛЭГДСЭН БАЙНА.</a:t>
            </a:r>
          </a:p>
        </p:txBody>
      </p:sp>
      <p:sp>
        <p:nvSpPr>
          <p:cNvPr id="207963" name="Text Box 91"/>
          <p:cNvSpPr txBox="1">
            <a:spLocks noChangeArrowheads="1"/>
          </p:cNvSpPr>
          <p:nvPr/>
        </p:nvSpPr>
        <p:spPr bwMode="auto">
          <a:xfrm>
            <a:off x="0" y="2535215"/>
            <a:ext cx="6858000" cy="523220"/>
          </a:xfrm>
          <a:prstGeom prst="rect">
            <a:avLst/>
          </a:prstGeom>
          <a:noFill/>
          <a:ln w="9525">
            <a:noFill/>
            <a:miter lim="800000"/>
            <a:headEnd/>
            <a:tailEnd/>
          </a:ln>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altLang="ko-KR" sz="1400" baseline="0">
                <a:solidFill>
                  <a:srgbClr val="000000"/>
                </a:solidFill>
                <a:latin typeface="Arial" charset="0"/>
                <a:ea typeface="굴림" charset="0"/>
                <a:cs typeface="굴림" charset="0"/>
              </a:rPr>
              <a:t>ЯМАР Ч ХҮНИЙ АМЬДРАЛЫН ТАЛААР УРЬДЧИЛЖ ХЭЛСЭН 8 ЗҮЙЛС ТОХИРОХ МАГАДЛАЛ ХЭР ӨНДӨР БАЙХ ВЭ?</a:t>
            </a:r>
            <a:r>
              <a:rPr lang="en-US" altLang="ko-KR" sz="1400" baseline="0">
                <a:solidFill>
                  <a:srgbClr val="000000"/>
                </a:solidFill>
                <a:effectLst>
                  <a:outerShdw blurRad="38100" dist="38100" dir="2700000" algn="tl">
                    <a:srgbClr val="DDDDDD"/>
                  </a:outerShdw>
                </a:effectLst>
                <a:latin typeface="Arial" charset="0"/>
                <a:ea typeface="굴림" charset="0"/>
                <a:cs typeface="굴림" charset="0"/>
              </a:rPr>
              <a:t> </a:t>
            </a:r>
            <a:endParaRPr lang="en-US" sz="1400" baseline="0">
              <a:solidFill>
                <a:srgbClr val="000000"/>
              </a:solidFill>
              <a:effectLst>
                <a:outerShdw blurRad="38100" dist="38100" dir="2700000" algn="tl">
                  <a:srgbClr val="DDDDDD"/>
                </a:outerShdw>
              </a:effectLst>
              <a:latin typeface="Arial" charset="0"/>
            </a:endParaRPr>
          </a:p>
        </p:txBody>
      </p:sp>
      <p:sp>
        <p:nvSpPr>
          <p:cNvPr id="207964" name="Text Box 92"/>
          <p:cNvSpPr txBox="1">
            <a:spLocks noChangeArrowheads="1"/>
          </p:cNvSpPr>
          <p:nvPr/>
        </p:nvSpPr>
        <p:spPr bwMode="auto">
          <a:xfrm>
            <a:off x="0" y="3127483"/>
            <a:ext cx="6858000" cy="215444"/>
          </a:xfrm>
          <a:prstGeom prst="rect">
            <a:avLst/>
          </a:prstGeom>
          <a:noFill/>
          <a:ln w="9525">
            <a:noFill/>
            <a:miter lim="800000"/>
            <a:headEnd/>
            <a:tailEnd/>
          </a:ln>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lnSpc>
                <a:spcPct val="60000"/>
              </a:lnSpc>
              <a:spcBef>
                <a:spcPct val="50000"/>
              </a:spcBef>
              <a:spcAft>
                <a:spcPct val="0"/>
              </a:spcAft>
            </a:pPr>
            <a:r>
              <a:rPr lang="en-US" altLang="ko-KR" sz="1200" i="1" baseline="0">
                <a:solidFill>
                  <a:srgbClr val="000000"/>
                </a:solidFill>
                <a:latin typeface="Arial" charset="0"/>
                <a:ea typeface="굴림" charset="0"/>
                <a:cs typeface="굴림" charset="0"/>
              </a:rPr>
              <a:t>ХАРИУЛТ: АРВЫН </a:t>
            </a:r>
            <a:r>
              <a:rPr lang="mn-MN" altLang="ko-KR" sz="1200" i="1" baseline="0">
                <a:solidFill>
                  <a:srgbClr val="000000"/>
                </a:solidFill>
                <a:latin typeface="Arial" charset="0"/>
              </a:rPr>
              <a:t>АРВАН ДОЛООН </a:t>
            </a:r>
            <a:r>
              <a:rPr lang="en-US" altLang="ko-KR" sz="1200" i="1" baseline="0">
                <a:solidFill>
                  <a:srgbClr val="000000"/>
                </a:solidFill>
                <a:latin typeface="Arial" charset="0"/>
                <a:ea typeface="굴림" charset="0"/>
                <a:cs typeface="굴림" charset="0"/>
              </a:rPr>
              <a:t>ЗЭРЭГТ Л ГАНЦ ТОХИОХ</a:t>
            </a:r>
            <a:r>
              <a:rPr lang="mn-MN" altLang="ko-KR" sz="1200" i="1" baseline="0">
                <a:solidFill>
                  <a:srgbClr val="000000"/>
                </a:solidFill>
                <a:latin typeface="Arial" charset="0"/>
                <a:ea typeface="굴림" charset="0"/>
                <a:cs typeface="굴림" charset="0"/>
              </a:rPr>
              <a:t> </a:t>
            </a:r>
            <a:r>
              <a:rPr lang="en-US" altLang="ko-KR" sz="1200" i="1" baseline="0">
                <a:solidFill>
                  <a:srgbClr val="000000"/>
                </a:solidFill>
                <a:latin typeface="Arial" charset="0"/>
                <a:ea typeface="굴림" charset="0"/>
                <a:cs typeface="굴림" charset="0"/>
              </a:rPr>
              <a:t>БОЛОМЖТОЙ</a:t>
            </a:r>
            <a:r>
              <a:rPr lang="mn-MN" altLang="ko-KR" sz="1200" baseline="0">
                <a:solidFill>
                  <a:srgbClr val="000000"/>
                </a:solidFill>
                <a:effectLst>
                  <a:outerShdw blurRad="38100" dist="38100" dir="2700000" algn="tl">
                    <a:srgbClr val="DDDDDD"/>
                  </a:outerShdw>
                </a:effectLst>
                <a:latin typeface="Arial" charset="0"/>
              </a:rPr>
              <a:t> </a:t>
            </a:r>
            <a:r>
              <a:rPr lang="en-US" altLang="ko-KR" sz="1200" baseline="0">
                <a:solidFill>
                  <a:srgbClr val="000000"/>
                </a:solidFill>
                <a:effectLst>
                  <a:outerShdw blurRad="38100" dist="38100" dir="2700000" algn="tl">
                    <a:srgbClr val="DDDDDD"/>
                  </a:outerShdw>
                </a:effectLst>
                <a:latin typeface="Arial" charset="0"/>
                <a:ea typeface="굴림" charset="0"/>
                <a:cs typeface="굴림" charset="0"/>
              </a:rPr>
              <a:t>(10</a:t>
            </a:r>
            <a:r>
              <a:rPr lang="en-US" altLang="ko-KR" sz="1200" baseline="30000">
                <a:solidFill>
                  <a:srgbClr val="000000"/>
                </a:solidFill>
                <a:effectLst>
                  <a:outerShdw blurRad="38100" dist="38100" dir="2700000" algn="tl">
                    <a:srgbClr val="DDDDDD"/>
                  </a:outerShdw>
                </a:effectLst>
                <a:latin typeface="Arial" charset="0"/>
                <a:ea typeface="굴림" charset="0"/>
                <a:cs typeface="굴림" charset="0"/>
              </a:rPr>
              <a:t>17</a:t>
            </a:r>
            <a:r>
              <a:rPr lang="en-US" altLang="ko-KR" sz="1200" baseline="0">
                <a:solidFill>
                  <a:srgbClr val="000000"/>
                </a:solidFill>
                <a:effectLst>
                  <a:outerShdw blurRad="38100" dist="38100" dir="2700000" algn="tl">
                    <a:srgbClr val="DDDDDD"/>
                  </a:outerShdw>
                </a:effectLst>
                <a:latin typeface="Arial" charset="0"/>
                <a:ea typeface="굴림" charset="0"/>
                <a:cs typeface="굴림" charset="0"/>
              </a:rPr>
              <a:t>)</a:t>
            </a:r>
            <a:r>
              <a:rPr lang="mn-MN" altLang="ko-KR" sz="1200" baseline="0">
                <a:solidFill>
                  <a:srgbClr val="000000"/>
                </a:solidFill>
                <a:effectLst>
                  <a:outerShdw blurRad="38100" dist="38100" dir="2700000" algn="tl">
                    <a:srgbClr val="DDDDDD"/>
                  </a:outerShdw>
                </a:effectLst>
                <a:latin typeface="Arial" charset="0"/>
              </a:rPr>
              <a:t> </a:t>
            </a:r>
            <a:r>
              <a:rPr lang="en-US" sz="600" baseline="0">
                <a:solidFill>
                  <a:srgbClr val="000000"/>
                </a:solidFill>
                <a:effectLst>
                  <a:outerShdw blurRad="38100" dist="38100" dir="2700000" algn="tl">
                    <a:srgbClr val="DDDDDD"/>
                  </a:outerShdw>
                </a:effectLst>
                <a:latin typeface="Arial" charset="0"/>
              </a:rPr>
              <a:t>quadrillion</a:t>
            </a:r>
            <a:r>
              <a:rPr lang="en-US" sz="600" baseline="0">
                <a:solidFill>
                  <a:srgbClr val="000000"/>
                </a:solidFill>
                <a:effectLst>
                  <a:outerShdw blurRad="38100" dist="38100" dir="2700000" algn="tl">
                    <a:srgbClr val="DDDDDD"/>
                  </a:outerShdw>
                </a:effectLst>
                <a:latin typeface="Comic Sans MS" charset="0"/>
              </a:rPr>
              <a:t> </a:t>
            </a:r>
          </a:p>
        </p:txBody>
      </p:sp>
      <p:sp>
        <p:nvSpPr>
          <p:cNvPr id="207965" name="Text Box 93"/>
          <p:cNvSpPr txBox="1">
            <a:spLocks noChangeArrowheads="1"/>
          </p:cNvSpPr>
          <p:nvPr/>
        </p:nvSpPr>
        <p:spPr bwMode="auto">
          <a:xfrm>
            <a:off x="0" y="4092032"/>
            <a:ext cx="6858000" cy="584776"/>
          </a:xfrm>
          <a:prstGeom prst="rect">
            <a:avLst/>
          </a:prstGeom>
          <a:noFill/>
          <a:ln w="9525">
            <a:noFill/>
            <a:miter lim="800000"/>
            <a:headEnd/>
            <a:tailEnd/>
          </a:ln>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altLang="ko-KR" sz="1200" i="1" baseline="0">
                <a:solidFill>
                  <a:srgbClr val="000000"/>
                </a:solidFill>
                <a:latin typeface="Arial" charset="0"/>
              </a:rPr>
              <a:t>ТЭГВЭЛ ... ХЭН НЭГ ХҮНИЙ ТАЛААР (300 ИШЛЭЛИЙН) ДӨНГӨЖ </a:t>
            </a:r>
            <a:r>
              <a:rPr lang="mn-MN" altLang="ko-KR" sz="2000" i="1" baseline="0">
                <a:solidFill>
                  <a:srgbClr val="000000"/>
                </a:solidFill>
                <a:latin typeface="Arial" charset="0"/>
              </a:rPr>
              <a:t>48</a:t>
            </a:r>
            <a:r>
              <a:rPr lang="mn-MN" altLang="ko-KR" sz="1200" i="1" baseline="0">
                <a:solidFill>
                  <a:srgbClr val="000000"/>
                </a:solidFill>
                <a:latin typeface="Arial" charset="0"/>
              </a:rPr>
              <a:t> УРЬДЧИЛСАН ХЭЛСЭН НЬ ҮГ БИЕЛЭХ МАГАДЛАЛ ХЭР ӨНДӨР БАЙХ ВЭ?</a:t>
            </a:r>
            <a:r>
              <a:rPr lang="en-US" altLang="ko-KR" sz="1200" baseline="0">
                <a:solidFill>
                  <a:srgbClr val="000000"/>
                </a:solidFill>
                <a:effectLst>
                  <a:outerShdw blurRad="38100" dist="38100" dir="2700000" algn="tl">
                    <a:srgbClr val="DDDDDD"/>
                  </a:outerShdw>
                </a:effectLst>
                <a:latin typeface="Arial" charset="0"/>
                <a:ea typeface="굴림" charset="0"/>
                <a:cs typeface="굴림" charset="0"/>
              </a:rPr>
              <a:t> </a:t>
            </a:r>
            <a:endParaRPr lang="en-US" sz="1200" baseline="0">
              <a:solidFill>
                <a:srgbClr val="000000"/>
              </a:solidFill>
              <a:effectLst>
                <a:outerShdw blurRad="38100" dist="38100" dir="2700000" algn="tl">
                  <a:srgbClr val="DDDDDD"/>
                </a:outerShdw>
              </a:effectLst>
              <a:latin typeface="Arial" charset="0"/>
            </a:endParaRPr>
          </a:p>
        </p:txBody>
      </p:sp>
      <p:sp>
        <p:nvSpPr>
          <p:cNvPr id="207966" name="Text Box 94"/>
          <p:cNvSpPr txBox="1">
            <a:spLocks noChangeArrowheads="1"/>
          </p:cNvSpPr>
          <p:nvPr/>
        </p:nvSpPr>
        <p:spPr bwMode="auto">
          <a:xfrm>
            <a:off x="0" y="4728914"/>
            <a:ext cx="685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600" baseline="0">
                <a:solidFill>
                  <a:srgbClr val="000000"/>
                </a:solidFill>
                <a:latin typeface="Arial" charset="0"/>
              </a:rPr>
              <a:t>ХАРИУЛТ</a:t>
            </a:r>
            <a:r>
              <a:rPr lang="en-US" sz="1600" baseline="0">
                <a:solidFill>
                  <a:srgbClr val="000000"/>
                </a:solidFill>
                <a:latin typeface="Arial" charset="0"/>
              </a:rPr>
              <a:t>: 10</a:t>
            </a:r>
            <a:r>
              <a:rPr lang="en-US" sz="1600" baseline="30000">
                <a:solidFill>
                  <a:srgbClr val="000000"/>
                </a:solidFill>
                <a:latin typeface="Arial" charset="0"/>
              </a:rPr>
              <a:t>157</a:t>
            </a:r>
            <a:r>
              <a:rPr lang="mn-MN" sz="1600" baseline="0">
                <a:solidFill>
                  <a:srgbClr val="000000"/>
                </a:solidFill>
                <a:latin typeface="Arial" charset="0"/>
              </a:rPr>
              <a:t>-ЫН НЭГД БИЕЛЭХ БОЛОМЖТОЙ.</a:t>
            </a:r>
            <a:endParaRPr lang="en-US" sz="1600" baseline="0">
              <a:solidFill>
                <a:srgbClr val="000000"/>
              </a:solidFill>
              <a:latin typeface="Arial" charset="0"/>
            </a:endParaRPr>
          </a:p>
        </p:txBody>
      </p:sp>
    </p:spTree>
    <p:extLst>
      <p:ext uri="{BB962C8B-B14F-4D97-AF65-F5344CB8AC3E}">
        <p14:creationId xmlns:p14="http://schemas.microsoft.com/office/powerpoint/2010/main" val="18878158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7962"/>
                                        </p:tgtEl>
                                        <p:attrNameLst>
                                          <p:attrName>style.visibility</p:attrName>
                                        </p:attrNameLst>
                                      </p:cBhvr>
                                      <p:to>
                                        <p:strVal val="visible"/>
                                      </p:to>
                                    </p:set>
                                    <p:animEffect transition="in" filter="dissolve">
                                      <p:cBhvr>
                                        <p:cTn id="7" dur="500"/>
                                        <p:tgtEl>
                                          <p:spTgt spid="207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7964"/>
                                        </p:tgtEl>
                                        <p:attrNameLst>
                                          <p:attrName>style.visibility</p:attrName>
                                        </p:attrNameLst>
                                      </p:cBhvr>
                                      <p:to>
                                        <p:strVal val="visible"/>
                                      </p:to>
                                    </p:set>
                                    <p:animEffect transition="in" filter="dissolve">
                                      <p:cBhvr>
                                        <p:cTn id="12" dur="500"/>
                                        <p:tgtEl>
                                          <p:spTgt spid="2079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7965"/>
                                        </p:tgtEl>
                                        <p:attrNameLst>
                                          <p:attrName>style.visibility</p:attrName>
                                        </p:attrNameLst>
                                      </p:cBhvr>
                                      <p:to>
                                        <p:strVal val="visible"/>
                                      </p:to>
                                    </p:set>
                                    <p:animEffect transition="in" filter="dissolve">
                                      <p:cBhvr>
                                        <p:cTn id="17" dur="500"/>
                                        <p:tgtEl>
                                          <p:spTgt spid="2079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7966"/>
                                        </p:tgtEl>
                                        <p:attrNameLst>
                                          <p:attrName>style.visibility</p:attrName>
                                        </p:attrNameLst>
                                      </p:cBhvr>
                                      <p:to>
                                        <p:strVal val="visible"/>
                                      </p:to>
                                    </p:set>
                                    <p:animEffect transition="in" filter="dissolve">
                                      <p:cBhvr>
                                        <p:cTn id="22" dur="500"/>
                                        <p:tgtEl>
                                          <p:spTgt spid="207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62" grpId="0" autoUpdateAnimBg="0"/>
      <p:bldP spid="207964" grpId="0" autoUpdateAnimBg="0"/>
      <p:bldP spid="207965" grpId="0" autoUpdateAnimBg="0"/>
      <p:bldP spid="20796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981989" y="84612"/>
            <a:ext cx="685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18</a:t>
            </a:r>
          </a:p>
        </p:txBody>
      </p:sp>
      <p:sp>
        <p:nvSpPr>
          <p:cNvPr id="37891" name="Text Box 3"/>
          <p:cNvSpPr txBox="1">
            <a:spLocks noChangeArrowheads="1"/>
          </p:cNvSpPr>
          <p:nvPr/>
        </p:nvSpPr>
        <p:spPr bwMode="auto">
          <a:xfrm>
            <a:off x="1067955" y="958398"/>
            <a:ext cx="57900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ja-JP" altLang="en-US" sz="3600" i="1" baseline="0">
                <a:solidFill>
                  <a:srgbClr val="000000"/>
                </a:solidFill>
                <a:latin typeface="Arial" charset="0"/>
              </a:rPr>
              <a:t>“</a:t>
            </a:r>
            <a:r>
              <a:rPr lang="mn-MN" sz="3600" i="1" baseline="0">
                <a:solidFill>
                  <a:srgbClr val="000000"/>
                </a:solidFill>
                <a:latin typeface="Arial" charset="0"/>
              </a:rPr>
              <a:t>НЭЭЛТТЭЙ</a:t>
            </a:r>
            <a:r>
              <a:rPr lang="ja-JP" altLang="en-US" sz="3600" i="1" baseline="0">
                <a:solidFill>
                  <a:srgbClr val="000000"/>
                </a:solidFill>
                <a:latin typeface="Arial" charset="0"/>
              </a:rPr>
              <a:t>”</a:t>
            </a:r>
            <a:r>
              <a:rPr lang="en-US" sz="3600" i="1" baseline="0">
                <a:solidFill>
                  <a:srgbClr val="000000"/>
                </a:solidFill>
                <a:latin typeface="Arial" charset="0"/>
              </a:rPr>
              <a:t> </a:t>
            </a:r>
            <a:r>
              <a:rPr lang="mn-MN" sz="3600" i="1" baseline="0">
                <a:solidFill>
                  <a:srgbClr val="000000"/>
                </a:solidFill>
                <a:latin typeface="Arial" charset="0"/>
              </a:rPr>
              <a:t>БИБЛИ</a:t>
            </a:r>
            <a:endParaRPr lang="en-US" sz="3600" i="1" baseline="0">
              <a:solidFill>
                <a:srgbClr val="000000"/>
              </a:solidFill>
              <a:latin typeface="Arial" charset="0"/>
            </a:endParaRPr>
          </a:p>
        </p:txBody>
      </p:sp>
      <p:sp>
        <p:nvSpPr>
          <p:cNvPr id="37892" name="Text Box 4"/>
          <p:cNvSpPr txBox="1">
            <a:spLocks noChangeArrowheads="1"/>
          </p:cNvSpPr>
          <p:nvPr/>
        </p:nvSpPr>
        <p:spPr bwMode="auto">
          <a:xfrm>
            <a:off x="196275" y="6305731"/>
            <a:ext cx="66617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600" i="1" baseline="0" dirty="0">
                <a:solidFill>
                  <a:srgbClr val="000000"/>
                </a:solidFill>
                <a:latin typeface="Helvetica" charset="0"/>
              </a:rPr>
              <a:t>ХУУЧИН БА ШИНЭ ГЭРЭЭНИЙ ҮЙЛ АЖИЛЛАГААНЫ ПАРАЛЛЕЛ</a:t>
            </a:r>
            <a:r>
              <a:rPr lang="en-US" sz="1600" i="1" baseline="0" dirty="0">
                <a:solidFill>
                  <a:srgbClr val="000000"/>
                </a:solidFill>
                <a:latin typeface="Helvetica" charset="0"/>
              </a:rPr>
              <a:t>:</a:t>
            </a:r>
            <a:r>
              <a:rPr lang="en-US" sz="1400" baseline="0" dirty="0">
                <a:solidFill>
                  <a:srgbClr val="000000"/>
                </a:solidFill>
                <a:latin typeface="Helvetica" charset="0"/>
              </a:rPr>
              <a:t>                                     </a:t>
            </a:r>
            <a:r>
              <a:rPr lang="en-US" sz="1400" u="sng" baseline="0" dirty="0">
                <a:solidFill>
                  <a:srgbClr val="000000"/>
                </a:solidFill>
                <a:latin typeface="Helvetica" charset="0"/>
              </a:rPr>
              <a:t>_________________</a:t>
            </a:r>
            <a:r>
              <a:rPr lang="en-US" sz="1400" baseline="0" dirty="0">
                <a:solidFill>
                  <a:srgbClr val="000000"/>
                </a:solidFill>
                <a:latin typeface="Helvetica" charset="0"/>
              </a:rPr>
              <a:t> (1) </a:t>
            </a:r>
            <a:r>
              <a:rPr lang="mn-MN" sz="1400" baseline="0" dirty="0">
                <a:solidFill>
                  <a:srgbClr val="000000"/>
                </a:solidFill>
                <a:latin typeface="Helvetica" charset="0"/>
              </a:rPr>
              <a:t>ба</a:t>
            </a:r>
            <a:r>
              <a:rPr lang="en-US" sz="1400" baseline="0" dirty="0">
                <a:solidFill>
                  <a:srgbClr val="000000"/>
                </a:solidFill>
                <a:latin typeface="Helvetica" charset="0"/>
              </a:rPr>
              <a:t> </a:t>
            </a:r>
            <a:r>
              <a:rPr lang="en-US" sz="1400" u="sng" baseline="0" dirty="0">
                <a:solidFill>
                  <a:srgbClr val="000000"/>
                </a:solidFill>
                <a:latin typeface="Helvetica" charset="0"/>
              </a:rPr>
              <a:t>_________________</a:t>
            </a:r>
            <a:r>
              <a:rPr lang="en-US" sz="1400" baseline="0" dirty="0">
                <a:solidFill>
                  <a:srgbClr val="000000"/>
                </a:solidFill>
                <a:latin typeface="Helvetica" charset="0"/>
              </a:rPr>
              <a:t>(5)                                                                                  </a:t>
            </a:r>
            <a:r>
              <a:rPr lang="mn-MN" sz="1400" baseline="0" dirty="0">
                <a:solidFill>
                  <a:srgbClr val="000000"/>
                </a:solidFill>
                <a:latin typeface="Helvetica" charset="0"/>
              </a:rPr>
              <a:t>түүхэн уналтыг илэрхийлдэг</a:t>
            </a:r>
            <a:r>
              <a:rPr lang="en-US" sz="1400" baseline="0" dirty="0">
                <a:solidFill>
                  <a:srgbClr val="000000"/>
                </a:solidFill>
                <a:latin typeface="Helvetica" charset="0"/>
              </a:rPr>
              <a:t>,                                                                                      </a:t>
            </a:r>
            <a:r>
              <a:rPr lang="en-US" sz="1400" u="sng" baseline="0" dirty="0">
                <a:solidFill>
                  <a:srgbClr val="000000"/>
                </a:solidFill>
                <a:latin typeface="Helvetica" charset="0"/>
              </a:rPr>
              <a:t>_________________</a:t>
            </a:r>
            <a:r>
              <a:rPr lang="en-US" sz="1400" baseline="0" dirty="0">
                <a:solidFill>
                  <a:srgbClr val="000000"/>
                </a:solidFill>
                <a:latin typeface="Helvetica" charset="0"/>
              </a:rPr>
              <a:t>(2) </a:t>
            </a:r>
            <a:r>
              <a:rPr lang="mn-MN" sz="1400" baseline="0" dirty="0">
                <a:solidFill>
                  <a:srgbClr val="000000"/>
                </a:solidFill>
                <a:latin typeface="Helvetica" charset="0"/>
              </a:rPr>
              <a:t>болон</a:t>
            </a:r>
            <a:r>
              <a:rPr lang="en-US" sz="1400" baseline="0" dirty="0">
                <a:solidFill>
                  <a:srgbClr val="000000"/>
                </a:solidFill>
                <a:latin typeface="Helvetica" charset="0"/>
              </a:rPr>
              <a:t> </a:t>
            </a:r>
            <a:r>
              <a:rPr lang="en-US" sz="1400" u="sng" baseline="0" dirty="0">
                <a:solidFill>
                  <a:srgbClr val="000000"/>
                </a:solidFill>
                <a:latin typeface="Helvetica" charset="0"/>
              </a:rPr>
              <a:t>_________________</a:t>
            </a:r>
            <a:r>
              <a:rPr lang="en-US" sz="1400" baseline="0" dirty="0">
                <a:solidFill>
                  <a:srgbClr val="000000"/>
                </a:solidFill>
                <a:latin typeface="Helvetica" charset="0"/>
              </a:rPr>
              <a:t>(6);                                                                                  </a:t>
            </a:r>
            <a:r>
              <a:rPr lang="mn-MN" sz="1400" baseline="0" dirty="0">
                <a:solidFill>
                  <a:srgbClr val="000000"/>
                </a:solidFill>
                <a:latin typeface="Helvetica" charset="0"/>
              </a:rPr>
              <a:t>соёлын хөгжлийг харуулдаг ба </a:t>
            </a:r>
            <a:br>
              <a:rPr lang="mn-MN" sz="1400" baseline="0" dirty="0">
                <a:solidFill>
                  <a:srgbClr val="000000"/>
                </a:solidFill>
                <a:latin typeface="Helvetica" charset="0"/>
              </a:rPr>
            </a:br>
            <a:r>
              <a:rPr lang="mn-MN" sz="1400" baseline="0" dirty="0">
                <a:solidFill>
                  <a:srgbClr val="000000"/>
                </a:solidFill>
                <a:latin typeface="Helvetica" charset="0"/>
              </a:rPr>
              <a:t>бичлэгийн эх хэсгийг бий болгоход нөлөөлдөг. </a:t>
            </a:r>
            <a:br>
              <a:rPr lang="mn-MN" sz="1400" baseline="0" dirty="0">
                <a:solidFill>
                  <a:srgbClr val="000000"/>
                </a:solidFill>
                <a:latin typeface="Helvetica" charset="0"/>
              </a:rPr>
            </a:br>
            <a:r>
              <a:rPr lang="en-US" sz="1400" u="sng" baseline="0" dirty="0">
                <a:solidFill>
                  <a:srgbClr val="000000"/>
                </a:solidFill>
                <a:latin typeface="Helvetica" charset="0"/>
              </a:rPr>
              <a:t>_________________</a:t>
            </a:r>
            <a:r>
              <a:rPr lang="en-US" sz="1400" baseline="0" dirty="0">
                <a:solidFill>
                  <a:srgbClr val="000000"/>
                </a:solidFill>
                <a:latin typeface="Helvetica" charset="0"/>
              </a:rPr>
              <a:t>(3) </a:t>
            </a:r>
            <a:r>
              <a:rPr lang="mn-MN" sz="1400" baseline="0" dirty="0">
                <a:solidFill>
                  <a:srgbClr val="000000"/>
                </a:solidFill>
                <a:latin typeface="Helvetica" charset="0"/>
              </a:rPr>
              <a:t>болон</a:t>
            </a:r>
            <a:r>
              <a:rPr lang="en-US" sz="1400" baseline="0" dirty="0">
                <a:solidFill>
                  <a:srgbClr val="000000"/>
                </a:solidFill>
                <a:latin typeface="Helvetica" charset="0"/>
              </a:rPr>
              <a:t> </a:t>
            </a:r>
            <a:r>
              <a:rPr lang="en-US" sz="1400" u="sng" baseline="0" dirty="0">
                <a:solidFill>
                  <a:srgbClr val="000000"/>
                </a:solidFill>
                <a:latin typeface="Helvetica" charset="0"/>
              </a:rPr>
              <a:t>_________________</a:t>
            </a:r>
            <a:r>
              <a:rPr lang="en-US" sz="1400" baseline="0" dirty="0">
                <a:solidFill>
                  <a:srgbClr val="000000"/>
                </a:solidFill>
                <a:latin typeface="Helvetica" charset="0"/>
              </a:rPr>
              <a:t>(7),                                                                             </a:t>
            </a:r>
            <a:r>
              <a:rPr lang="mn-MN" sz="1400" baseline="0" dirty="0">
                <a:solidFill>
                  <a:srgbClr val="000000"/>
                </a:solidFill>
                <a:latin typeface="Helvetica" charset="0"/>
              </a:rPr>
              <a:t>Библид буй онцлог хоёр хэсгийг бидэнд үлдээдэг</a:t>
            </a:r>
            <a:r>
              <a:rPr lang="en-US" sz="1400" baseline="0" dirty="0">
                <a:solidFill>
                  <a:srgbClr val="000000"/>
                </a:solidFill>
                <a:latin typeface="Helvetica" charset="0"/>
              </a:rPr>
              <a:t>,                                                           </a:t>
            </a:r>
            <a:r>
              <a:rPr lang="en-US" sz="1400" u="sng" baseline="0" dirty="0">
                <a:solidFill>
                  <a:srgbClr val="000000"/>
                </a:solidFill>
                <a:latin typeface="Helvetica" charset="0"/>
              </a:rPr>
              <a:t>_________________</a:t>
            </a:r>
            <a:r>
              <a:rPr lang="en-US" sz="1400" baseline="0" dirty="0">
                <a:solidFill>
                  <a:srgbClr val="000000"/>
                </a:solidFill>
                <a:latin typeface="Helvetica" charset="0"/>
              </a:rPr>
              <a:t>(4) </a:t>
            </a:r>
            <a:r>
              <a:rPr lang="mn-MN" sz="1400" baseline="0" dirty="0">
                <a:solidFill>
                  <a:srgbClr val="000000"/>
                </a:solidFill>
                <a:latin typeface="Helvetica" charset="0"/>
              </a:rPr>
              <a:t>болон</a:t>
            </a:r>
            <a:r>
              <a:rPr lang="en-US" sz="1400" baseline="0" dirty="0">
                <a:solidFill>
                  <a:srgbClr val="000000"/>
                </a:solidFill>
                <a:latin typeface="Helvetica" charset="0"/>
              </a:rPr>
              <a:t> </a:t>
            </a:r>
            <a:r>
              <a:rPr lang="en-US" sz="1400" u="sng" baseline="0" dirty="0">
                <a:solidFill>
                  <a:srgbClr val="000000"/>
                </a:solidFill>
                <a:latin typeface="Helvetica" charset="0"/>
              </a:rPr>
              <a:t>_________________</a:t>
            </a:r>
            <a:r>
              <a:rPr lang="en-US" sz="1400" baseline="0" dirty="0">
                <a:solidFill>
                  <a:srgbClr val="000000"/>
                </a:solidFill>
                <a:latin typeface="Helvetica" charset="0"/>
              </a:rPr>
              <a:t>(8).</a:t>
            </a:r>
          </a:p>
        </p:txBody>
      </p:sp>
      <p:sp>
        <p:nvSpPr>
          <p:cNvPr id="37893" name="Rectangle 5"/>
          <p:cNvSpPr>
            <a:spLocks noChangeArrowheads="1"/>
          </p:cNvSpPr>
          <p:nvPr/>
        </p:nvSpPr>
        <p:spPr bwMode="auto">
          <a:xfrm>
            <a:off x="2252807" y="6001136"/>
            <a:ext cx="2371148" cy="3707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pic>
        <p:nvPicPr>
          <p:cNvPr id="37894"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775" y="2379841"/>
            <a:ext cx="4540250" cy="309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7895" name="Rectangle 7"/>
          <p:cNvSpPr>
            <a:spLocks noChangeArrowheads="1"/>
          </p:cNvSpPr>
          <p:nvPr/>
        </p:nvSpPr>
        <p:spPr bwMode="auto">
          <a:xfrm>
            <a:off x="3332309" y="5465789"/>
            <a:ext cx="1663988" cy="59380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896" name="Rectangle 8"/>
          <p:cNvSpPr>
            <a:spLocks noChangeArrowheads="1"/>
          </p:cNvSpPr>
          <p:nvPr/>
        </p:nvSpPr>
        <p:spPr bwMode="auto">
          <a:xfrm>
            <a:off x="3651252" y="2198315"/>
            <a:ext cx="264103" cy="42458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897" name="Oval 9"/>
          <p:cNvSpPr>
            <a:spLocks noChangeArrowheads="1"/>
          </p:cNvSpPr>
          <p:nvPr/>
        </p:nvSpPr>
        <p:spPr bwMode="auto">
          <a:xfrm>
            <a:off x="3740729" y="2381380"/>
            <a:ext cx="275648" cy="439971"/>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898" name="Rectangle 10"/>
          <p:cNvSpPr>
            <a:spLocks noChangeArrowheads="1"/>
          </p:cNvSpPr>
          <p:nvPr/>
        </p:nvSpPr>
        <p:spPr bwMode="auto">
          <a:xfrm>
            <a:off x="4385832" y="2567522"/>
            <a:ext cx="82261" cy="470737"/>
          </a:xfrm>
          <a:prstGeom prst="rect">
            <a:avLst/>
          </a:prstGeom>
          <a:solidFill>
            <a:schemeClr val="tx2"/>
          </a:solidFill>
          <a:ln w="12700">
            <a:solidFill>
              <a:schemeClr val="tx2"/>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899" name="Rectangle 11"/>
          <p:cNvSpPr>
            <a:spLocks noChangeArrowheads="1"/>
          </p:cNvSpPr>
          <p:nvPr/>
        </p:nvSpPr>
        <p:spPr bwMode="auto">
          <a:xfrm>
            <a:off x="4284809" y="2636749"/>
            <a:ext cx="291523" cy="103071"/>
          </a:xfrm>
          <a:prstGeom prst="rect">
            <a:avLst/>
          </a:prstGeom>
          <a:solidFill>
            <a:schemeClr val="tx2"/>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00" name="Line 12"/>
          <p:cNvSpPr>
            <a:spLocks noChangeShapeType="1"/>
          </p:cNvSpPr>
          <p:nvPr/>
        </p:nvSpPr>
        <p:spPr bwMode="auto">
          <a:xfrm>
            <a:off x="899102" y="2490603"/>
            <a:ext cx="141864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01" name="Line 13"/>
          <p:cNvSpPr>
            <a:spLocks noChangeShapeType="1"/>
          </p:cNvSpPr>
          <p:nvPr/>
        </p:nvSpPr>
        <p:spPr bwMode="auto">
          <a:xfrm>
            <a:off x="2632365" y="2266001"/>
            <a:ext cx="126278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02" name="Line 14"/>
          <p:cNvSpPr>
            <a:spLocks noChangeShapeType="1"/>
          </p:cNvSpPr>
          <p:nvPr/>
        </p:nvSpPr>
        <p:spPr bwMode="auto">
          <a:xfrm>
            <a:off x="2609274" y="2841348"/>
            <a:ext cx="126278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03" name="Rectangle 15"/>
          <p:cNvSpPr>
            <a:spLocks noChangeArrowheads="1"/>
          </p:cNvSpPr>
          <p:nvPr/>
        </p:nvSpPr>
        <p:spPr bwMode="auto">
          <a:xfrm>
            <a:off x="2827194" y="2356765"/>
            <a:ext cx="1170420"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200" b="1">
                <a:solidFill>
                  <a:srgbClr val="000000"/>
                </a:solidFill>
                <a:latin typeface="Times" charset="0"/>
                <a:ea typeface="ＭＳ Ｐゴシック" charset="0"/>
                <a:cs typeface="ＭＳ Ｐゴシック" charset="0"/>
              </a:rPr>
              <a:t>НЭГ СЭДЭВ</a:t>
            </a:r>
            <a:endParaRPr lang="en-US" sz="1200" b="1">
              <a:solidFill>
                <a:srgbClr val="000000"/>
              </a:solidFill>
              <a:latin typeface="Times" charset="0"/>
              <a:ea typeface="ＭＳ Ｐゴシック" charset="0"/>
              <a:cs typeface="ＭＳ Ｐゴシック" charset="0"/>
            </a:endParaRPr>
          </a:p>
        </p:txBody>
      </p:sp>
      <p:sp>
        <p:nvSpPr>
          <p:cNvPr id="37904" name="Line 16"/>
          <p:cNvSpPr>
            <a:spLocks noChangeShapeType="1"/>
          </p:cNvSpPr>
          <p:nvPr/>
        </p:nvSpPr>
        <p:spPr bwMode="auto">
          <a:xfrm>
            <a:off x="5041035" y="2518292"/>
            <a:ext cx="126422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05" name="Line 17"/>
          <p:cNvSpPr>
            <a:spLocks noChangeShapeType="1"/>
          </p:cNvSpPr>
          <p:nvPr/>
        </p:nvSpPr>
        <p:spPr bwMode="auto">
          <a:xfrm>
            <a:off x="809625" y="3127483"/>
            <a:ext cx="12627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06" name="Line 18"/>
          <p:cNvSpPr>
            <a:spLocks noChangeShapeType="1"/>
          </p:cNvSpPr>
          <p:nvPr/>
        </p:nvSpPr>
        <p:spPr bwMode="auto">
          <a:xfrm>
            <a:off x="5137729" y="3092100"/>
            <a:ext cx="126278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07" name="Line 19"/>
          <p:cNvSpPr>
            <a:spLocks noChangeShapeType="1"/>
          </p:cNvSpPr>
          <p:nvPr/>
        </p:nvSpPr>
        <p:spPr bwMode="auto">
          <a:xfrm>
            <a:off x="571502" y="3516687"/>
            <a:ext cx="126278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08" name="Line 20"/>
          <p:cNvSpPr>
            <a:spLocks noChangeShapeType="1"/>
          </p:cNvSpPr>
          <p:nvPr/>
        </p:nvSpPr>
        <p:spPr bwMode="auto">
          <a:xfrm>
            <a:off x="5225762" y="3482843"/>
            <a:ext cx="12627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09" name="Line 21"/>
          <p:cNvSpPr>
            <a:spLocks noChangeShapeType="1"/>
          </p:cNvSpPr>
          <p:nvPr/>
        </p:nvSpPr>
        <p:spPr bwMode="auto">
          <a:xfrm>
            <a:off x="477694" y="4082803"/>
            <a:ext cx="12627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10" name="Line 22"/>
          <p:cNvSpPr>
            <a:spLocks noChangeShapeType="1"/>
          </p:cNvSpPr>
          <p:nvPr/>
        </p:nvSpPr>
        <p:spPr bwMode="auto">
          <a:xfrm>
            <a:off x="5331115" y="4041267"/>
            <a:ext cx="126278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11" name="Line 23"/>
          <p:cNvSpPr>
            <a:spLocks noChangeShapeType="1"/>
          </p:cNvSpPr>
          <p:nvPr/>
        </p:nvSpPr>
        <p:spPr bwMode="auto">
          <a:xfrm>
            <a:off x="880343" y="5624237"/>
            <a:ext cx="126278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12" name="Line 24"/>
          <p:cNvSpPr>
            <a:spLocks noChangeShapeType="1"/>
          </p:cNvSpPr>
          <p:nvPr/>
        </p:nvSpPr>
        <p:spPr bwMode="auto">
          <a:xfrm>
            <a:off x="5260398" y="5702693"/>
            <a:ext cx="12627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13" name="Line 25"/>
          <p:cNvSpPr>
            <a:spLocks noChangeShapeType="1"/>
          </p:cNvSpPr>
          <p:nvPr/>
        </p:nvSpPr>
        <p:spPr bwMode="auto">
          <a:xfrm>
            <a:off x="1863149" y="6065747"/>
            <a:ext cx="111990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14" name="Rectangle 26"/>
          <p:cNvSpPr>
            <a:spLocks noChangeArrowheads="1"/>
          </p:cNvSpPr>
          <p:nvPr/>
        </p:nvSpPr>
        <p:spPr bwMode="auto">
          <a:xfrm>
            <a:off x="305956" y="2304462"/>
            <a:ext cx="710045"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Г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ХГ</a:t>
            </a:r>
            <a:r>
              <a:rPr lang="en-US" sz="1400" b="1">
                <a:solidFill>
                  <a:srgbClr val="000000"/>
                </a:solidFill>
                <a:latin typeface="Times" charset="0"/>
                <a:ea typeface="ＭＳ Ｐゴシック" charset="0"/>
                <a:cs typeface="ＭＳ Ｐゴシック" charset="0"/>
              </a:rPr>
              <a:t>)</a:t>
            </a:r>
          </a:p>
        </p:txBody>
      </p:sp>
      <p:sp>
        <p:nvSpPr>
          <p:cNvPr id="37915" name="Rectangle 27"/>
          <p:cNvSpPr>
            <a:spLocks noChangeArrowheads="1"/>
          </p:cNvSpPr>
          <p:nvPr/>
        </p:nvSpPr>
        <p:spPr bwMode="auto">
          <a:xfrm>
            <a:off x="4336762" y="2309076"/>
            <a:ext cx="779318"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Г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ШГ</a:t>
            </a:r>
            <a:r>
              <a:rPr lang="en-US" sz="1400" b="1">
                <a:solidFill>
                  <a:srgbClr val="000000"/>
                </a:solidFill>
                <a:latin typeface="Times" charset="0"/>
                <a:ea typeface="ＭＳ Ｐゴシック" charset="0"/>
                <a:cs typeface="ＭＳ Ｐゴシック" charset="0"/>
              </a:rPr>
              <a:t>)</a:t>
            </a:r>
          </a:p>
        </p:txBody>
      </p:sp>
      <p:sp>
        <p:nvSpPr>
          <p:cNvPr id="37916" name="Rectangle 28"/>
          <p:cNvSpPr>
            <a:spLocks noChangeArrowheads="1"/>
          </p:cNvSpPr>
          <p:nvPr/>
        </p:nvSpPr>
        <p:spPr bwMode="auto">
          <a:xfrm>
            <a:off x="2421661" y="1738346"/>
            <a:ext cx="199159"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1400" b="1">
                <a:solidFill>
                  <a:srgbClr val="000000"/>
                </a:solidFill>
                <a:latin typeface="Times" charset="0"/>
                <a:ea typeface="ＭＳ Ｐゴシック" charset="0"/>
                <a:cs typeface="ＭＳ Ｐゴシック" charset="0"/>
              </a:rPr>
              <a:t>A</a:t>
            </a:r>
          </a:p>
        </p:txBody>
      </p:sp>
      <p:sp>
        <p:nvSpPr>
          <p:cNvPr id="37917" name="Rectangle 29"/>
          <p:cNvSpPr>
            <a:spLocks noChangeArrowheads="1"/>
          </p:cNvSpPr>
          <p:nvPr/>
        </p:nvSpPr>
        <p:spPr bwMode="auto">
          <a:xfrm>
            <a:off x="2369706" y="2066016"/>
            <a:ext cx="38388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New Roman" charset="0"/>
                <a:ea typeface="ＭＳ Ｐゴシック" charset="0"/>
                <a:cs typeface="ＭＳ Ｐゴシック" charset="0"/>
              </a:rPr>
              <a:t>Б</a:t>
            </a:r>
            <a:endParaRPr lang="en-US" sz="1400" b="1">
              <a:solidFill>
                <a:srgbClr val="000000"/>
              </a:solidFill>
              <a:latin typeface="Times New Roman" charset="0"/>
              <a:ea typeface="ＭＳ Ｐゴシック" charset="0"/>
              <a:cs typeface="ＭＳ Ｐゴシック" charset="0"/>
            </a:endParaRPr>
          </a:p>
        </p:txBody>
      </p:sp>
      <p:sp>
        <p:nvSpPr>
          <p:cNvPr id="37918" name="Rectangle 30"/>
          <p:cNvSpPr>
            <a:spLocks noChangeArrowheads="1"/>
          </p:cNvSpPr>
          <p:nvPr/>
        </p:nvSpPr>
        <p:spPr bwMode="auto">
          <a:xfrm>
            <a:off x="2418775" y="2335228"/>
            <a:ext cx="210704"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New Roman" charset="0"/>
                <a:ea typeface="ＭＳ Ｐゴシック" charset="0"/>
                <a:cs typeface="ＭＳ Ｐゴシック" charset="0"/>
              </a:rPr>
              <a:t>В</a:t>
            </a:r>
            <a:endParaRPr lang="en-US" sz="1400" b="1">
              <a:solidFill>
                <a:srgbClr val="000000"/>
              </a:solidFill>
              <a:latin typeface="Times New Roman" charset="0"/>
              <a:ea typeface="ＭＳ Ｐゴシック" charset="0"/>
              <a:cs typeface="ＭＳ Ｐゴシック" charset="0"/>
            </a:endParaRPr>
          </a:p>
        </p:txBody>
      </p:sp>
      <p:sp>
        <p:nvSpPr>
          <p:cNvPr id="37919" name="Rectangle 31"/>
          <p:cNvSpPr>
            <a:spLocks noChangeArrowheads="1"/>
          </p:cNvSpPr>
          <p:nvPr/>
        </p:nvSpPr>
        <p:spPr bwMode="auto">
          <a:xfrm>
            <a:off x="249673" y="2873654"/>
            <a:ext cx="782204"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Д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ХГ</a:t>
            </a:r>
            <a:r>
              <a:rPr lang="en-US" sz="1400" b="1">
                <a:solidFill>
                  <a:srgbClr val="000000"/>
                </a:solidFill>
                <a:latin typeface="Times" charset="0"/>
                <a:ea typeface="ＭＳ Ｐゴシック" charset="0"/>
                <a:cs typeface="ＭＳ Ｐゴシック" charset="0"/>
              </a:rPr>
              <a:t>)</a:t>
            </a:r>
          </a:p>
        </p:txBody>
      </p:sp>
      <p:sp>
        <p:nvSpPr>
          <p:cNvPr id="37920" name="Rectangle 32"/>
          <p:cNvSpPr>
            <a:spLocks noChangeArrowheads="1"/>
          </p:cNvSpPr>
          <p:nvPr/>
        </p:nvSpPr>
        <p:spPr bwMode="auto">
          <a:xfrm>
            <a:off x="4584990" y="2858270"/>
            <a:ext cx="76777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Д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ШГ</a:t>
            </a:r>
            <a:r>
              <a:rPr lang="en-US" sz="1400" b="1">
                <a:solidFill>
                  <a:srgbClr val="000000"/>
                </a:solidFill>
                <a:latin typeface="Times" charset="0"/>
                <a:ea typeface="ＭＳ Ｐゴシック" charset="0"/>
                <a:cs typeface="ＭＳ Ｐゴシック" charset="0"/>
              </a:rPr>
              <a:t>)</a:t>
            </a:r>
          </a:p>
        </p:txBody>
      </p:sp>
      <p:sp>
        <p:nvSpPr>
          <p:cNvPr id="37921" name="Rectangle 33"/>
          <p:cNvSpPr>
            <a:spLocks noChangeArrowheads="1"/>
          </p:cNvSpPr>
          <p:nvPr/>
        </p:nvSpPr>
        <p:spPr bwMode="auto">
          <a:xfrm>
            <a:off x="4668694" y="3244399"/>
            <a:ext cx="80096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Е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ШГ</a:t>
            </a:r>
            <a:r>
              <a:rPr lang="en-US" sz="1400" b="1">
                <a:solidFill>
                  <a:srgbClr val="000000"/>
                </a:solidFill>
                <a:latin typeface="Times" charset="0"/>
                <a:ea typeface="ＭＳ Ｐゴシック" charset="0"/>
                <a:cs typeface="ＭＳ Ｐゴシック" charset="0"/>
              </a:rPr>
              <a:t>)</a:t>
            </a:r>
          </a:p>
        </p:txBody>
      </p:sp>
      <p:sp>
        <p:nvSpPr>
          <p:cNvPr id="37922" name="Rectangle 34"/>
          <p:cNvSpPr>
            <a:spLocks noChangeArrowheads="1"/>
          </p:cNvSpPr>
          <p:nvPr/>
        </p:nvSpPr>
        <p:spPr bwMode="auto">
          <a:xfrm>
            <a:off x="4776934" y="3850511"/>
            <a:ext cx="80096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Ё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ШГ</a:t>
            </a:r>
            <a:r>
              <a:rPr lang="en-US" sz="1400" b="1">
                <a:solidFill>
                  <a:srgbClr val="000000"/>
                </a:solidFill>
                <a:latin typeface="Times" charset="0"/>
                <a:ea typeface="ＭＳ Ｐゴシック" charset="0"/>
                <a:cs typeface="ＭＳ Ｐゴシック" charset="0"/>
              </a:rPr>
              <a:t>)</a:t>
            </a:r>
          </a:p>
        </p:txBody>
      </p:sp>
      <p:sp>
        <p:nvSpPr>
          <p:cNvPr id="37923" name="Rectangle 35"/>
          <p:cNvSpPr>
            <a:spLocks noChangeArrowheads="1"/>
          </p:cNvSpPr>
          <p:nvPr/>
        </p:nvSpPr>
        <p:spPr bwMode="auto">
          <a:xfrm>
            <a:off x="258330" y="3272088"/>
            <a:ext cx="751898"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Е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ХГ</a:t>
            </a:r>
            <a:r>
              <a:rPr lang="en-US" sz="1400" b="1">
                <a:solidFill>
                  <a:srgbClr val="000000"/>
                </a:solidFill>
                <a:latin typeface="Times" charset="0"/>
                <a:ea typeface="ＭＳ Ｐゴシック" charset="0"/>
                <a:cs typeface="ＭＳ Ｐゴシック" charset="0"/>
              </a:rPr>
              <a:t>)</a:t>
            </a:r>
          </a:p>
        </p:txBody>
      </p:sp>
      <p:sp>
        <p:nvSpPr>
          <p:cNvPr id="37924" name="Rectangle 36"/>
          <p:cNvSpPr>
            <a:spLocks noChangeArrowheads="1"/>
          </p:cNvSpPr>
          <p:nvPr/>
        </p:nvSpPr>
        <p:spPr bwMode="auto">
          <a:xfrm>
            <a:off x="239568" y="3822820"/>
            <a:ext cx="723035"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Ё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ХГ</a:t>
            </a:r>
            <a:r>
              <a:rPr lang="en-US" sz="1400" b="1">
                <a:solidFill>
                  <a:srgbClr val="000000"/>
                </a:solidFill>
                <a:latin typeface="Times" charset="0"/>
                <a:ea typeface="ＭＳ Ｐゴシック" charset="0"/>
                <a:cs typeface="ＭＳ Ｐゴシック" charset="0"/>
              </a:rPr>
              <a:t>)</a:t>
            </a:r>
          </a:p>
        </p:txBody>
      </p:sp>
      <p:sp>
        <p:nvSpPr>
          <p:cNvPr id="37925" name="Rectangle 37"/>
          <p:cNvSpPr>
            <a:spLocks noChangeArrowheads="1"/>
          </p:cNvSpPr>
          <p:nvPr/>
        </p:nvSpPr>
        <p:spPr bwMode="auto">
          <a:xfrm>
            <a:off x="287195" y="5425790"/>
            <a:ext cx="76777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Ж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ХГ</a:t>
            </a:r>
            <a:r>
              <a:rPr lang="en-US" sz="1400" b="1">
                <a:solidFill>
                  <a:srgbClr val="000000"/>
                </a:solidFill>
                <a:latin typeface="Times" charset="0"/>
                <a:ea typeface="ＭＳ Ｐゴシック" charset="0"/>
                <a:cs typeface="ＭＳ Ｐゴシック" charset="0"/>
              </a:rPr>
              <a:t>)</a:t>
            </a:r>
          </a:p>
        </p:txBody>
      </p:sp>
      <p:sp>
        <p:nvSpPr>
          <p:cNvPr id="37926" name="Rectangle 38"/>
          <p:cNvSpPr>
            <a:spLocks noChangeArrowheads="1"/>
          </p:cNvSpPr>
          <p:nvPr/>
        </p:nvSpPr>
        <p:spPr bwMode="auto">
          <a:xfrm>
            <a:off x="5012171" y="5458095"/>
            <a:ext cx="829829"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Ж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ШГ</a:t>
            </a:r>
            <a:r>
              <a:rPr lang="en-US" sz="1400" b="1">
                <a:solidFill>
                  <a:srgbClr val="000000"/>
                </a:solidFill>
                <a:latin typeface="Times" charset="0"/>
                <a:ea typeface="ＭＳ Ｐゴシック" charset="0"/>
                <a:cs typeface="ＭＳ Ｐゴシック" charset="0"/>
              </a:rPr>
              <a:t>)</a:t>
            </a:r>
          </a:p>
        </p:txBody>
      </p:sp>
      <p:sp>
        <p:nvSpPr>
          <p:cNvPr id="37927" name="Rectangle 39"/>
          <p:cNvSpPr>
            <a:spLocks noChangeArrowheads="1"/>
          </p:cNvSpPr>
          <p:nvPr/>
        </p:nvSpPr>
        <p:spPr bwMode="auto">
          <a:xfrm>
            <a:off x="1567296" y="5811918"/>
            <a:ext cx="86013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З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ХГ</a:t>
            </a:r>
            <a:r>
              <a:rPr lang="en-US" sz="1400" b="1">
                <a:solidFill>
                  <a:srgbClr val="000000"/>
                </a:solidFill>
                <a:latin typeface="Times" charset="0"/>
                <a:ea typeface="ＭＳ Ｐゴシック" charset="0"/>
                <a:cs typeface="ＭＳ Ｐゴシック" charset="0"/>
              </a:rPr>
              <a:t>)</a:t>
            </a:r>
          </a:p>
        </p:txBody>
      </p:sp>
      <p:sp>
        <p:nvSpPr>
          <p:cNvPr id="37928" name="Rectangle 40"/>
          <p:cNvSpPr>
            <a:spLocks noChangeArrowheads="1"/>
          </p:cNvSpPr>
          <p:nvPr/>
        </p:nvSpPr>
        <p:spPr bwMode="auto">
          <a:xfrm>
            <a:off x="3346741" y="5621160"/>
            <a:ext cx="235238"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И</a:t>
            </a:r>
            <a:endParaRPr lang="en-US" sz="1400" b="1">
              <a:solidFill>
                <a:srgbClr val="000000"/>
              </a:solidFill>
              <a:latin typeface="Times" charset="0"/>
              <a:ea typeface="ＭＳ Ｐゴシック" charset="0"/>
              <a:cs typeface="ＭＳ Ｐゴシック" charset="0"/>
            </a:endParaRPr>
          </a:p>
        </p:txBody>
      </p:sp>
      <p:sp>
        <p:nvSpPr>
          <p:cNvPr id="37929" name="Line 41"/>
          <p:cNvSpPr>
            <a:spLocks noChangeShapeType="1"/>
          </p:cNvSpPr>
          <p:nvPr/>
        </p:nvSpPr>
        <p:spPr bwMode="auto">
          <a:xfrm>
            <a:off x="1697182" y="5098121"/>
            <a:ext cx="1016000" cy="4768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30" name="Line 42"/>
          <p:cNvSpPr>
            <a:spLocks noChangeShapeType="1"/>
          </p:cNvSpPr>
          <p:nvPr/>
        </p:nvSpPr>
        <p:spPr bwMode="auto">
          <a:xfrm>
            <a:off x="1880467" y="4536620"/>
            <a:ext cx="940955" cy="3815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31" name="Line 43"/>
          <p:cNvSpPr>
            <a:spLocks noChangeShapeType="1"/>
          </p:cNvSpPr>
          <p:nvPr/>
        </p:nvSpPr>
        <p:spPr bwMode="auto">
          <a:xfrm>
            <a:off x="2300432" y="3996655"/>
            <a:ext cx="704273" cy="8137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32" name="Line 44"/>
          <p:cNvSpPr>
            <a:spLocks noChangeShapeType="1"/>
          </p:cNvSpPr>
          <p:nvPr/>
        </p:nvSpPr>
        <p:spPr bwMode="auto">
          <a:xfrm>
            <a:off x="3000378" y="3736672"/>
            <a:ext cx="272761" cy="112761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33" name="Line 45"/>
          <p:cNvSpPr>
            <a:spLocks noChangeShapeType="1"/>
          </p:cNvSpPr>
          <p:nvPr/>
        </p:nvSpPr>
        <p:spPr bwMode="auto">
          <a:xfrm flipH="1">
            <a:off x="3615171" y="3973579"/>
            <a:ext cx="581602" cy="7384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34" name="Line 46"/>
          <p:cNvSpPr>
            <a:spLocks noChangeShapeType="1"/>
          </p:cNvSpPr>
          <p:nvPr/>
        </p:nvSpPr>
        <p:spPr bwMode="auto">
          <a:xfrm flipH="1">
            <a:off x="3786909" y="4255099"/>
            <a:ext cx="786535" cy="5553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35" name="Line 47"/>
          <p:cNvSpPr>
            <a:spLocks noChangeShapeType="1"/>
          </p:cNvSpPr>
          <p:nvPr/>
        </p:nvSpPr>
        <p:spPr bwMode="auto">
          <a:xfrm flipV="1">
            <a:off x="3850409" y="4775064"/>
            <a:ext cx="1112694" cy="2492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36" name="Line 48"/>
          <p:cNvSpPr>
            <a:spLocks noChangeShapeType="1"/>
          </p:cNvSpPr>
          <p:nvPr/>
        </p:nvSpPr>
        <p:spPr bwMode="auto">
          <a:xfrm flipV="1">
            <a:off x="3968752" y="5190420"/>
            <a:ext cx="991466" cy="15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37" name="Freeform 49"/>
          <p:cNvSpPr>
            <a:spLocks/>
          </p:cNvSpPr>
          <p:nvPr/>
        </p:nvSpPr>
        <p:spPr bwMode="auto">
          <a:xfrm>
            <a:off x="1101148" y="5210419"/>
            <a:ext cx="106796" cy="98455"/>
          </a:xfrm>
          <a:custGeom>
            <a:avLst/>
            <a:gdLst>
              <a:gd name="T0" fmla="*/ 11734178 w 97"/>
              <a:gd name="T1" fmla="*/ 31276818 h 89"/>
              <a:gd name="T2" fmla="*/ 23467145 w 97"/>
              <a:gd name="T3" fmla="*/ 31276818 h 89"/>
              <a:gd name="T4" fmla="*/ 35201323 w 97"/>
              <a:gd name="T5" fmla="*/ 31276818 h 89"/>
              <a:gd name="T6" fmla="*/ 52801985 w 97"/>
              <a:gd name="T7" fmla="*/ 36489240 h 89"/>
              <a:gd name="T8" fmla="*/ 64536163 w 97"/>
              <a:gd name="T9" fmla="*/ 36489240 h 89"/>
              <a:gd name="T10" fmla="*/ 76269130 w 97"/>
              <a:gd name="T11" fmla="*/ 36489240 h 89"/>
              <a:gd name="T12" fmla="*/ 76269130 w 97"/>
              <a:gd name="T13" fmla="*/ 46915227 h 89"/>
              <a:gd name="T14" fmla="*/ 88003308 w 97"/>
              <a:gd name="T15" fmla="*/ 57340072 h 89"/>
              <a:gd name="T16" fmla="*/ 99737486 w 97"/>
              <a:gd name="T17" fmla="*/ 62553636 h 89"/>
              <a:gd name="T18" fmla="*/ 105603970 w 97"/>
              <a:gd name="T19" fmla="*/ 52127649 h 89"/>
              <a:gd name="T20" fmla="*/ 105603970 w 97"/>
              <a:gd name="T21" fmla="*/ 41701663 h 89"/>
              <a:gd name="T22" fmla="*/ 117338148 w 97"/>
              <a:gd name="T23" fmla="*/ 31276818 h 89"/>
              <a:gd name="T24" fmla="*/ 129071115 w 97"/>
              <a:gd name="T25" fmla="*/ 31276818 h 89"/>
              <a:gd name="T26" fmla="*/ 129071115 w 97"/>
              <a:gd name="T27" fmla="*/ 41701663 h 89"/>
              <a:gd name="T28" fmla="*/ 140805293 w 97"/>
              <a:gd name="T29" fmla="*/ 46915227 h 89"/>
              <a:gd name="T30" fmla="*/ 134938809 w 97"/>
              <a:gd name="T31" fmla="*/ 57340072 h 89"/>
              <a:gd name="T32" fmla="*/ 123204631 w 97"/>
              <a:gd name="T33" fmla="*/ 62553636 h 89"/>
              <a:gd name="T34" fmla="*/ 111470453 w 97"/>
              <a:gd name="T35" fmla="*/ 52127649 h 89"/>
              <a:gd name="T36" fmla="*/ 105603970 w 97"/>
              <a:gd name="T37" fmla="*/ 41701663 h 89"/>
              <a:gd name="T38" fmla="*/ 105603970 w 97"/>
              <a:gd name="T39" fmla="*/ 31276818 h 89"/>
              <a:gd name="T40" fmla="*/ 105603970 w 97"/>
              <a:gd name="T41" fmla="*/ 20850831 h 89"/>
              <a:gd name="T42" fmla="*/ 105603970 w 97"/>
              <a:gd name="T43" fmla="*/ 10425987 h 89"/>
              <a:gd name="T44" fmla="*/ 105603970 w 97"/>
              <a:gd name="T45" fmla="*/ 0 h 89"/>
              <a:gd name="T46" fmla="*/ 88003308 w 97"/>
              <a:gd name="T47" fmla="*/ 15638409 h 89"/>
              <a:gd name="T48" fmla="*/ 64536163 w 97"/>
              <a:gd name="T49" fmla="*/ 41701663 h 89"/>
              <a:gd name="T50" fmla="*/ 52801985 w 97"/>
              <a:gd name="T51" fmla="*/ 52127649 h 89"/>
              <a:gd name="T52" fmla="*/ 41067807 w 97"/>
              <a:gd name="T53" fmla="*/ 62553636 h 89"/>
              <a:gd name="T54" fmla="*/ 29334840 w 97"/>
              <a:gd name="T55" fmla="*/ 62553636 h 89"/>
              <a:gd name="T56" fmla="*/ 23467145 w 97"/>
              <a:gd name="T57" fmla="*/ 52127649 h 89"/>
              <a:gd name="T58" fmla="*/ 23467145 w 97"/>
              <a:gd name="T59" fmla="*/ 41701663 h 89"/>
              <a:gd name="T60" fmla="*/ 29334840 w 97"/>
              <a:gd name="T61" fmla="*/ 31276818 h 89"/>
              <a:gd name="T62" fmla="*/ 35201323 w 97"/>
              <a:gd name="T63" fmla="*/ 20850831 h 89"/>
              <a:gd name="T64" fmla="*/ 29334840 w 97"/>
              <a:gd name="T65" fmla="*/ 31276818 h 89"/>
              <a:gd name="T66" fmla="*/ 17600662 w 97"/>
              <a:gd name="T67" fmla="*/ 41701663 h 89"/>
              <a:gd name="T68" fmla="*/ 17600662 w 97"/>
              <a:gd name="T69" fmla="*/ 31276818 h 89"/>
              <a:gd name="T70" fmla="*/ 29334840 w 97"/>
              <a:gd name="T71" fmla="*/ 31276818 h 89"/>
              <a:gd name="T72" fmla="*/ 11734178 w 97"/>
              <a:gd name="T73" fmla="*/ 41701663 h 89"/>
              <a:gd name="T74" fmla="*/ 0 w 97"/>
              <a:gd name="T75" fmla="*/ 46915227 h 89"/>
              <a:gd name="T76" fmla="*/ 0 w 97"/>
              <a:gd name="T77" fmla="*/ 36489240 h 89"/>
              <a:gd name="T78" fmla="*/ 5866484 w 97"/>
              <a:gd name="T79" fmla="*/ 26063254 h 89"/>
              <a:gd name="T80" fmla="*/ 17600662 w 97"/>
              <a:gd name="T81" fmla="*/ 20850831 h 89"/>
              <a:gd name="T82" fmla="*/ 5866484 w 97"/>
              <a:gd name="T83" fmla="*/ 26063254 h 89"/>
              <a:gd name="T84" fmla="*/ 29334840 w 97"/>
              <a:gd name="T85" fmla="*/ 114680144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38" name="Rectangle 50"/>
          <p:cNvSpPr>
            <a:spLocks noChangeArrowheads="1"/>
          </p:cNvSpPr>
          <p:nvPr/>
        </p:nvSpPr>
        <p:spPr bwMode="auto">
          <a:xfrm>
            <a:off x="1052082" y="3835127"/>
            <a:ext cx="186170" cy="31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39" name="Rectangle 51"/>
          <p:cNvSpPr>
            <a:spLocks noChangeArrowheads="1"/>
          </p:cNvSpPr>
          <p:nvPr/>
        </p:nvSpPr>
        <p:spPr bwMode="auto">
          <a:xfrm>
            <a:off x="6110432" y="3641296"/>
            <a:ext cx="29815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sz="3200" b="1">
                <a:solidFill>
                  <a:srgbClr val="000000"/>
                </a:solidFill>
                <a:latin typeface="Times" charset="0"/>
                <a:ea typeface="ＭＳ Ｐゴシック" charset="0"/>
                <a:cs typeface="ＭＳ Ｐゴシック" charset="0"/>
              </a:rPr>
              <a:t>/</a:t>
            </a:r>
          </a:p>
        </p:txBody>
      </p:sp>
      <p:sp>
        <p:nvSpPr>
          <p:cNvPr id="37940" name="Rectangle 52"/>
          <p:cNvSpPr>
            <a:spLocks noChangeArrowheads="1"/>
          </p:cNvSpPr>
          <p:nvPr/>
        </p:nvSpPr>
        <p:spPr bwMode="auto">
          <a:xfrm>
            <a:off x="3850410" y="2416762"/>
            <a:ext cx="150091" cy="2215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41" name="Oval 53"/>
          <p:cNvSpPr>
            <a:spLocks noChangeArrowheads="1"/>
          </p:cNvSpPr>
          <p:nvPr/>
        </p:nvSpPr>
        <p:spPr bwMode="auto">
          <a:xfrm>
            <a:off x="307400" y="5075046"/>
            <a:ext cx="59170" cy="19690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42" name="Oval 54"/>
          <p:cNvSpPr>
            <a:spLocks noChangeArrowheads="1"/>
          </p:cNvSpPr>
          <p:nvPr/>
        </p:nvSpPr>
        <p:spPr bwMode="auto">
          <a:xfrm>
            <a:off x="647989" y="5075046"/>
            <a:ext cx="60614" cy="196909"/>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43" name="Oval 55"/>
          <p:cNvSpPr>
            <a:spLocks noChangeArrowheads="1"/>
          </p:cNvSpPr>
          <p:nvPr/>
        </p:nvSpPr>
        <p:spPr bwMode="auto">
          <a:xfrm>
            <a:off x="936627" y="5099657"/>
            <a:ext cx="36079" cy="14768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44" name="Oval 56"/>
          <p:cNvSpPr>
            <a:spLocks noChangeArrowheads="1"/>
          </p:cNvSpPr>
          <p:nvPr/>
        </p:nvSpPr>
        <p:spPr bwMode="auto">
          <a:xfrm>
            <a:off x="1219490" y="5151963"/>
            <a:ext cx="12989" cy="43075"/>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45" name="Line 57"/>
          <p:cNvSpPr>
            <a:spLocks noChangeShapeType="1"/>
          </p:cNvSpPr>
          <p:nvPr/>
        </p:nvSpPr>
        <p:spPr bwMode="auto">
          <a:xfrm>
            <a:off x="344921" y="5070428"/>
            <a:ext cx="331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46" name="Line 58"/>
          <p:cNvSpPr>
            <a:spLocks noChangeShapeType="1"/>
          </p:cNvSpPr>
          <p:nvPr/>
        </p:nvSpPr>
        <p:spPr bwMode="auto">
          <a:xfrm>
            <a:off x="339149" y="5276568"/>
            <a:ext cx="33626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47" name="Line 59"/>
          <p:cNvSpPr>
            <a:spLocks noChangeShapeType="1"/>
          </p:cNvSpPr>
          <p:nvPr/>
        </p:nvSpPr>
        <p:spPr bwMode="auto">
          <a:xfrm flipH="1">
            <a:off x="698500" y="5095041"/>
            <a:ext cx="24967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48" name="Line 60"/>
          <p:cNvSpPr>
            <a:spLocks noChangeShapeType="1"/>
          </p:cNvSpPr>
          <p:nvPr/>
        </p:nvSpPr>
        <p:spPr bwMode="auto">
          <a:xfrm flipH="1">
            <a:off x="698500" y="5251955"/>
            <a:ext cx="24967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49" name="Line 61"/>
          <p:cNvSpPr>
            <a:spLocks noChangeShapeType="1"/>
          </p:cNvSpPr>
          <p:nvPr/>
        </p:nvSpPr>
        <p:spPr bwMode="auto">
          <a:xfrm flipH="1">
            <a:off x="977035" y="5147345"/>
            <a:ext cx="25111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50" name="Line 62"/>
          <p:cNvSpPr>
            <a:spLocks noChangeShapeType="1"/>
          </p:cNvSpPr>
          <p:nvPr/>
        </p:nvSpPr>
        <p:spPr bwMode="auto">
          <a:xfrm flipH="1">
            <a:off x="977035" y="5199651"/>
            <a:ext cx="25111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51" name="Rectangle 63"/>
          <p:cNvSpPr>
            <a:spLocks noChangeArrowheads="1"/>
          </p:cNvSpPr>
          <p:nvPr/>
        </p:nvSpPr>
        <p:spPr bwMode="auto">
          <a:xfrm>
            <a:off x="344923" y="5071969"/>
            <a:ext cx="330488" cy="203063"/>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52" name="Rectangle 64"/>
          <p:cNvSpPr>
            <a:spLocks noChangeArrowheads="1"/>
          </p:cNvSpPr>
          <p:nvPr/>
        </p:nvSpPr>
        <p:spPr bwMode="auto">
          <a:xfrm>
            <a:off x="704275" y="5098119"/>
            <a:ext cx="252557" cy="149221"/>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53" name="Rectangle 65"/>
          <p:cNvSpPr>
            <a:spLocks noChangeArrowheads="1"/>
          </p:cNvSpPr>
          <p:nvPr/>
        </p:nvSpPr>
        <p:spPr bwMode="auto">
          <a:xfrm>
            <a:off x="977037" y="5145809"/>
            <a:ext cx="245341" cy="53843"/>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54" name="Oval 66"/>
          <p:cNvSpPr>
            <a:spLocks noChangeArrowheads="1"/>
          </p:cNvSpPr>
          <p:nvPr/>
        </p:nvSpPr>
        <p:spPr bwMode="auto">
          <a:xfrm>
            <a:off x="314616" y="5090427"/>
            <a:ext cx="38966" cy="166143"/>
          </a:xfrm>
          <a:prstGeom prst="ellipse">
            <a:avLst/>
          </a:prstGeom>
          <a:solidFill>
            <a:schemeClr val="bg1"/>
          </a:soli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55" name="Arc 67"/>
          <p:cNvSpPr>
            <a:spLocks/>
          </p:cNvSpPr>
          <p:nvPr/>
        </p:nvSpPr>
        <p:spPr bwMode="auto">
          <a:xfrm rot="-10500000">
            <a:off x="1294536" y="5090427"/>
            <a:ext cx="129887" cy="79995"/>
          </a:xfrm>
          <a:custGeom>
            <a:avLst/>
            <a:gdLst>
              <a:gd name="T0" fmla="*/ 0 w 21785"/>
              <a:gd name="T1" fmla="*/ 57 h 21600"/>
              <a:gd name="T2" fmla="*/ 6145448 w 21785"/>
              <a:gd name="T3" fmla="*/ 1205712 h 21600"/>
              <a:gd name="T4" fmla="*/ 52172 w 21785"/>
              <a:gd name="T5" fmla="*/ 1205712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0"/>
                </a:cubicBezTo>
                <a:cubicBezTo>
                  <a:pt x="12114" y="0"/>
                  <a:pt x="21785" y="9670"/>
                  <a:pt x="21785" y="21600"/>
                </a:cubicBezTo>
              </a:path>
              <a:path w="21785" h="21600" stroke="0" extrusionOk="0">
                <a:moveTo>
                  <a:pt x="-1" y="0"/>
                </a:moveTo>
                <a:cubicBezTo>
                  <a:pt x="61" y="0"/>
                  <a:pt x="123" y="-1"/>
                  <a:pt x="185" y="0"/>
                </a:cubicBezTo>
                <a:cubicBezTo>
                  <a:pt x="12114" y="0"/>
                  <a:pt x="21785" y="9670"/>
                  <a:pt x="21785" y="21600"/>
                </a:cubicBezTo>
                <a:lnTo>
                  <a:pt x="185"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56" name="Arc 68"/>
          <p:cNvSpPr>
            <a:spLocks/>
          </p:cNvSpPr>
          <p:nvPr/>
        </p:nvSpPr>
        <p:spPr bwMode="auto">
          <a:xfrm rot="-420000">
            <a:off x="1282989" y="5195038"/>
            <a:ext cx="132773" cy="69225"/>
          </a:xfrm>
          <a:custGeom>
            <a:avLst/>
            <a:gdLst>
              <a:gd name="T0" fmla="*/ 0 w 21597"/>
              <a:gd name="T1" fmla="*/ 768972 h 21599"/>
              <a:gd name="T2" fmla="*/ 6624037 w 21597"/>
              <a:gd name="T3" fmla="*/ 0 h 21599"/>
              <a:gd name="T4" fmla="*/ 6679098 w 21597"/>
              <a:gd name="T5" fmla="*/ 781451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57" name="Arc 69"/>
          <p:cNvSpPr>
            <a:spLocks/>
          </p:cNvSpPr>
          <p:nvPr/>
        </p:nvSpPr>
        <p:spPr bwMode="auto">
          <a:xfrm rot="10800000">
            <a:off x="1255570" y="5176578"/>
            <a:ext cx="25977" cy="69225"/>
          </a:xfrm>
          <a:custGeom>
            <a:avLst/>
            <a:gdLst>
              <a:gd name="T0" fmla="*/ 0 w 22518"/>
              <a:gd name="T1" fmla="*/ 721 h 21600"/>
              <a:gd name="T2" fmla="*/ 46015 w 22518"/>
              <a:gd name="T3" fmla="*/ 781379 h 21600"/>
              <a:gd name="T4" fmla="*/ 1876 w 22518"/>
              <a:gd name="T5" fmla="*/ 781379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0"/>
                </a:cubicBezTo>
                <a:cubicBezTo>
                  <a:pt x="12847" y="0"/>
                  <a:pt x="22518" y="9670"/>
                  <a:pt x="22518" y="21600"/>
                </a:cubicBezTo>
              </a:path>
              <a:path w="22518" h="21600" stroke="0" extrusionOk="0">
                <a:moveTo>
                  <a:pt x="-1" y="19"/>
                </a:moveTo>
                <a:cubicBezTo>
                  <a:pt x="305" y="6"/>
                  <a:pt x="611" y="-1"/>
                  <a:pt x="918" y="0"/>
                </a:cubicBezTo>
                <a:cubicBezTo>
                  <a:pt x="12847" y="0"/>
                  <a:pt x="22518" y="9670"/>
                  <a:pt x="22518" y="21600"/>
                </a:cubicBezTo>
                <a:lnTo>
                  <a:pt x="918"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58" name="Oval 70"/>
          <p:cNvSpPr>
            <a:spLocks noChangeArrowheads="1"/>
          </p:cNvSpPr>
          <p:nvPr/>
        </p:nvSpPr>
        <p:spPr bwMode="auto">
          <a:xfrm>
            <a:off x="1267115" y="5133504"/>
            <a:ext cx="24535" cy="84609"/>
          </a:xfrm>
          <a:prstGeom prst="ellipse">
            <a:avLst/>
          </a:prstGeom>
          <a:solidFill>
            <a:schemeClr val="accent1"/>
          </a:soli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59" name="Arc 71"/>
          <p:cNvSpPr>
            <a:spLocks/>
          </p:cNvSpPr>
          <p:nvPr/>
        </p:nvSpPr>
        <p:spPr bwMode="auto">
          <a:xfrm>
            <a:off x="1259900" y="5108887"/>
            <a:ext cx="31750" cy="66149"/>
          </a:xfrm>
          <a:custGeom>
            <a:avLst/>
            <a:gdLst>
              <a:gd name="T0" fmla="*/ 0 w 21600"/>
              <a:gd name="T1" fmla="*/ 682642 h 21586"/>
              <a:gd name="T2" fmla="*/ 88106 w 21600"/>
              <a:gd name="T3" fmla="*/ 0 h 21586"/>
              <a:gd name="T4" fmla="*/ 91306 w 21600"/>
              <a:gd name="T5" fmla="*/ 682642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0" y="21586"/>
                </a:moveTo>
                <a:cubicBezTo>
                  <a:pt x="0" y="9951"/>
                  <a:pt x="9215" y="407"/>
                  <a:pt x="20842" y="-1"/>
                </a:cubicBezTo>
              </a:path>
              <a:path w="21600" h="21586" stroke="0" extrusionOk="0">
                <a:moveTo>
                  <a:pt x="0" y="21586"/>
                </a:moveTo>
                <a:cubicBezTo>
                  <a:pt x="0" y="9951"/>
                  <a:pt x="9215" y="407"/>
                  <a:pt x="20842" y="-1"/>
                </a:cubicBezTo>
                <a:lnTo>
                  <a:pt x="21600" y="21586"/>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60" name="Oval 72"/>
          <p:cNvSpPr>
            <a:spLocks noChangeArrowheads="1"/>
          </p:cNvSpPr>
          <p:nvPr/>
        </p:nvSpPr>
        <p:spPr bwMode="auto">
          <a:xfrm>
            <a:off x="1278660" y="5162729"/>
            <a:ext cx="1444" cy="26152"/>
          </a:xfrm>
          <a:prstGeom prst="ellipse">
            <a:avLst/>
          </a:prstGeom>
          <a:solidFill>
            <a:schemeClr val="tx2"/>
          </a:soli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37961" name="Group 73"/>
          <p:cNvGrpSpPr>
            <a:grpSpLocks/>
          </p:cNvGrpSpPr>
          <p:nvPr/>
        </p:nvGrpSpPr>
        <p:grpSpPr bwMode="auto">
          <a:xfrm>
            <a:off x="5466773" y="5076584"/>
            <a:ext cx="1052080" cy="198449"/>
            <a:chOff x="4652" y="3084"/>
            <a:chExt cx="954" cy="180"/>
          </a:xfrm>
        </p:grpSpPr>
        <p:sp>
          <p:nvSpPr>
            <p:cNvPr id="38014" name="Oval 74"/>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15" name="Oval 75"/>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16" name="Oval 76"/>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17" name="Oval 77"/>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18" name="Line 78"/>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19" name="Line 79"/>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20" name="Line 80"/>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21" name="Line 81"/>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22" name="Line 82"/>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23" name="Line 83"/>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24" name="Rectangle 84"/>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25" name="Rectangle 85"/>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26" name="Rectangle 86"/>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27" name="Oval 87"/>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28" name="Arc 88"/>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8" y="0"/>
                    <a:pt x="21428" y="9482"/>
                    <a:pt x="21597" y="21289"/>
                  </a:cubicBezTo>
                </a:path>
                <a:path w="21597" h="21600" stroke="0" extrusionOk="0">
                  <a:moveTo>
                    <a:pt x="-1" y="0"/>
                  </a:moveTo>
                  <a:cubicBezTo>
                    <a:pt x="11808" y="0"/>
                    <a:pt x="21428" y="9482"/>
                    <a:pt x="21597" y="21289"/>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29" name="Arc 89"/>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3"/>
                    <a:pt x="9556" y="103"/>
                    <a:pt x="21411" y="-1"/>
                  </a:cubicBezTo>
                </a:path>
                <a:path w="21600" h="21599" stroke="0" extrusionOk="0">
                  <a:moveTo>
                    <a:pt x="0" y="21599"/>
                  </a:moveTo>
                  <a:cubicBezTo>
                    <a:pt x="0" y="9743"/>
                    <a:pt x="9556" y="103"/>
                    <a:pt x="21411" y="-1"/>
                  </a:cubicBezTo>
                  <a:lnTo>
                    <a:pt x="21600" y="2159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30" name="Arc 90"/>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0"/>
                  </a:cubicBezTo>
                  <a:cubicBezTo>
                    <a:pt x="12735" y="0"/>
                    <a:pt x="22345" y="9446"/>
                    <a:pt x="22547" y="21228"/>
                  </a:cubicBezTo>
                </a:path>
                <a:path w="22547" h="21600" stroke="0" extrusionOk="0">
                  <a:moveTo>
                    <a:pt x="-1" y="20"/>
                  </a:moveTo>
                  <a:cubicBezTo>
                    <a:pt x="316" y="6"/>
                    <a:pt x="633" y="-1"/>
                    <a:pt x="951" y="0"/>
                  </a:cubicBezTo>
                  <a:cubicBezTo>
                    <a:pt x="12735" y="0"/>
                    <a:pt x="22345" y="9446"/>
                    <a:pt x="22547" y="21228"/>
                  </a:cubicBezTo>
                  <a:lnTo>
                    <a:pt x="951"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31" name="Oval 91"/>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32" name="Arc 92"/>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33" name="Oval 93"/>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37962" name="Freeform 94"/>
          <p:cNvSpPr>
            <a:spLocks/>
          </p:cNvSpPr>
          <p:nvPr/>
        </p:nvSpPr>
        <p:spPr bwMode="auto">
          <a:xfrm>
            <a:off x="3863399" y="2615211"/>
            <a:ext cx="411306" cy="952244"/>
          </a:xfrm>
          <a:custGeom>
            <a:avLst/>
            <a:gdLst>
              <a:gd name="T0" fmla="*/ 273660098 w 373"/>
              <a:gd name="T1" fmla="*/ 34024849 h 859"/>
              <a:gd name="T2" fmla="*/ 256004138 w 373"/>
              <a:gd name="T3" fmla="*/ 73284467 h 859"/>
              <a:gd name="T4" fmla="*/ 235406731 w 373"/>
              <a:gd name="T5" fmla="*/ 112544085 h 859"/>
              <a:gd name="T6" fmla="*/ 214808112 w 373"/>
              <a:gd name="T7" fmla="*/ 154419942 h 859"/>
              <a:gd name="T8" fmla="*/ 197153365 w 373"/>
              <a:gd name="T9" fmla="*/ 196296944 h 859"/>
              <a:gd name="T10" fmla="*/ 179497405 w 373"/>
              <a:gd name="T11" fmla="*/ 238173946 h 859"/>
              <a:gd name="T12" fmla="*/ 158899998 w 373"/>
              <a:gd name="T13" fmla="*/ 280050947 h 859"/>
              <a:gd name="T14" fmla="*/ 138301379 w 373"/>
              <a:gd name="T15" fmla="*/ 321927949 h 859"/>
              <a:gd name="T16" fmla="*/ 114760099 w 373"/>
              <a:gd name="T17" fmla="*/ 363803807 h 859"/>
              <a:gd name="T18" fmla="*/ 97105352 w 373"/>
              <a:gd name="T19" fmla="*/ 405680808 h 859"/>
              <a:gd name="T20" fmla="*/ 79449393 w 373"/>
              <a:gd name="T21" fmla="*/ 447557810 h 859"/>
              <a:gd name="T22" fmla="*/ 58851986 w 373"/>
              <a:gd name="T23" fmla="*/ 489434812 h 859"/>
              <a:gd name="T24" fmla="*/ 38253366 w 373"/>
              <a:gd name="T25" fmla="*/ 531310669 h 859"/>
              <a:gd name="T26" fmla="*/ 20598620 w 373"/>
              <a:gd name="T27" fmla="*/ 573187671 h 859"/>
              <a:gd name="T28" fmla="*/ 0 w 373"/>
              <a:gd name="T29" fmla="*/ 615064673 h 859"/>
              <a:gd name="T30" fmla="*/ 14713300 w 373"/>
              <a:gd name="T31" fmla="*/ 656941674 h 859"/>
              <a:gd name="T32" fmla="*/ 29425387 w 373"/>
              <a:gd name="T33" fmla="*/ 698818676 h 859"/>
              <a:gd name="T34" fmla="*/ 38253366 w 373"/>
              <a:gd name="T35" fmla="*/ 740694534 h 859"/>
              <a:gd name="T36" fmla="*/ 52966666 w 373"/>
              <a:gd name="T37" fmla="*/ 782571536 h 859"/>
              <a:gd name="T38" fmla="*/ 67679966 w 373"/>
              <a:gd name="T39" fmla="*/ 824448537 h 859"/>
              <a:gd name="T40" fmla="*/ 79449393 w 373"/>
              <a:gd name="T41" fmla="*/ 868942923 h 859"/>
              <a:gd name="T42" fmla="*/ 91220033 w 373"/>
              <a:gd name="T43" fmla="*/ 910818781 h 859"/>
              <a:gd name="T44" fmla="*/ 100048012 w 373"/>
              <a:gd name="T45" fmla="*/ 952695782 h 859"/>
              <a:gd name="T46" fmla="*/ 114760099 w 373"/>
              <a:gd name="T47" fmla="*/ 994572784 h 859"/>
              <a:gd name="T48" fmla="*/ 129473399 w 373"/>
              <a:gd name="T49" fmla="*/ 1036449786 h 859"/>
              <a:gd name="T50" fmla="*/ 147129359 w 373"/>
              <a:gd name="T51" fmla="*/ 1078325643 h 859"/>
              <a:gd name="T52" fmla="*/ 173612085 w 373"/>
              <a:gd name="T53" fmla="*/ 1120202645 h 859"/>
              <a:gd name="T54" fmla="*/ 197153365 w 373"/>
              <a:gd name="T55" fmla="*/ 1088795180 h 859"/>
              <a:gd name="T56" fmla="*/ 217750772 w 373"/>
              <a:gd name="T57" fmla="*/ 1046918178 h 859"/>
              <a:gd name="T58" fmla="*/ 241292051 w 373"/>
              <a:gd name="T59" fmla="*/ 1005042320 h 859"/>
              <a:gd name="T60" fmla="*/ 261889458 w 373"/>
              <a:gd name="T61" fmla="*/ 963165319 h 859"/>
              <a:gd name="T62" fmla="*/ 282488078 w 373"/>
              <a:gd name="T63" fmla="*/ 921288317 h 859"/>
              <a:gd name="T64" fmla="*/ 303085484 w 373"/>
              <a:gd name="T65" fmla="*/ 879411315 h 859"/>
              <a:gd name="T66" fmla="*/ 323684104 w 373"/>
              <a:gd name="T67" fmla="*/ 837534314 h 859"/>
              <a:gd name="T68" fmla="*/ 344281511 w 373"/>
              <a:gd name="T69" fmla="*/ 795658456 h 859"/>
              <a:gd name="T70" fmla="*/ 364880130 w 373"/>
              <a:gd name="T71" fmla="*/ 753781454 h 859"/>
              <a:gd name="T72" fmla="*/ 385478750 w 373"/>
              <a:gd name="T73" fmla="*/ 711904453 h 859"/>
              <a:gd name="T74" fmla="*/ 409018817 w 373"/>
              <a:gd name="T75" fmla="*/ 670027451 h 859"/>
              <a:gd name="T76" fmla="*/ 426674776 w 373"/>
              <a:gd name="T77" fmla="*/ 628151593 h 859"/>
              <a:gd name="T78" fmla="*/ 447272183 w 373"/>
              <a:gd name="T79" fmla="*/ 586274592 h 859"/>
              <a:gd name="T80" fmla="*/ 470813463 w 373"/>
              <a:gd name="T81" fmla="*/ 547014974 h 859"/>
              <a:gd name="T82" fmla="*/ 494353529 w 373"/>
              <a:gd name="T83" fmla="*/ 507755356 h 859"/>
              <a:gd name="T84" fmla="*/ 517894809 w 373"/>
              <a:gd name="T85" fmla="*/ 465878355 h 859"/>
              <a:gd name="T86" fmla="*/ 535549556 w 373"/>
              <a:gd name="T87" fmla="*/ 424002497 h 859"/>
              <a:gd name="T88" fmla="*/ 547320195 w 373"/>
              <a:gd name="T89" fmla="*/ 382125495 h 859"/>
              <a:gd name="T90" fmla="*/ 509066829 w 373"/>
              <a:gd name="T91" fmla="*/ 350718030 h 859"/>
              <a:gd name="T92" fmla="*/ 523780129 w 373"/>
              <a:gd name="T93" fmla="*/ 361186423 h 859"/>
              <a:gd name="T94" fmla="*/ 535549556 w 373"/>
              <a:gd name="T95" fmla="*/ 369038575 h 859"/>
              <a:gd name="T96" fmla="*/ 514952149 w 373"/>
              <a:gd name="T97" fmla="*/ 329778957 h 859"/>
              <a:gd name="T98" fmla="*/ 491410869 w 373"/>
              <a:gd name="T99" fmla="*/ 295754108 h 859"/>
              <a:gd name="T100" fmla="*/ 461985483 w 373"/>
              <a:gd name="T101" fmla="*/ 259111874 h 859"/>
              <a:gd name="T102" fmla="*/ 444329523 w 373"/>
              <a:gd name="T103" fmla="*/ 217236017 h 859"/>
              <a:gd name="T104" fmla="*/ 411961477 w 373"/>
              <a:gd name="T105" fmla="*/ 177976399 h 859"/>
              <a:gd name="T106" fmla="*/ 388421410 w 373"/>
              <a:gd name="T107" fmla="*/ 136099397 h 859"/>
              <a:gd name="T108" fmla="*/ 364880130 w 373"/>
              <a:gd name="T109" fmla="*/ 94222396 h 859"/>
              <a:gd name="T110" fmla="*/ 338397404 w 373"/>
              <a:gd name="T111" fmla="*/ 57580162 h 859"/>
              <a:gd name="T112" fmla="*/ 308970804 w 373"/>
              <a:gd name="T113" fmla="*/ 20937929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63" name="Rectangle 95"/>
          <p:cNvSpPr>
            <a:spLocks noChangeArrowheads="1"/>
          </p:cNvSpPr>
          <p:nvPr/>
        </p:nvSpPr>
        <p:spPr bwMode="auto">
          <a:xfrm>
            <a:off x="5201227" y="3576685"/>
            <a:ext cx="821171" cy="2215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64" name="Freeform 96"/>
          <p:cNvSpPr>
            <a:spLocks/>
          </p:cNvSpPr>
          <p:nvPr/>
        </p:nvSpPr>
        <p:spPr bwMode="auto">
          <a:xfrm>
            <a:off x="5026604" y="5011971"/>
            <a:ext cx="72159" cy="12307"/>
          </a:xfrm>
          <a:custGeom>
            <a:avLst/>
            <a:gdLst>
              <a:gd name="T0" fmla="*/ 0 w 65"/>
              <a:gd name="T1" fmla="*/ 13329227 h 11"/>
              <a:gd name="T2" fmla="*/ 5965337 w 65"/>
              <a:gd name="T3" fmla="*/ 13329227 h 11"/>
              <a:gd name="T4" fmla="*/ 11929452 w 65"/>
              <a:gd name="T5" fmla="*/ 13329227 h 11"/>
              <a:gd name="T6" fmla="*/ 17894788 w 65"/>
              <a:gd name="T7" fmla="*/ 10663382 h 11"/>
              <a:gd name="T8" fmla="*/ 23858904 w 65"/>
              <a:gd name="T9" fmla="*/ 7997536 h 11"/>
              <a:gd name="T10" fmla="*/ 29824240 w 65"/>
              <a:gd name="T11" fmla="*/ 7997536 h 11"/>
              <a:gd name="T12" fmla="*/ 35789577 w 65"/>
              <a:gd name="T13" fmla="*/ 7997536 h 11"/>
              <a:gd name="T14" fmla="*/ 41753692 w 65"/>
              <a:gd name="T15" fmla="*/ 5331691 h 11"/>
              <a:gd name="T16" fmla="*/ 47719029 w 65"/>
              <a:gd name="T17" fmla="*/ 5331691 h 11"/>
              <a:gd name="T18" fmla="*/ 53684365 w 65"/>
              <a:gd name="T19" fmla="*/ 5331691 h 11"/>
              <a:gd name="T20" fmla="*/ 59648481 w 65"/>
              <a:gd name="T21" fmla="*/ 5331691 h 11"/>
              <a:gd name="T22" fmla="*/ 65613817 w 65"/>
              <a:gd name="T23" fmla="*/ 5331691 h 11"/>
              <a:gd name="T24" fmla="*/ 71577933 w 65"/>
              <a:gd name="T25" fmla="*/ 2665845 h 11"/>
              <a:gd name="T26" fmla="*/ 77543269 w 65"/>
              <a:gd name="T27" fmla="*/ 2665845 h 11"/>
              <a:gd name="T28" fmla="*/ 83508606 w 65"/>
              <a:gd name="T29" fmla="*/ 2665845 h 11"/>
              <a:gd name="T30" fmla="*/ 89472721 w 65"/>
              <a:gd name="T31" fmla="*/ 2665845 h 11"/>
              <a:gd name="T32" fmla="*/ 95438058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65" name="Freeform 97"/>
          <p:cNvSpPr>
            <a:spLocks/>
          </p:cNvSpPr>
          <p:nvPr/>
        </p:nvSpPr>
        <p:spPr bwMode="auto">
          <a:xfrm>
            <a:off x="5075671" y="4928902"/>
            <a:ext cx="51955" cy="163065"/>
          </a:xfrm>
          <a:custGeom>
            <a:avLst/>
            <a:gdLst>
              <a:gd name="T0" fmla="*/ 35485286 w 47"/>
              <a:gd name="T1" fmla="*/ 36690818 h 147"/>
              <a:gd name="T2" fmla="*/ 59141738 w 47"/>
              <a:gd name="T3" fmla="*/ 52415945 h 147"/>
              <a:gd name="T4" fmla="*/ 47314120 w 47"/>
              <a:gd name="T5" fmla="*/ 83866199 h 147"/>
              <a:gd name="T6" fmla="*/ 41399703 w 47"/>
              <a:gd name="T7" fmla="*/ 55037372 h 147"/>
              <a:gd name="T8" fmla="*/ 50271329 w 47"/>
              <a:gd name="T9" fmla="*/ 81244773 h 147"/>
              <a:gd name="T10" fmla="*/ 26613661 w 47"/>
              <a:gd name="T11" fmla="*/ 41932527 h 147"/>
              <a:gd name="T12" fmla="*/ 47314120 w 47"/>
              <a:gd name="T13" fmla="*/ 78624490 h 147"/>
              <a:gd name="T14" fmla="*/ 29570869 w 47"/>
              <a:gd name="T15" fmla="*/ 28828827 h 147"/>
              <a:gd name="T16" fmla="*/ 23656452 w 47"/>
              <a:gd name="T17" fmla="*/ 13103700 h 147"/>
              <a:gd name="T18" fmla="*/ 35485286 w 47"/>
              <a:gd name="T19" fmla="*/ 49795663 h 147"/>
              <a:gd name="T20" fmla="*/ 23656452 w 47"/>
              <a:gd name="T21" fmla="*/ 0 h 147"/>
              <a:gd name="T22" fmla="*/ 35485286 w 47"/>
              <a:gd name="T23" fmla="*/ 31449109 h 147"/>
              <a:gd name="T24" fmla="*/ 26613661 w 47"/>
              <a:gd name="T25" fmla="*/ 13103700 h 147"/>
              <a:gd name="T26" fmla="*/ 17742035 w 47"/>
              <a:gd name="T27" fmla="*/ 10483418 h 147"/>
              <a:gd name="T28" fmla="*/ 23656452 w 47"/>
              <a:gd name="T29" fmla="*/ 44553954 h 147"/>
              <a:gd name="T30" fmla="*/ 14786043 w 47"/>
              <a:gd name="T31" fmla="*/ 23587118 h 147"/>
              <a:gd name="T32" fmla="*/ 20699244 w 47"/>
              <a:gd name="T33" fmla="*/ 23587118 h 147"/>
              <a:gd name="T34" fmla="*/ 8871626 w 47"/>
              <a:gd name="T35" fmla="*/ 10483418 h 147"/>
              <a:gd name="T36" fmla="*/ 26613661 w 47"/>
              <a:gd name="T37" fmla="*/ 34070536 h 147"/>
              <a:gd name="T38" fmla="*/ 20699244 w 47"/>
              <a:gd name="T39" fmla="*/ 20966836 h 147"/>
              <a:gd name="T40" fmla="*/ 26613661 w 47"/>
              <a:gd name="T41" fmla="*/ 55037372 h 147"/>
              <a:gd name="T42" fmla="*/ 44356912 w 47"/>
              <a:gd name="T43" fmla="*/ 83866199 h 147"/>
              <a:gd name="T44" fmla="*/ 38442495 w 47"/>
              <a:gd name="T45" fmla="*/ 102211609 h 147"/>
              <a:gd name="T46" fmla="*/ 26613661 w 47"/>
              <a:gd name="T47" fmla="*/ 70761355 h 147"/>
              <a:gd name="T48" fmla="*/ 26613661 w 47"/>
              <a:gd name="T49" fmla="*/ 36690818 h 147"/>
              <a:gd name="T50" fmla="*/ 11828834 w 47"/>
              <a:gd name="T51" fmla="*/ 13103700 h 147"/>
              <a:gd name="T52" fmla="*/ 11828834 w 47"/>
              <a:gd name="T53" fmla="*/ 13103700 h 147"/>
              <a:gd name="T54" fmla="*/ 29570869 w 47"/>
              <a:gd name="T55" fmla="*/ 44553954 h 147"/>
              <a:gd name="T56" fmla="*/ 35485286 w 47"/>
              <a:gd name="T57" fmla="*/ 78624490 h 147"/>
              <a:gd name="T58" fmla="*/ 47314120 w 47"/>
              <a:gd name="T59" fmla="*/ 112695027 h 147"/>
              <a:gd name="T60" fmla="*/ 53227321 w 47"/>
              <a:gd name="T61" fmla="*/ 144144136 h 147"/>
              <a:gd name="T62" fmla="*/ 47314120 w 47"/>
              <a:gd name="T63" fmla="*/ 172972963 h 147"/>
              <a:gd name="T64" fmla="*/ 59141738 w 47"/>
              <a:gd name="T65" fmla="*/ 172972963 h 147"/>
              <a:gd name="T66" fmla="*/ 53227321 w 47"/>
              <a:gd name="T67" fmla="*/ 141523854 h 147"/>
              <a:gd name="T68" fmla="*/ 38442495 w 47"/>
              <a:gd name="T69" fmla="*/ 112695027 h 147"/>
              <a:gd name="T70" fmla="*/ 26613661 w 47"/>
              <a:gd name="T71" fmla="*/ 89106764 h 147"/>
              <a:gd name="T72" fmla="*/ 38442495 w 47"/>
              <a:gd name="T73" fmla="*/ 110073600 h 147"/>
              <a:gd name="T74" fmla="*/ 50271329 w 47"/>
              <a:gd name="T75" fmla="*/ 144144136 h 147"/>
              <a:gd name="T76" fmla="*/ 62098947 w 47"/>
              <a:gd name="T77" fmla="*/ 175594390 h 147"/>
              <a:gd name="T78" fmla="*/ 50271329 w 47"/>
              <a:gd name="T79" fmla="*/ 138902427 h 147"/>
              <a:gd name="T80" fmla="*/ 44356912 w 47"/>
              <a:gd name="T81" fmla="*/ 123177300 h 147"/>
              <a:gd name="T82" fmla="*/ 50271329 w 47"/>
              <a:gd name="T83" fmla="*/ 154627554 h 147"/>
              <a:gd name="T84" fmla="*/ 56184530 w 47"/>
              <a:gd name="T85" fmla="*/ 117936736 h 147"/>
              <a:gd name="T86" fmla="*/ 50271329 w 47"/>
              <a:gd name="T87" fmla="*/ 89106764 h 147"/>
              <a:gd name="T88" fmla="*/ 38442495 w 47"/>
              <a:gd name="T89" fmla="*/ 60277937 h 147"/>
              <a:gd name="T90" fmla="*/ 26613661 w 47"/>
              <a:gd name="T91" fmla="*/ 20966836 h 147"/>
              <a:gd name="T92" fmla="*/ 44356912 w 47"/>
              <a:gd name="T93" fmla="*/ 44553954 h 147"/>
              <a:gd name="T94" fmla="*/ 62098947 w 47"/>
              <a:gd name="T95" fmla="*/ 89106764 h 147"/>
              <a:gd name="T96" fmla="*/ 53227321 w 47"/>
              <a:gd name="T97" fmla="*/ 60277937 h 147"/>
              <a:gd name="T98" fmla="*/ 41399703 w 47"/>
              <a:gd name="T99" fmla="*/ 31449109 h 147"/>
              <a:gd name="T100" fmla="*/ 38442495 w 47"/>
              <a:gd name="T101" fmla="*/ 44553954 h 147"/>
              <a:gd name="T102" fmla="*/ 56184530 w 47"/>
              <a:gd name="T103" fmla="*/ 83866199 h 147"/>
              <a:gd name="T104" fmla="*/ 62098947 w 47"/>
              <a:gd name="T105" fmla="*/ 120557018 h 147"/>
              <a:gd name="T106" fmla="*/ 62098947 w 47"/>
              <a:gd name="T107" fmla="*/ 81244773 h 147"/>
              <a:gd name="T108" fmla="*/ 62098947 w 47"/>
              <a:gd name="T109" fmla="*/ 107453318 h 147"/>
              <a:gd name="T110" fmla="*/ 62098947 w 47"/>
              <a:gd name="T111" fmla="*/ 144144136 h 147"/>
              <a:gd name="T112" fmla="*/ 68013364 w 47"/>
              <a:gd name="T113" fmla="*/ 172972963 h 147"/>
              <a:gd name="T114" fmla="*/ 62098947 w 47"/>
              <a:gd name="T115" fmla="*/ 178214672 h 147"/>
              <a:gd name="T116" fmla="*/ 50271329 w 47"/>
              <a:gd name="T117" fmla="*/ 152006127 h 147"/>
              <a:gd name="T118" fmla="*/ 44356912 w 47"/>
              <a:gd name="T119" fmla="*/ 117936736 h 147"/>
              <a:gd name="T120" fmla="*/ 38442495 w 47"/>
              <a:gd name="T121" fmla="*/ 83866199 h 147"/>
              <a:gd name="T122" fmla="*/ 38442495 w 47"/>
              <a:gd name="T123" fmla="*/ 57657654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66" name="Freeform 98"/>
          <p:cNvSpPr>
            <a:spLocks/>
          </p:cNvSpPr>
          <p:nvPr/>
        </p:nvSpPr>
        <p:spPr bwMode="auto">
          <a:xfrm>
            <a:off x="5006398" y="4956593"/>
            <a:ext cx="83705" cy="70764"/>
          </a:xfrm>
          <a:custGeom>
            <a:avLst/>
            <a:gdLst>
              <a:gd name="T0" fmla="*/ 63300949 w 75"/>
              <a:gd name="T1" fmla="*/ 45438402 h 65"/>
              <a:gd name="T2" fmla="*/ 42201042 w 75"/>
              <a:gd name="T3" fmla="*/ 50486115 h 65"/>
              <a:gd name="T4" fmla="*/ 78373012 w 75"/>
              <a:gd name="T5" fmla="*/ 45438402 h 65"/>
              <a:gd name="T6" fmla="*/ 87416005 w 75"/>
              <a:gd name="T7" fmla="*/ 40389566 h 65"/>
              <a:gd name="T8" fmla="*/ 66314870 w 75"/>
              <a:gd name="T9" fmla="*/ 50486115 h 65"/>
              <a:gd name="T10" fmla="*/ 42201042 w 75"/>
              <a:gd name="T11" fmla="*/ 60583787 h 65"/>
              <a:gd name="T12" fmla="*/ 48228885 w 75"/>
              <a:gd name="T13" fmla="*/ 60583787 h 65"/>
              <a:gd name="T14" fmla="*/ 78373012 w 75"/>
              <a:gd name="T15" fmla="*/ 55534951 h 65"/>
              <a:gd name="T16" fmla="*/ 96458998 w 75"/>
              <a:gd name="T17" fmla="*/ 40389566 h 65"/>
              <a:gd name="T18" fmla="*/ 75357863 w 75"/>
              <a:gd name="T19" fmla="*/ 47962820 h 65"/>
              <a:gd name="T20" fmla="*/ 33158049 w 75"/>
              <a:gd name="T21" fmla="*/ 60583787 h 65"/>
              <a:gd name="T22" fmla="*/ 60287027 w 75"/>
              <a:gd name="T23" fmla="*/ 58059369 h 65"/>
              <a:gd name="T24" fmla="*/ 87416005 w 75"/>
              <a:gd name="T25" fmla="*/ 47962820 h 65"/>
              <a:gd name="T26" fmla="*/ 102486841 w 75"/>
              <a:gd name="T27" fmla="*/ 42913984 h 65"/>
              <a:gd name="T28" fmla="*/ 66314870 w 75"/>
              <a:gd name="T29" fmla="*/ 58059369 h 65"/>
              <a:gd name="T30" fmla="*/ 36171971 w 75"/>
              <a:gd name="T31" fmla="*/ 63108205 h 65"/>
              <a:gd name="T32" fmla="*/ 51244034 w 75"/>
              <a:gd name="T33" fmla="*/ 68157041 h 65"/>
              <a:gd name="T34" fmla="*/ 87416005 w 75"/>
              <a:gd name="T35" fmla="*/ 55534951 h 65"/>
              <a:gd name="T36" fmla="*/ 111529834 w 75"/>
              <a:gd name="T37" fmla="*/ 50486115 h 65"/>
              <a:gd name="T38" fmla="*/ 87416005 w 75"/>
              <a:gd name="T39" fmla="*/ 55534951 h 65"/>
              <a:gd name="T40" fmla="*/ 63300949 w 75"/>
              <a:gd name="T41" fmla="*/ 60583787 h 65"/>
              <a:gd name="T42" fmla="*/ 99472919 w 75"/>
              <a:gd name="T43" fmla="*/ 55534951 h 65"/>
              <a:gd name="T44" fmla="*/ 90429927 w 75"/>
              <a:gd name="T45" fmla="*/ 68157041 h 65"/>
              <a:gd name="T46" fmla="*/ 57271878 w 75"/>
              <a:gd name="T47" fmla="*/ 73205877 h 65"/>
              <a:gd name="T48" fmla="*/ 30142900 w 75"/>
              <a:gd name="T49" fmla="*/ 73205877 h 65"/>
              <a:gd name="T50" fmla="*/ 12056914 w 75"/>
              <a:gd name="T51" fmla="*/ 80779132 h 65"/>
              <a:gd name="T52" fmla="*/ 18085985 w 75"/>
              <a:gd name="T53" fmla="*/ 70681459 h 65"/>
              <a:gd name="T54" fmla="*/ 42201042 w 75"/>
              <a:gd name="T55" fmla="*/ 60583787 h 65"/>
              <a:gd name="T56" fmla="*/ 75357863 w 75"/>
              <a:gd name="T57" fmla="*/ 55534951 h 65"/>
              <a:gd name="T58" fmla="*/ 51244034 w 75"/>
              <a:gd name="T59" fmla="*/ 55534951 h 65"/>
              <a:gd name="T60" fmla="*/ 57271878 w 75"/>
              <a:gd name="T61" fmla="*/ 68157041 h 65"/>
              <a:gd name="T62" fmla="*/ 57271878 w 75"/>
              <a:gd name="T63" fmla="*/ 15146508 h 65"/>
              <a:gd name="T64" fmla="*/ 42201042 w 75"/>
              <a:gd name="T65" fmla="*/ 22718639 h 65"/>
              <a:gd name="T66" fmla="*/ 72343941 w 75"/>
              <a:gd name="T67" fmla="*/ 22718639 h 65"/>
              <a:gd name="T68" fmla="*/ 57271878 w 75"/>
              <a:gd name="T69" fmla="*/ 47962820 h 65"/>
              <a:gd name="T70" fmla="*/ 75357863 w 75"/>
              <a:gd name="T71" fmla="*/ 63108205 h 65"/>
              <a:gd name="T72" fmla="*/ 78373012 w 75"/>
              <a:gd name="T73" fmla="*/ 53010533 h 65"/>
              <a:gd name="T74" fmla="*/ 60287027 w 75"/>
              <a:gd name="T75" fmla="*/ 53010533 h 65"/>
              <a:gd name="T76" fmla="*/ 66314870 w 75"/>
              <a:gd name="T77" fmla="*/ 35340730 h 65"/>
              <a:gd name="T78" fmla="*/ 42201042 w 75"/>
              <a:gd name="T79" fmla="*/ 30291893 h 65"/>
              <a:gd name="T80" fmla="*/ 51244034 w 75"/>
              <a:gd name="T81" fmla="*/ 20194221 h 65"/>
              <a:gd name="T82" fmla="*/ 84400856 w 75"/>
              <a:gd name="T83" fmla="*/ 10097672 h 65"/>
              <a:gd name="T84" fmla="*/ 99472919 w 75"/>
              <a:gd name="T85" fmla="*/ 5048836 h 65"/>
              <a:gd name="T86" fmla="*/ 75357863 w 75"/>
              <a:gd name="T87" fmla="*/ 10097672 h 65"/>
              <a:gd name="T88" fmla="*/ 87416005 w 75"/>
              <a:gd name="T89" fmla="*/ 10097672 h 65"/>
              <a:gd name="T90" fmla="*/ 87416005 w 75"/>
              <a:gd name="T91" fmla="*/ 2524418 h 65"/>
              <a:gd name="T92" fmla="*/ 51244034 w 75"/>
              <a:gd name="T93" fmla="*/ 15146508 h 65"/>
              <a:gd name="T94" fmla="*/ 63300949 w 75"/>
              <a:gd name="T95" fmla="*/ 15146508 h 65"/>
              <a:gd name="T96" fmla="*/ 93443848 w 75"/>
              <a:gd name="T97" fmla="*/ 22718639 h 65"/>
              <a:gd name="T98" fmla="*/ 75357863 w 75"/>
              <a:gd name="T99" fmla="*/ 15146508 h 65"/>
              <a:gd name="T100" fmla="*/ 75357863 w 75"/>
              <a:gd name="T101" fmla="*/ 25243057 h 65"/>
              <a:gd name="T102" fmla="*/ 69330020 w 75"/>
              <a:gd name="T103" fmla="*/ 30291893 h 65"/>
              <a:gd name="T104" fmla="*/ 75357863 w 75"/>
              <a:gd name="T105" fmla="*/ 37865148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67" name="Freeform 99"/>
          <p:cNvSpPr>
            <a:spLocks/>
          </p:cNvSpPr>
          <p:nvPr/>
        </p:nvSpPr>
        <p:spPr bwMode="auto">
          <a:xfrm>
            <a:off x="5121853" y="4936591"/>
            <a:ext cx="85148" cy="164604"/>
          </a:xfrm>
          <a:custGeom>
            <a:avLst/>
            <a:gdLst>
              <a:gd name="T0" fmla="*/ 23673375 w 77"/>
              <a:gd name="T1" fmla="*/ 0 h 149"/>
              <a:gd name="T2" fmla="*/ 23673375 w 77"/>
              <a:gd name="T3" fmla="*/ 18194614 h 149"/>
              <a:gd name="T4" fmla="*/ 32551802 w 77"/>
              <a:gd name="T5" fmla="*/ 28591537 h 149"/>
              <a:gd name="T6" fmla="*/ 38469538 w 77"/>
              <a:gd name="T7" fmla="*/ 41587690 h 149"/>
              <a:gd name="T8" fmla="*/ 38469538 w 77"/>
              <a:gd name="T9" fmla="*/ 57184213 h 149"/>
              <a:gd name="T10" fmla="*/ 44388490 w 77"/>
              <a:gd name="T11" fmla="*/ 75378828 h 149"/>
              <a:gd name="T12" fmla="*/ 56225177 w 77"/>
              <a:gd name="T13" fmla="*/ 85775750 h 149"/>
              <a:gd name="T14" fmla="*/ 62142912 w 77"/>
              <a:gd name="T15" fmla="*/ 101371134 h 149"/>
              <a:gd name="T16" fmla="*/ 68061864 w 77"/>
              <a:gd name="T17" fmla="*/ 119565748 h 149"/>
              <a:gd name="T18" fmla="*/ 73979600 w 77"/>
              <a:gd name="T19" fmla="*/ 132561901 h 149"/>
              <a:gd name="T20" fmla="*/ 88775763 w 77"/>
              <a:gd name="T21" fmla="*/ 142958823 h 149"/>
              <a:gd name="T22" fmla="*/ 82858027 w 77"/>
              <a:gd name="T23" fmla="*/ 142958823 h 149"/>
              <a:gd name="T24" fmla="*/ 73979600 w 77"/>
              <a:gd name="T25" fmla="*/ 129962670 h 149"/>
              <a:gd name="T26" fmla="*/ 73979600 w 77"/>
              <a:gd name="T27" fmla="*/ 114367287 h 149"/>
              <a:gd name="T28" fmla="*/ 62142912 w 77"/>
              <a:gd name="T29" fmla="*/ 101371134 h 149"/>
              <a:gd name="T30" fmla="*/ 56225177 w 77"/>
              <a:gd name="T31" fmla="*/ 90974211 h 149"/>
              <a:gd name="T32" fmla="*/ 50306225 w 77"/>
              <a:gd name="T33" fmla="*/ 80577289 h 149"/>
              <a:gd name="T34" fmla="*/ 47346749 w 77"/>
              <a:gd name="T35" fmla="*/ 62382675 h 149"/>
              <a:gd name="T36" fmla="*/ 35510062 w 77"/>
              <a:gd name="T37" fmla="*/ 46786151 h 149"/>
              <a:gd name="T38" fmla="*/ 17755639 w 77"/>
              <a:gd name="T39" fmla="*/ 33789998 h 149"/>
              <a:gd name="T40" fmla="*/ 5918952 w 77"/>
              <a:gd name="T41" fmla="*/ 28591537 h 149"/>
              <a:gd name="T42" fmla="*/ 0 w 77"/>
              <a:gd name="T43" fmla="*/ 18194614 h 149"/>
              <a:gd name="T44" fmla="*/ 11836687 w 77"/>
              <a:gd name="T45" fmla="*/ 12996153 h 149"/>
              <a:gd name="T46" fmla="*/ 35510062 w 77"/>
              <a:gd name="T47" fmla="*/ 46786151 h 149"/>
              <a:gd name="T48" fmla="*/ 44388490 w 77"/>
              <a:gd name="T49" fmla="*/ 62382675 h 149"/>
              <a:gd name="T50" fmla="*/ 50306225 w 77"/>
              <a:gd name="T51" fmla="*/ 72779597 h 149"/>
              <a:gd name="T52" fmla="*/ 56225177 w 77"/>
              <a:gd name="T53" fmla="*/ 90974211 h 149"/>
              <a:gd name="T54" fmla="*/ 62142912 w 77"/>
              <a:gd name="T55" fmla="*/ 106569595 h 149"/>
              <a:gd name="T56" fmla="*/ 73979600 w 77"/>
              <a:gd name="T57" fmla="*/ 129962670 h 149"/>
              <a:gd name="T58" fmla="*/ 79898552 w 77"/>
              <a:gd name="T59" fmla="*/ 140359593 h 149"/>
              <a:gd name="T60" fmla="*/ 91735239 w 77"/>
              <a:gd name="T61" fmla="*/ 148158424 h 149"/>
              <a:gd name="T62" fmla="*/ 97654191 w 77"/>
              <a:gd name="T63" fmla="*/ 158555347 h 149"/>
              <a:gd name="T64" fmla="*/ 106531402 w 77"/>
              <a:gd name="T65" fmla="*/ 174150730 h 149"/>
              <a:gd name="T66" fmla="*/ 112450354 w 77"/>
              <a:gd name="T67" fmla="*/ 192345345 h 149"/>
              <a:gd name="T68" fmla="*/ 68061864 w 77"/>
              <a:gd name="T69" fmla="*/ 181948422 h 149"/>
              <a:gd name="T70" fmla="*/ 53265701 w 77"/>
              <a:gd name="T71" fmla="*/ 163753808 h 149"/>
              <a:gd name="T72" fmla="*/ 53265701 w 77"/>
              <a:gd name="T73" fmla="*/ 148158424 h 149"/>
              <a:gd name="T74" fmla="*/ 41429014 w 77"/>
              <a:gd name="T75" fmla="*/ 135161131 h 149"/>
              <a:gd name="T76" fmla="*/ 35510062 w 77"/>
              <a:gd name="T77" fmla="*/ 124764209 h 149"/>
              <a:gd name="T78" fmla="*/ 35510062 w 77"/>
              <a:gd name="T79" fmla="*/ 106569595 h 149"/>
              <a:gd name="T80" fmla="*/ 35510062 w 77"/>
              <a:gd name="T81" fmla="*/ 90974211 h 149"/>
              <a:gd name="T82" fmla="*/ 29592326 w 77"/>
              <a:gd name="T83" fmla="*/ 72779597 h 149"/>
              <a:gd name="T84" fmla="*/ 23673375 w 77"/>
              <a:gd name="T85" fmla="*/ 62382675 h 149"/>
              <a:gd name="T86" fmla="*/ 14796163 w 77"/>
              <a:gd name="T87" fmla="*/ 70180366 h 149"/>
              <a:gd name="T88" fmla="*/ 32551802 w 77"/>
              <a:gd name="T89" fmla="*/ 80577289 h 149"/>
              <a:gd name="T90" fmla="*/ 38469538 w 77"/>
              <a:gd name="T91" fmla="*/ 93573442 h 149"/>
              <a:gd name="T92" fmla="*/ 44388490 w 77"/>
              <a:gd name="T93" fmla="*/ 114367287 h 149"/>
              <a:gd name="T94" fmla="*/ 47346749 w 77"/>
              <a:gd name="T95" fmla="*/ 132561901 h 149"/>
              <a:gd name="T96" fmla="*/ 59184653 w 77"/>
              <a:gd name="T97" fmla="*/ 137760362 h 149"/>
              <a:gd name="T98" fmla="*/ 71021340 w 77"/>
              <a:gd name="T99" fmla="*/ 142958823 h 149"/>
              <a:gd name="T100" fmla="*/ 53265701 w 77"/>
              <a:gd name="T101" fmla="*/ 137760362 h 149"/>
              <a:gd name="T102" fmla="*/ 47346749 w 77"/>
              <a:gd name="T103" fmla="*/ 122164978 h 149"/>
              <a:gd name="T104" fmla="*/ 41429014 w 77"/>
              <a:gd name="T105" fmla="*/ 109168825 h 149"/>
              <a:gd name="T106" fmla="*/ 38469538 w 77"/>
              <a:gd name="T107" fmla="*/ 90974211 h 149"/>
              <a:gd name="T108" fmla="*/ 38469538 w 77"/>
              <a:gd name="T109" fmla="*/ 75378828 h 149"/>
              <a:gd name="T110" fmla="*/ 26632851 w 77"/>
              <a:gd name="T111" fmla="*/ 67581136 h 149"/>
              <a:gd name="T112" fmla="*/ 14796163 w 77"/>
              <a:gd name="T113" fmla="*/ 62382675 h 149"/>
              <a:gd name="T114" fmla="*/ 5918952 w 77"/>
              <a:gd name="T115" fmla="*/ 51985752 h 149"/>
              <a:gd name="T116" fmla="*/ 11836687 w 77"/>
              <a:gd name="T117" fmla="*/ 51985752 h 149"/>
              <a:gd name="T118" fmla="*/ 88775763 w 77"/>
              <a:gd name="T119" fmla="*/ 184547653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68" name="Freeform 100"/>
          <p:cNvSpPr>
            <a:spLocks/>
          </p:cNvSpPr>
          <p:nvPr/>
        </p:nvSpPr>
        <p:spPr bwMode="auto">
          <a:xfrm>
            <a:off x="4750956" y="5288876"/>
            <a:ext cx="49068" cy="43075"/>
          </a:xfrm>
          <a:custGeom>
            <a:avLst/>
            <a:gdLst>
              <a:gd name="T0" fmla="*/ 34528407 w 45"/>
              <a:gd name="T1" fmla="*/ 32475854 h 39"/>
              <a:gd name="T2" fmla="*/ 17263604 w 45"/>
              <a:gd name="T3" fmla="*/ 44166204 h 39"/>
              <a:gd name="T4" fmla="*/ 11509869 w 45"/>
              <a:gd name="T5" fmla="*/ 44166204 h 39"/>
              <a:gd name="T6" fmla="*/ 7193068 w 45"/>
              <a:gd name="T7" fmla="*/ 44166204 h 39"/>
              <a:gd name="T8" fmla="*/ 0 w 45"/>
              <a:gd name="T9" fmla="*/ 44166204 h 39"/>
              <a:gd name="T10" fmla="*/ 4315601 w 45"/>
              <a:gd name="T11" fmla="*/ 44166204 h 39"/>
              <a:gd name="T12" fmla="*/ 11509869 w 45"/>
              <a:gd name="T13" fmla="*/ 44166204 h 39"/>
              <a:gd name="T14" fmla="*/ 11509869 w 45"/>
              <a:gd name="T15" fmla="*/ 32475854 h 39"/>
              <a:gd name="T16" fmla="*/ 20141071 w 45"/>
              <a:gd name="T17" fmla="*/ 32475854 h 39"/>
              <a:gd name="T18" fmla="*/ 20141071 w 45"/>
              <a:gd name="T19" fmla="*/ 22083672 h 39"/>
              <a:gd name="T20" fmla="*/ 27334139 w 45"/>
              <a:gd name="T21" fmla="*/ 22083672 h 39"/>
              <a:gd name="T22" fmla="*/ 38844008 w 45"/>
              <a:gd name="T23" fmla="*/ 5196091 h 39"/>
              <a:gd name="T24" fmla="*/ 43159609 w 45"/>
              <a:gd name="T25" fmla="*/ 5196091 h 39"/>
              <a:gd name="T26" fmla="*/ 51792011 w 45"/>
              <a:gd name="T27" fmla="*/ 5196091 h 39"/>
              <a:gd name="T28" fmla="*/ 56107612 w 45"/>
              <a:gd name="T29" fmla="*/ 0 h 39"/>
              <a:gd name="T30" fmla="*/ 51792011 w 45"/>
              <a:gd name="T31" fmla="*/ 0 h 39"/>
              <a:gd name="T32" fmla="*/ 34528407 w 45"/>
              <a:gd name="T33" fmla="*/ 27279763 h 39"/>
              <a:gd name="T34" fmla="*/ 27334139 w 45"/>
              <a:gd name="T35" fmla="*/ 32475854 h 39"/>
              <a:gd name="T36" fmla="*/ 20141071 w 45"/>
              <a:gd name="T37" fmla="*/ 44166204 h 39"/>
              <a:gd name="T38" fmla="*/ 10070536 w 45"/>
              <a:gd name="T39" fmla="*/ 49362295 h 39"/>
              <a:gd name="T40" fmla="*/ 4315601 w 45"/>
              <a:gd name="T41" fmla="*/ 49362295 h 39"/>
              <a:gd name="T42" fmla="*/ 10070536 w 45"/>
              <a:gd name="T43" fmla="*/ 49362295 h 39"/>
              <a:gd name="T44" fmla="*/ 14386137 w 45"/>
              <a:gd name="T45" fmla="*/ 49362295 h 39"/>
              <a:gd name="T46" fmla="*/ 21580404 w 45"/>
              <a:gd name="T47" fmla="*/ 49362295 h 39"/>
              <a:gd name="T48" fmla="*/ 27334139 w 45"/>
              <a:gd name="T49" fmla="*/ 49362295 h 39"/>
              <a:gd name="T50" fmla="*/ 31650940 w 45"/>
              <a:gd name="T51" fmla="*/ 38970113 h 39"/>
              <a:gd name="T52" fmla="*/ 35966541 w 45"/>
              <a:gd name="T53" fmla="*/ 38970113 h 39"/>
              <a:gd name="T54" fmla="*/ 41721476 w 45"/>
              <a:gd name="T55" fmla="*/ 38970113 h 39"/>
              <a:gd name="T56" fmla="*/ 46037077 w 45"/>
              <a:gd name="T57" fmla="*/ 38970113 h 39"/>
              <a:gd name="T58" fmla="*/ 51792011 w 45"/>
              <a:gd name="T59" fmla="*/ 32475854 h 39"/>
              <a:gd name="T60" fmla="*/ 56107612 w 45"/>
              <a:gd name="T61" fmla="*/ 32475854 h 39"/>
              <a:gd name="T62" fmla="*/ 60424413 w 45"/>
              <a:gd name="T63" fmla="*/ 32475854 h 39"/>
              <a:gd name="T64" fmla="*/ 56107612 w 45"/>
              <a:gd name="T65" fmla="*/ 32475854 h 39"/>
              <a:gd name="T66" fmla="*/ 51792011 w 45"/>
              <a:gd name="T67" fmla="*/ 32475854 h 39"/>
              <a:gd name="T68" fmla="*/ 46037077 w 45"/>
              <a:gd name="T69" fmla="*/ 44166204 h 39"/>
              <a:gd name="T70" fmla="*/ 41721476 w 45"/>
              <a:gd name="T71" fmla="*/ 44166204 h 39"/>
              <a:gd name="T72" fmla="*/ 31650940 w 45"/>
              <a:gd name="T73" fmla="*/ 44166204 h 39"/>
              <a:gd name="T74" fmla="*/ 20141071 w 45"/>
              <a:gd name="T75" fmla="*/ 44166204 h 39"/>
              <a:gd name="T76" fmla="*/ 24457872 w 45"/>
              <a:gd name="T77" fmla="*/ 44166204 h 39"/>
              <a:gd name="T78" fmla="*/ 28773473 w 45"/>
              <a:gd name="T79" fmla="*/ 32475854 h 39"/>
              <a:gd name="T80" fmla="*/ 34528407 w 45"/>
              <a:gd name="T81" fmla="*/ 32475854 h 39"/>
              <a:gd name="T82" fmla="*/ 38844008 w 45"/>
              <a:gd name="T83" fmla="*/ 32475854 h 39"/>
              <a:gd name="T84" fmla="*/ 43159609 w 45"/>
              <a:gd name="T85" fmla="*/ 32475854 h 39"/>
              <a:gd name="T86" fmla="*/ 48914544 w 45"/>
              <a:gd name="T87" fmla="*/ 32475854 h 39"/>
              <a:gd name="T88" fmla="*/ 63301880 w 45"/>
              <a:gd name="T89" fmla="*/ 16887581 h 39"/>
              <a:gd name="T90" fmla="*/ 34528407 w 45"/>
              <a:gd name="T91" fmla="*/ 32475854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69" name="Freeform 101"/>
          <p:cNvSpPr>
            <a:spLocks/>
          </p:cNvSpPr>
          <p:nvPr/>
        </p:nvSpPr>
        <p:spPr bwMode="auto">
          <a:xfrm>
            <a:off x="4892389" y="4993512"/>
            <a:ext cx="38966" cy="27691"/>
          </a:xfrm>
          <a:custGeom>
            <a:avLst/>
            <a:gdLst>
              <a:gd name="T0" fmla="*/ 0 w 35"/>
              <a:gd name="T1" fmla="*/ 31354776 h 25"/>
              <a:gd name="T2" fmla="*/ 11997966 w 35"/>
              <a:gd name="T3" fmla="*/ 20903184 h 25"/>
              <a:gd name="T4" fmla="*/ 17997561 w 35"/>
              <a:gd name="T5" fmla="*/ 20903184 h 25"/>
              <a:gd name="T6" fmla="*/ 17997561 w 35"/>
              <a:gd name="T7" fmla="*/ 26128980 h 25"/>
              <a:gd name="T8" fmla="*/ 11997966 w 35"/>
              <a:gd name="T9" fmla="*/ 26128980 h 25"/>
              <a:gd name="T10" fmla="*/ 5999595 w 35"/>
              <a:gd name="T11" fmla="*/ 26128980 h 25"/>
              <a:gd name="T12" fmla="*/ 5999595 w 35"/>
              <a:gd name="T13" fmla="*/ 20903184 h 25"/>
              <a:gd name="T14" fmla="*/ 5999595 w 35"/>
              <a:gd name="T15" fmla="*/ 15677388 h 25"/>
              <a:gd name="T16" fmla="*/ 11997966 w 35"/>
              <a:gd name="T17" fmla="*/ 15677388 h 25"/>
              <a:gd name="T18" fmla="*/ 17997561 w 35"/>
              <a:gd name="T19" fmla="*/ 10451592 h 25"/>
              <a:gd name="T20" fmla="*/ 23997157 w 35"/>
              <a:gd name="T21" fmla="*/ 10451592 h 25"/>
              <a:gd name="T22" fmla="*/ 23997157 w 35"/>
              <a:gd name="T23" fmla="*/ 15677388 h 25"/>
              <a:gd name="T24" fmla="*/ 17997561 w 35"/>
              <a:gd name="T25" fmla="*/ 20903184 h 25"/>
              <a:gd name="T26" fmla="*/ 11997966 w 35"/>
              <a:gd name="T27" fmla="*/ 20903184 h 25"/>
              <a:gd name="T28" fmla="*/ 5999595 w 35"/>
              <a:gd name="T29" fmla="*/ 20903184 h 25"/>
              <a:gd name="T30" fmla="*/ 5999595 w 35"/>
              <a:gd name="T31" fmla="*/ 26128980 h 25"/>
              <a:gd name="T32" fmla="*/ 0 w 35"/>
              <a:gd name="T33" fmla="*/ 26128980 h 25"/>
              <a:gd name="T34" fmla="*/ 0 w 35"/>
              <a:gd name="T35" fmla="*/ 20903184 h 25"/>
              <a:gd name="T36" fmla="*/ 5999595 w 35"/>
              <a:gd name="T37" fmla="*/ 15677388 h 25"/>
              <a:gd name="T38" fmla="*/ 11997966 w 35"/>
              <a:gd name="T39" fmla="*/ 15677388 h 25"/>
              <a:gd name="T40" fmla="*/ 11997966 w 35"/>
              <a:gd name="T41" fmla="*/ 20903184 h 25"/>
              <a:gd name="T42" fmla="*/ 5999595 w 35"/>
              <a:gd name="T43" fmla="*/ 20903184 h 25"/>
              <a:gd name="T44" fmla="*/ 8998781 w 35"/>
              <a:gd name="T45" fmla="*/ 15677388 h 25"/>
              <a:gd name="T46" fmla="*/ 17997561 w 35"/>
              <a:gd name="T47" fmla="*/ 15677388 h 25"/>
              <a:gd name="T48" fmla="*/ 23997157 w 35"/>
              <a:gd name="T49" fmla="*/ 15677388 h 25"/>
              <a:gd name="T50" fmla="*/ 17997561 w 35"/>
              <a:gd name="T51" fmla="*/ 20903184 h 25"/>
              <a:gd name="T52" fmla="*/ 11997966 w 35"/>
              <a:gd name="T53" fmla="*/ 26128980 h 25"/>
              <a:gd name="T54" fmla="*/ 11997966 w 35"/>
              <a:gd name="T55" fmla="*/ 20903184 h 25"/>
              <a:gd name="T56" fmla="*/ 17997561 w 35"/>
              <a:gd name="T57" fmla="*/ 15677388 h 25"/>
              <a:gd name="T58" fmla="*/ 23997157 w 35"/>
              <a:gd name="T59" fmla="*/ 10451592 h 25"/>
              <a:gd name="T60" fmla="*/ 29995527 w 35"/>
              <a:gd name="T61" fmla="*/ 10451592 h 25"/>
              <a:gd name="T62" fmla="*/ 35995123 w 35"/>
              <a:gd name="T63" fmla="*/ 10451592 h 25"/>
              <a:gd name="T64" fmla="*/ 44993903 w 35"/>
              <a:gd name="T65" fmla="*/ 10451592 h 25"/>
              <a:gd name="T66" fmla="*/ 50992274 w 35"/>
              <a:gd name="T67" fmla="*/ 10451592 h 25"/>
              <a:gd name="T68" fmla="*/ 44993903 w 35"/>
              <a:gd name="T69" fmla="*/ 10451592 h 25"/>
              <a:gd name="T70" fmla="*/ 38994308 w 35"/>
              <a:gd name="T71" fmla="*/ 15677388 h 25"/>
              <a:gd name="T72" fmla="*/ 32994713 w 35"/>
              <a:gd name="T73" fmla="*/ 15677388 h 25"/>
              <a:gd name="T74" fmla="*/ 26996342 w 35"/>
              <a:gd name="T75" fmla="*/ 15677388 h 25"/>
              <a:gd name="T76" fmla="*/ 26996342 w 35"/>
              <a:gd name="T77" fmla="*/ 20903184 h 25"/>
              <a:gd name="T78" fmla="*/ 20996747 w 35"/>
              <a:gd name="T79" fmla="*/ 20903184 h 25"/>
              <a:gd name="T80" fmla="*/ 17997561 w 35"/>
              <a:gd name="T81" fmla="*/ 15677388 h 25"/>
              <a:gd name="T82" fmla="*/ 23997157 w 35"/>
              <a:gd name="T83" fmla="*/ 15677388 h 25"/>
              <a:gd name="T84" fmla="*/ 29995527 w 35"/>
              <a:gd name="T85" fmla="*/ 10451592 h 25"/>
              <a:gd name="T86" fmla="*/ 35995123 w 35"/>
              <a:gd name="T87" fmla="*/ 10451592 h 25"/>
              <a:gd name="T88" fmla="*/ 38994308 w 35"/>
              <a:gd name="T89" fmla="*/ 5225796 h 25"/>
              <a:gd name="T90" fmla="*/ 29995527 w 35"/>
              <a:gd name="T91" fmla="*/ 10451592 h 25"/>
              <a:gd name="T92" fmla="*/ 23997157 w 35"/>
              <a:gd name="T93" fmla="*/ 10451592 h 25"/>
              <a:gd name="T94" fmla="*/ 17997561 w 35"/>
              <a:gd name="T95" fmla="*/ 10451592 h 25"/>
              <a:gd name="T96" fmla="*/ 23997157 w 35"/>
              <a:gd name="T97" fmla="*/ 10451592 h 25"/>
              <a:gd name="T98" fmla="*/ 29995527 w 35"/>
              <a:gd name="T99" fmla="*/ 7838694 h 25"/>
              <a:gd name="T100" fmla="*/ 35995123 w 35"/>
              <a:gd name="T101" fmla="*/ 0 h 25"/>
              <a:gd name="T102" fmla="*/ 35995123 w 35"/>
              <a:gd name="T103" fmla="*/ 5225796 h 25"/>
              <a:gd name="T104" fmla="*/ 38994308 w 35"/>
              <a:gd name="T105" fmla="*/ 0 h 25"/>
              <a:gd name="T106" fmla="*/ 29995527 w 35"/>
              <a:gd name="T107" fmla="*/ 7838694 h 25"/>
              <a:gd name="T108" fmla="*/ 23997157 w 35"/>
              <a:gd name="T109" fmla="*/ 10451592 h 25"/>
              <a:gd name="T110" fmla="*/ 23997157 w 35"/>
              <a:gd name="T111" fmla="*/ 15677388 h 25"/>
              <a:gd name="T112" fmla="*/ 17997561 w 35"/>
              <a:gd name="T113" fmla="*/ 20903184 h 25"/>
              <a:gd name="T114" fmla="*/ 11997966 w 35"/>
              <a:gd name="T115" fmla="*/ 20903184 h 25"/>
              <a:gd name="T116" fmla="*/ 17997561 w 35"/>
              <a:gd name="T117" fmla="*/ 20903184 h 25"/>
              <a:gd name="T118" fmla="*/ 0 w 35"/>
              <a:gd name="T119" fmla="*/ 31354776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70" name="Freeform 102"/>
          <p:cNvSpPr>
            <a:spLocks/>
          </p:cNvSpPr>
          <p:nvPr/>
        </p:nvSpPr>
        <p:spPr bwMode="auto">
          <a:xfrm>
            <a:off x="4805795" y="4982741"/>
            <a:ext cx="92364" cy="53843"/>
          </a:xfrm>
          <a:custGeom>
            <a:avLst/>
            <a:gdLst>
              <a:gd name="T0" fmla="*/ 71924231 w 83"/>
              <a:gd name="T1" fmla="*/ 38573635 h 49"/>
              <a:gd name="T2" fmla="*/ 89904983 w 83"/>
              <a:gd name="T3" fmla="*/ 33430181 h 49"/>
              <a:gd name="T4" fmla="*/ 89904983 w 83"/>
              <a:gd name="T5" fmla="*/ 38573635 h 49"/>
              <a:gd name="T6" fmla="*/ 71924231 w 83"/>
              <a:gd name="T7" fmla="*/ 38573635 h 49"/>
              <a:gd name="T8" fmla="*/ 86908395 w 83"/>
              <a:gd name="T9" fmla="*/ 28286728 h 49"/>
              <a:gd name="T10" fmla="*/ 95898159 w 83"/>
              <a:gd name="T11" fmla="*/ 28286728 h 49"/>
              <a:gd name="T12" fmla="*/ 77917407 w 83"/>
              <a:gd name="T13" fmla="*/ 38573635 h 49"/>
              <a:gd name="T14" fmla="*/ 80913995 w 83"/>
              <a:gd name="T15" fmla="*/ 28286728 h 49"/>
              <a:gd name="T16" fmla="*/ 101892559 w 83"/>
              <a:gd name="T17" fmla="*/ 23144408 h 49"/>
              <a:gd name="T18" fmla="*/ 83910583 w 83"/>
              <a:gd name="T19" fmla="*/ 33430181 h 49"/>
              <a:gd name="T20" fmla="*/ 65929831 w 83"/>
              <a:gd name="T21" fmla="*/ 28286728 h 49"/>
              <a:gd name="T22" fmla="*/ 83910583 w 83"/>
              <a:gd name="T23" fmla="*/ 18000954 h 49"/>
              <a:gd name="T24" fmla="*/ 98894747 w 83"/>
              <a:gd name="T25" fmla="*/ 12857500 h 49"/>
              <a:gd name="T26" fmla="*/ 86908395 w 83"/>
              <a:gd name="T27" fmla="*/ 25715001 h 49"/>
              <a:gd name="T28" fmla="*/ 71924231 w 83"/>
              <a:gd name="T29" fmla="*/ 15429227 h 49"/>
              <a:gd name="T30" fmla="*/ 89904983 w 83"/>
              <a:gd name="T31" fmla="*/ 0 h 49"/>
              <a:gd name="T32" fmla="*/ 95898159 w 83"/>
              <a:gd name="T33" fmla="*/ 10285774 h 49"/>
              <a:gd name="T34" fmla="*/ 77917407 w 83"/>
              <a:gd name="T35" fmla="*/ 18000954 h 49"/>
              <a:gd name="T36" fmla="*/ 83910583 w 83"/>
              <a:gd name="T37" fmla="*/ 18000954 h 49"/>
              <a:gd name="T38" fmla="*/ 101892559 w 83"/>
              <a:gd name="T39" fmla="*/ 12857500 h 49"/>
              <a:gd name="T40" fmla="*/ 83910583 w 83"/>
              <a:gd name="T41" fmla="*/ 23144408 h 49"/>
              <a:gd name="T42" fmla="*/ 101892559 w 83"/>
              <a:gd name="T43" fmla="*/ 23144408 h 49"/>
              <a:gd name="T44" fmla="*/ 83910583 w 83"/>
              <a:gd name="T45" fmla="*/ 30858454 h 49"/>
              <a:gd name="T46" fmla="*/ 77917407 w 83"/>
              <a:gd name="T47" fmla="*/ 36001908 h 49"/>
              <a:gd name="T48" fmla="*/ 71924231 w 83"/>
              <a:gd name="T49" fmla="*/ 38573635 h 49"/>
              <a:gd name="T50" fmla="*/ 83910583 w 83"/>
              <a:gd name="T51" fmla="*/ 43715955 h 49"/>
              <a:gd name="T52" fmla="*/ 83910583 w 83"/>
              <a:gd name="T53" fmla="*/ 48859409 h 49"/>
              <a:gd name="T54" fmla="*/ 83910583 w 83"/>
              <a:gd name="T55" fmla="*/ 48859409 h 49"/>
              <a:gd name="T56" fmla="*/ 71924231 w 83"/>
              <a:gd name="T57" fmla="*/ 51431135 h 49"/>
              <a:gd name="T58" fmla="*/ 53942255 w 83"/>
              <a:gd name="T59" fmla="*/ 51431135 h 49"/>
              <a:gd name="T60" fmla="*/ 26971740 w 83"/>
              <a:gd name="T61" fmla="*/ 51431135 h 49"/>
              <a:gd name="T62" fmla="*/ 0 w 83"/>
              <a:gd name="T63" fmla="*/ 56573455 h 49"/>
              <a:gd name="T64" fmla="*/ 17980752 w 83"/>
              <a:gd name="T65" fmla="*/ 56573455 h 49"/>
              <a:gd name="T66" fmla="*/ 29968328 w 83"/>
              <a:gd name="T67" fmla="*/ 56573455 h 49"/>
              <a:gd name="T68" fmla="*/ 32964916 w 83"/>
              <a:gd name="T69" fmla="*/ 59145182 h 49"/>
              <a:gd name="T70" fmla="*/ 17980752 w 83"/>
              <a:gd name="T71" fmla="*/ 61716909 h 49"/>
              <a:gd name="T72" fmla="*/ 29968328 w 83"/>
              <a:gd name="T73" fmla="*/ 56573455 h 49"/>
              <a:gd name="T74" fmla="*/ 44952492 w 83"/>
              <a:gd name="T75" fmla="*/ 46287682 h 49"/>
              <a:gd name="T76" fmla="*/ 29968328 w 83"/>
              <a:gd name="T77" fmla="*/ 48859409 h 49"/>
              <a:gd name="T78" fmla="*/ 35961504 w 83"/>
              <a:gd name="T79" fmla="*/ 38573635 h 49"/>
              <a:gd name="T80" fmla="*/ 29968328 w 83"/>
              <a:gd name="T81" fmla="*/ 48859409 h 49"/>
              <a:gd name="T82" fmla="*/ 38959316 w 83"/>
              <a:gd name="T83" fmla="*/ 48859409 h 49"/>
              <a:gd name="T84" fmla="*/ 65929831 w 83"/>
              <a:gd name="T85" fmla="*/ 46287682 h 49"/>
              <a:gd name="T86" fmla="*/ 86908395 w 83"/>
              <a:gd name="T87" fmla="*/ 43715955 h 49"/>
              <a:gd name="T88" fmla="*/ 107885735 w 83"/>
              <a:gd name="T89" fmla="*/ 43715955 h 49"/>
              <a:gd name="T90" fmla="*/ 122869899 w 83"/>
              <a:gd name="T91" fmla="*/ 38573635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71" name="Freeform 103"/>
          <p:cNvSpPr>
            <a:spLocks/>
          </p:cNvSpPr>
          <p:nvPr/>
        </p:nvSpPr>
        <p:spPr bwMode="auto">
          <a:xfrm>
            <a:off x="2127250" y="5382718"/>
            <a:ext cx="184727" cy="126145"/>
          </a:xfrm>
          <a:custGeom>
            <a:avLst/>
            <a:gdLst>
              <a:gd name="T0" fmla="*/ 118441265 w 167"/>
              <a:gd name="T1" fmla="*/ 5308375 h 113"/>
              <a:gd name="T2" fmla="*/ 130285269 w 167"/>
              <a:gd name="T3" fmla="*/ 7962563 h 113"/>
              <a:gd name="T4" fmla="*/ 142130491 w 167"/>
              <a:gd name="T5" fmla="*/ 5308375 h 113"/>
              <a:gd name="T6" fmla="*/ 153974496 w 167"/>
              <a:gd name="T7" fmla="*/ 5308375 h 113"/>
              <a:gd name="T8" fmla="*/ 165818501 w 167"/>
              <a:gd name="T9" fmla="*/ 7962563 h 113"/>
              <a:gd name="T10" fmla="*/ 177662505 w 167"/>
              <a:gd name="T11" fmla="*/ 10616750 h 113"/>
              <a:gd name="T12" fmla="*/ 189506510 w 167"/>
              <a:gd name="T13" fmla="*/ 10616750 h 113"/>
              <a:gd name="T14" fmla="*/ 189506510 w 167"/>
              <a:gd name="T15" fmla="*/ 7962563 h 113"/>
              <a:gd name="T16" fmla="*/ 171740503 w 167"/>
              <a:gd name="T17" fmla="*/ 7962563 h 113"/>
              <a:gd name="T18" fmla="*/ 159896498 w 167"/>
              <a:gd name="T19" fmla="*/ 5308375 h 113"/>
              <a:gd name="T20" fmla="*/ 148052493 w 167"/>
              <a:gd name="T21" fmla="*/ 2654188 h 113"/>
              <a:gd name="T22" fmla="*/ 159896498 w 167"/>
              <a:gd name="T23" fmla="*/ 0 h 113"/>
              <a:gd name="T24" fmla="*/ 171740503 w 167"/>
              <a:gd name="T25" fmla="*/ 0 h 113"/>
              <a:gd name="T26" fmla="*/ 183584508 w 167"/>
              <a:gd name="T27" fmla="*/ 2654188 h 113"/>
              <a:gd name="T28" fmla="*/ 195428513 w 167"/>
              <a:gd name="T29" fmla="*/ 2654188 h 113"/>
              <a:gd name="T30" fmla="*/ 207272517 w 167"/>
              <a:gd name="T31" fmla="*/ 5308375 h 113"/>
              <a:gd name="T32" fmla="*/ 219116522 w 167"/>
              <a:gd name="T33" fmla="*/ 2654188 h 113"/>
              <a:gd name="T34" fmla="*/ 230961744 w 167"/>
              <a:gd name="T35" fmla="*/ 5308375 h 113"/>
              <a:gd name="T36" fmla="*/ 242805749 w 167"/>
              <a:gd name="T37" fmla="*/ 7962563 h 113"/>
              <a:gd name="T38" fmla="*/ 242805749 w 167"/>
              <a:gd name="T39" fmla="*/ 18579313 h 113"/>
              <a:gd name="T40" fmla="*/ 239844139 w 167"/>
              <a:gd name="T41" fmla="*/ 29196064 h 113"/>
              <a:gd name="T42" fmla="*/ 236883746 w 167"/>
              <a:gd name="T43" fmla="*/ 42467002 h 113"/>
              <a:gd name="T44" fmla="*/ 233922137 w 167"/>
              <a:gd name="T45" fmla="*/ 58392127 h 113"/>
              <a:gd name="T46" fmla="*/ 228000134 w 167"/>
              <a:gd name="T47" fmla="*/ 71663065 h 113"/>
              <a:gd name="T48" fmla="*/ 222078132 w 167"/>
              <a:gd name="T49" fmla="*/ 82278664 h 113"/>
              <a:gd name="T50" fmla="*/ 219116522 w 167"/>
              <a:gd name="T51" fmla="*/ 92895414 h 113"/>
              <a:gd name="T52" fmla="*/ 213194520 w 167"/>
              <a:gd name="T53" fmla="*/ 103512165 h 113"/>
              <a:gd name="T54" fmla="*/ 207272517 w 167"/>
              <a:gd name="T55" fmla="*/ 116783103 h 113"/>
              <a:gd name="T56" fmla="*/ 201350515 w 167"/>
              <a:gd name="T57" fmla="*/ 127399853 h 113"/>
              <a:gd name="T58" fmla="*/ 195428513 w 167"/>
              <a:gd name="T59" fmla="*/ 138016604 h 113"/>
              <a:gd name="T60" fmla="*/ 183584508 w 167"/>
              <a:gd name="T61" fmla="*/ 145979167 h 113"/>
              <a:gd name="T62" fmla="*/ 171740503 w 167"/>
              <a:gd name="T63" fmla="*/ 145979167 h 113"/>
              <a:gd name="T64" fmla="*/ 159896498 w 167"/>
              <a:gd name="T65" fmla="*/ 148633354 h 113"/>
              <a:gd name="T66" fmla="*/ 145090884 w 167"/>
              <a:gd name="T67" fmla="*/ 148633354 h 113"/>
              <a:gd name="T68" fmla="*/ 133246879 w 167"/>
              <a:gd name="T69" fmla="*/ 148633354 h 113"/>
              <a:gd name="T70" fmla="*/ 115480872 w 167"/>
              <a:gd name="T71" fmla="*/ 145979167 h 113"/>
              <a:gd name="T72" fmla="*/ 100675257 w 167"/>
              <a:gd name="T73" fmla="*/ 145979167 h 113"/>
              <a:gd name="T74" fmla="*/ 88831253 w 167"/>
              <a:gd name="T75" fmla="*/ 145979167 h 113"/>
              <a:gd name="T76" fmla="*/ 76987248 w 167"/>
              <a:gd name="T77" fmla="*/ 145979167 h 113"/>
              <a:gd name="T78" fmla="*/ 65143243 w 167"/>
              <a:gd name="T79" fmla="*/ 143324979 h 113"/>
              <a:gd name="T80" fmla="*/ 53299238 w 167"/>
              <a:gd name="T81" fmla="*/ 143324979 h 113"/>
              <a:gd name="T82" fmla="*/ 41454017 w 167"/>
              <a:gd name="T83" fmla="*/ 143324979 h 113"/>
              <a:gd name="T84" fmla="*/ 29610012 w 167"/>
              <a:gd name="T85" fmla="*/ 143324979 h 113"/>
              <a:gd name="T86" fmla="*/ 17766007 w 167"/>
              <a:gd name="T87" fmla="*/ 143324979 h 113"/>
              <a:gd name="T88" fmla="*/ 5922002 w 167"/>
              <a:gd name="T89" fmla="*/ 140670791 h 113"/>
              <a:gd name="T90" fmla="*/ 0 w 167"/>
              <a:gd name="T91" fmla="*/ 130054041 h 113"/>
              <a:gd name="T92" fmla="*/ 2961610 w 167"/>
              <a:gd name="T93" fmla="*/ 119437290 h 113"/>
              <a:gd name="T94" fmla="*/ 5922002 w 167"/>
              <a:gd name="T95" fmla="*/ 103512165 h 113"/>
              <a:gd name="T96" fmla="*/ 14805614 w 167"/>
              <a:gd name="T97" fmla="*/ 92895414 h 113"/>
              <a:gd name="T98" fmla="*/ 23688010 w 167"/>
              <a:gd name="T99" fmla="*/ 84932852 h 113"/>
              <a:gd name="T100" fmla="*/ 38493624 w 167"/>
              <a:gd name="T101" fmla="*/ 76970289 h 113"/>
              <a:gd name="T102" fmla="*/ 50337629 w 167"/>
              <a:gd name="T103" fmla="*/ 71663065 h 113"/>
              <a:gd name="T104" fmla="*/ 62181634 w 167"/>
              <a:gd name="T105" fmla="*/ 61046315 h 113"/>
              <a:gd name="T106" fmla="*/ 71065246 w 167"/>
              <a:gd name="T107" fmla="*/ 50429565 h 113"/>
              <a:gd name="T108" fmla="*/ 79947641 w 167"/>
              <a:gd name="T109" fmla="*/ 42467002 h 113"/>
              <a:gd name="T110" fmla="*/ 88831253 w 167"/>
              <a:gd name="T111" fmla="*/ 31850251 h 113"/>
              <a:gd name="T112" fmla="*/ 94753255 w 167"/>
              <a:gd name="T113" fmla="*/ 21233501 h 113"/>
              <a:gd name="T114" fmla="*/ 106597260 w 167"/>
              <a:gd name="T115" fmla="*/ 13270938 h 113"/>
              <a:gd name="T116" fmla="*/ 115480872 w 167"/>
              <a:gd name="T117" fmla="*/ 5308375 h 113"/>
              <a:gd name="T118" fmla="*/ 112519262 w 167"/>
              <a:gd name="T119" fmla="*/ 2654188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72" name="Freeform 104"/>
          <p:cNvSpPr>
            <a:spLocks/>
          </p:cNvSpPr>
          <p:nvPr/>
        </p:nvSpPr>
        <p:spPr bwMode="auto">
          <a:xfrm>
            <a:off x="2303318" y="5195036"/>
            <a:ext cx="80819" cy="23075"/>
          </a:xfrm>
          <a:custGeom>
            <a:avLst/>
            <a:gdLst>
              <a:gd name="T0" fmla="*/ 5931944 w 73"/>
              <a:gd name="T1" fmla="*/ 20571300 h 21"/>
              <a:gd name="T2" fmla="*/ 11863888 w 73"/>
              <a:gd name="T3" fmla="*/ 20571300 h 21"/>
              <a:gd name="T4" fmla="*/ 17797049 w 73"/>
              <a:gd name="T5" fmla="*/ 20571300 h 21"/>
              <a:gd name="T6" fmla="*/ 23728993 w 73"/>
              <a:gd name="T7" fmla="*/ 23142996 h 21"/>
              <a:gd name="T8" fmla="*/ 29660937 w 73"/>
              <a:gd name="T9" fmla="*/ 23142996 h 21"/>
              <a:gd name="T10" fmla="*/ 35592881 w 73"/>
              <a:gd name="T11" fmla="*/ 25714692 h 21"/>
              <a:gd name="T12" fmla="*/ 41526042 w 73"/>
              <a:gd name="T13" fmla="*/ 25714692 h 21"/>
              <a:gd name="T14" fmla="*/ 47457986 w 73"/>
              <a:gd name="T15" fmla="*/ 25714692 h 21"/>
              <a:gd name="T16" fmla="*/ 53389930 w 73"/>
              <a:gd name="T17" fmla="*/ 25714692 h 21"/>
              <a:gd name="T18" fmla="*/ 59321874 w 73"/>
              <a:gd name="T19" fmla="*/ 25714692 h 21"/>
              <a:gd name="T20" fmla="*/ 65255036 w 73"/>
              <a:gd name="T21" fmla="*/ 25714692 h 21"/>
              <a:gd name="T22" fmla="*/ 71186979 w 73"/>
              <a:gd name="T23" fmla="*/ 23142996 h 21"/>
              <a:gd name="T24" fmla="*/ 77118923 w 73"/>
              <a:gd name="T25" fmla="*/ 23142996 h 21"/>
              <a:gd name="T26" fmla="*/ 83050867 w 73"/>
              <a:gd name="T27" fmla="*/ 23142996 h 21"/>
              <a:gd name="T28" fmla="*/ 88982811 w 73"/>
              <a:gd name="T29" fmla="*/ 23142996 h 21"/>
              <a:gd name="T30" fmla="*/ 94915973 w 73"/>
              <a:gd name="T31" fmla="*/ 23142996 h 21"/>
              <a:gd name="T32" fmla="*/ 100847916 w 73"/>
              <a:gd name="T33" fmla="*/ 23142996 h 21"/>
              <a:gd name="T34" fmla="*/ 103814497 w 73"/>
              <a:gd name="T35" fmla="*/ 18000738 h 21"/>
              <a:gd name="T36" fmla="*/ 106779860 w 73"/>
              <a:gd name="T37" fmla="*/ 12857346 h 21"/>
              <a:gd name="T38" fmla="*/ 106779860 w 73"/>
              <a:gd name="T39" fmla="*/ 7713954 h 21"/>
              <a:gd name="T40" fmla="*/ 100847916 w 73"/>
              <a:gd name="T41" fmla="*/ 7713954 h 21"/>
              <a:gd name="T42" fmla="*/ 94915973 w 73"/>
              <a:gd name="T43" fmla="*/ 5143392 h 21"/>
              <a:gd name="T44" fmla="*/ 88982811 w 73"/>
              <a:gd name="T45" fmla="*/ 5143392 h 21"/>
              <a:gd name="T46" fmla="*/ 83050867 w 73"/>
              <a:gd name="T47" fmla="*/ 2571696 h 21"/>
              <a:gd name="T48" fmla="*/ 77118923 w 73"/>
              <a:gd name="T49" fmla="*/ 2571696 h 21"/>
              <a:gd name="T50" fmla="*/ 71186979 w 73"/>
              <a:gd name="T51" fmla="*/ 0 h 21"/>
              <a:gd name="T52" fmla="*/ 65255036 w 73"/>
              <a:gd name="T53" fmla="*/ 0 h 21"/>
              <a:gd name="T54" fmla="*/ 59321874 w 73"/>
              <a:gd name="T55" fmla="*/ 0 h 21"/>
              <a:gd name="T56" fmla="*/ 53389930 w 73"/>
              <a:gd name="T57" fmla="*/ 0 h 21"/>
              <a:gd name="T58" fmla="*/ 47457986 w 73"/>
              <a:gd name="T59" fmla="*/ 0 h 21"/>
              <a:gd name="T60" fmla="*/ 41526042 w 73"/>
              <a:gd name="T61" fmla="*/ 0 h 21"/>
              <a:gd name="T62" fmla="*/ 35592881 w 73"/>
              <a:gd name="T63" fmla="*/ 0 h 21"/>
              <a:gd name="T64" fmla="*/ 29660937 w 73"/>
              <a:gd name="T65" fmla="*/ 0 h 21"/>
              <a:gd name="T66" fmla="*/ 23728993 w 73"/>
              <a:gd name="T67" fmla="*/ 0 h 21"/>
              <a:gd name="T68" fmla="*/ 17797049 w 73"/>
              <a:gd name="T69" fmla="*/ 0 h 21"/>
              <a:gd name="T70" fmla="*/ 11863888 w 73"/>
              <a:gd name="T71" fmla="*/ 0 h 21"/>
              <a:gd name="T72" fmla="*/ 5931944 w 73"/>
              <a:gd name="T73" fmla="*/ 2571696 h 21"/>
              <a:gd name="T74" fmla="*/ 2966581 w 73"/>
              <a:gd name="T75" fmla="*/ 7713954 h 21"/>
              <a:gd name="T76" fmla="*/ 0 w 73"/>
              <a:gd name="T77" fmla="*/ 12857346 h 21"/>
              <a:gd name="T78" fmla="*/ 0 w 73"/>
              <a:gd name="T79" fmla="*/ 18000738 h 21"/>
              <a:gd name="T80" fmla="*/ 5931944 w 73"/>
              <a:gd name="T81" fmla="*/ 20571300 h 21"/>
              <a:gd name="T82" fmla="*/ 5931944 w 73"/>
              <a:gd name="T83" fmla="*/ 20571300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73" name="Freeform 105"/>
          <p:cNvSpPr>
            <a:spLocks/>
          </p:cNvSpPr>
          <p:nvPr/>
        </p:nvSpPr>
        <p:spPr bwMode="auto">
          <a:xfrm>
            <a:off x="2323524" y="5165808"/>
            <a:ext cx="67830" cy="16923"/>
          </a:xfrm>
          <a:custGeom>
            <a:avLst/>
            <a:gdLst>
              <a:gd name="T0" fmla="*/ 23938541 w 61"/>
              <a:gd name="T1" fmla="*/ 10843359 h 15"/>
              <a:gd name="T2" fmla="*/ 23938541 w 61"/>
              <a:gd name="T3" fmla="*/ 13553616 h 15"/>
              <a:gd name="T4" fmla="*/ 23938541 w 61"/>
              <a:gd name="T5" fmla="*/ 16263874 h 15"/>
              <a:gd name="T6" fmla="*/ 35907200 w 61"/>
              <a:gd name="T7" fmla="*/ 16263874 h 15"/>
              <a:gd name="T8" fmla="*/ 47875860 w 61"/>
              <a:gd name="T9" fmla="*/ 16263874 h 15"/>
              <a:gd name="T10" fmla="*/ 59845742 w 61"/>
              <a:gd name="T11" fmla="*/ 13553616 h 15"/>
              <a:gd name="T12" fmla="*/ 59845742 w 61"/>
              <a:gd name="T13" fmla="*/ 13553616 h 15"/>
              <a:gd name="T14" fmla="*/ 47875860 w 61"/>
              <a:gd name="T15" fmla="*/ 13553616 h 15"/>
              <a:gd name="T16" fmla="*/ 35907200 w 61"/>
              <a:gd name="T17" fmla="*/ 10843359 h 15"/>
              <a:gd name="T18" fmla="*/ 47875860 w 61"/>
              <a:gd name="T19" fmla="*/ 10843359 h 15"/>
              <a:gd name="T20" fmla="*/ 44884001 w 61"/>
              <a:gd name="T21" fmla="*/ 2710258 h 15"/>
              <a:gd name="T22" fmla="*/ 56852660 w 61"/>
              <a:gd name="T23" fmla="*/ 2710258 h 15"/>
              <a:gd name="T24" fmla="*/ 41892142 w 61"/>
              <a:gd name="T25" fmla="*/ 5421679 h 15"/>
              <a:gd name="T26" fmla="*/ 26930400 w 61"/>
              <a:gd name="T27" fmla="*/ 5421679 h 15"/>
              <a:gd name="T28" fmla="*/ 38899059 w 61"/>
              <a:gd name="T29" fmla="*/ 8131937 h 15"/>
              <a:gd name="T30" fmla="*/ 26930400 w 61"/>
              <a:gd name="T31" fmla="*/ 8131937 h 15"/>
              <a:gd name="T32" fmla="*/ 38899059 w 61"/>
              <a:gd name="T33" fmla="*/ 10843359 h 15"/>
              <a:gd name="T34" fmla="*/ 38899059 w 61"/>
              <a:gd name="T35" fmla="*/ 13553616 h 15"/>
              <a:gd name="T36" fmla="*/ 26930400 w 61"/>
              <a:gd name="T37" fmla="*/ 16263874 h 15"/>
              <a:gd name="T38" fmla="*/ 14961741 w 61"/>
              <a:gd name="T39" fmla="*/ 16263874 h 15"/>
              <a:gd name="T40" fmla="*/ 26930400 w 61"/>
              <a:gd name="T41" fmla="*/ 10843359 h 15"/>
              <a:gd name="T42" fmla="*/ 11968659 w 61"/>
              <a:gd name="T43" fmla="*/ 10843359 h 15"/>
              <a:gd name="T44" fmla="*/ 0 w 61"/>
              <a:gd name="T45" fmla="*/ 10843359 h 15"/>
              <a:gd name="T46" fmla="*/ 14961741 w 61"/>
              <a:gd name="T47" fmla="*/ 10843359 h 15"/>
              <a:gd name="T48" fmla="*/ 26930400 w 61"/>
              <a:gd name="T49" fmla="*/ 13553616 h 15"/>
              <a:gd name="T50" fmla="*/ 38899059 w 61"/>
              <a:gd name="T51" fmla="*/ 13553616 h 15"/>
              <a:gd name="T52" fmla="*/ 50868942 w 61"/>
              <a:gd name="T53" fmla="*/ 16263874 h 15"/>
              <a:gd name="T54" fmla="*/ 62837601 w 61"/>
              <a:gd name="T55" fmla="*/ 18975296 h 15"/>
              <a:gd name="T56" fmla="*/ 71814401 w 61"/>
              <a:gd name="T57" fmla="*/ 13553616 h 15"/>
              <a:gd name="T58" fmla="*/ 59845742 w 61"/>
              <a:gd name="T59" fmla="*/ 13553616 h 15"/>
              <a:gd name="T60" fmla="*/ 47875860 w 61"/>
              <a:gd name="T61" fmla="*/ 10843359 h 15"/>
              <a:gd name="T62" fmla="*/ 29922259 w 61"/>
              <a:gd name="T63" fmla="*/ 8131937 h 15"/>
              <a:gd name="T64" fmla="*/ 17953600 w 61"/>
              <a:gd name="T65" fmla="*/ 5421679 h 15"/>
              <a:gd name="T66" fmla="*/ 5984941 w 61"/>
              <a:gd name="T67" fmla="*/ 5421679 h 15"/>
              <a:gd name="T68" fmla="*/ 5984941 w 61"/>
              <a:gd name="T69" fmla="*/ 10843359 h 15"/>
              <a:gd name="T70" fmla="*/ 17953600 w 61"/>
              <a:gd name="T71" fmla="*/ 10843359 h 15"/>
              <a:gd name="T72" fmla="*/ 29922259 w 61"/>
              <a:gd name="T73" fmla="*/ 10843359 h 15"/>
              <a:gd name="T74" fmla="*/ 41892142 w 61"/>
              <a:gd name="T75" fmla="*/ 10843359 h 15"/>
              <a:gd name="T76" fmla="*/ 53860801 w 61"/>
              <a:gd name="T77" fmla="*/ 10843359 h 15"/>
              <a:gd name="T78" fmla="*/ 65829460 w 61"/>
              <a:gd name="T79" fmla="*/ 8131937 h 15"/>
              <a:gd name="T80" fmla="*/ 77799342 w 61"/>
              <a:gd name="T81" fmla="*/ 8131937 h 15"/>
              <a:gd name="T82" fmla="*/ 89768001 w 61"/>
              <a:gd name="T83" fmla="*/ 8131937 h 15"/>
              <a:gd name="T84" fmla="*/ 74806260 w 61"/>
              <a:gd name="T85" fmla="*/ 10843359 h 15"/>
              <a:gd name="T86" fmla="*/ 62837601 w 61"/>
              <a:gd name="T87" fmla="*/ 10843359 h 15"/>
              <a:gd name="T88" fmla="*/ 56852660 w 61"/>
              <a:gd name="T89" fmla="*/ 2710258 h 15"/>
              <a:gd name="T90" fmla="*/ 44884001 w 61"/>
              <a:gd name="T91" fmla="*/ 2710258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74" name="Freeform 106"/>
          <p:cNvSpPr>
            <a:spLocks/>
          </p:cNvSpPr>
          <p:nvPr/>
        </p:nvSpPr>
        <p:spPr bwMode="auto">
          <a:xfrm>
            <a:off x="2210955" y="5230418"/>
            <a:ext cx="177512" cy="81533"/>
          </a:xfrm>
          <a:custGeom>
            <a:avLst/>
            <a:gdLst>
              <a:gd name="T0" fmla="*/ 114730960 w 161"/>
              <a:gd name="T1" fmla="*/ 5313372 h 73"/>
              <a:gd name="T2" fmla="*/ 126498891 w 161"/>
              <a:gd name="T3" fmla="*/ 7970058 h 73"/>
              <a:gd name="T4" fmla="*/ 126498891 w 161"/>
              <a:gd name="T5" fmla="*/ 5313372 h 73"/>
              <a:gd name="T6" fmla="*/ 114730960 w 161"/>
              <a:gd name="T7" fmla="*/ 5313372 h 73"/>
              <a:gd name="T8" fmla="*/ 123556605 w 161"/>
              <a:gd name="T9" fmla="*/ 0 h 73"/>
              <a:gd name="T10" fmla="*/ 135324536 w 161"/>
              <a:gd name="T11" fmla="*/ 2656686 h 73"/>
              <a:gd name="T12" fmla="*/ 147091254 w 161"/>
              <a:gd name="T13" fmla="*/ 0 h 73"/>
              <a:gd name="T14" fmla="*/ 158859185 w 161"/>
              <a:gd name="T15" fmla="*/ 0 h 73"/>
              <a:gd name="T16" fmla="*/ 170625903 w 161"/>
              <a:gd name="T17" fmla="*/ 0 h 73"/>
              <a:gd name="T18" fmla="*/ 182393834 w 161"/>
              <a:gd name="T19" fmla="*/ 0 h 73"/>
              <a:gd name="T20" fmla="*/ 194160552 w 161"/>
              <a:gd name="T21" fmla="*/ 2656686 h 73"/>
              <a:gd name="T22" fmla="*/ 205928483 w 161"/>
              <a:gd name="T23" fmla="*/ 2656686 h 73"/>
              <a:gd name="T24" fmla="*/ 217695202 w 161"/>
              <a:gd name="T25" fmla="*/ 0 h 73"/>
              <a:gd name="T26" fmla="*/ 229463133 w 161"/>
              <a:gd name="T27" fmla="*/ 2656686 h 73"/>
              <a:gd name="T28" fmla="*/ 235346492 w 161"/>
              <a:gd name="T29" fmla="*/ 7970058 h 73"/>
              <a:gd name="T30" fmla="*/ 232405418 w 161"/>
              <a:gd name="T31" fmla="*/ 18597956 h 73"/>
              <a:gd name="T32" fmla="*/ 229463133 w 161"/>
              <a:gd name="T33" fmla="*/ 29225853 h 73"/>
              <a:gd name="T34" fmla="*/ 223579773 w 161"/>
              <a:gd name="T35" fmla="*/ 39852598 h 73"/>
              <a:gd name="T36" fmla="*/ 217695202 w 161"/>
              <a:gd name="T37" fmla="*/ 50480495 h 73"/>
              <a:gd name="T38" fmla="*/ 214754128 w 161"/>
              <a:gd name="T39" fmla="*/ 63765078 h 73"/>
              <a:gd name="T40" fmla="*/ 211811842 w 161"/>
              <a:gd name="T41" fmla="*/ 74391823 h 73"/>
              <a:gd name="T42" fmla="*/ 208870769 w 161"/>
              <a:gd name="T43" fmla="*/ 85019720 h 73"/>
              <a:gd name="T44" fmla="*/ 205928483 w 161"/>
              <a:gd name="T45" fmla="*/ 95646465 h 73"/>
              <a:gd name="T46" fmla="*/ 194160552 w 161"/>
              <a:gd name="T47" fmla="*/ 92989779 h 73"/>
              <a:gd name="T48" fmla="*/ 182393834 w 161"/>
              <a:gd name="T49" fmla="*/ 92989779 h 73"/>
              <a:gd name="T50" fmla="*/ 170625903 w 161"/>
              <a:gd name="T51" fmla="*/ 92989779 h 73"/>
              <a:gd name="T52" fmla="*/ 158859185 w 161"/>
              <a:gd name="T53" fmla="*/ 92989779 h 73"/>
              <a:gd name="T54" fmla="*/ 147091254 w 161"/>
              <a:gd name="T55" fmla="*/ 95646465 h 73"/>
              <a:gd name="T56" fmla="*/ 135324536 w 161"/>
              <a:gd name="T57" fmla="*/ 95646465 h 73"/>
              <a:gd name="T58" fmla="*/ 123556605 w 161"/>
              <a:gd name="T59" fmla="*/ 95646465 h 73"/>
              <a:gd name="T60" fmla="*/ 111789887 w 161"/>
              <a:gd name="T61" fmla="*/ 95646465 h 73"/>
              <a:gd name="T62" fmla="*/ 100021956 w 161"/>
              <a:gd name="T63" fmla="*/ 95646465 h 73"/>
              <a:gd name="T64" fmla="*/ 88255238 w 161"/>
              <a:gd name="T65" fmla="*/ 95646465 h 73"/>
              <a:gd name="T66" fmla="*/ 76487307 w 161"/>
              <a:gd name="T67" fmla="*/ 95646465 h 73"/>
              <a:gd name="T68" fmla="*/ 64720588 w 161"/>
              <a:gd name="T69" fmla="*/ 95646465 h 73"/>
              <a:gd name="T70" fmla="*/ 52952657 w 161"/>
              <a:gd name="T71" fmla="*/ 95646465 h 73"/>
              <a:gd name="T72" fmla="*/ 41185939 w 161"/>
              <a:gd name="T73" fmla="*/ 92989779 h 73"/>
              <a:gd name="T74" fmla="*/ 29418008 w 161"/>
              <a:gd name="T75" fmla="*/ 92989779 h 73"/>
              <a:gd name="T76" fmla="*/ 17651290 w 161"/>
              <a:gd name="T77" fmla="*/ 92989779 h 73"/>
              <a:gd name="T78" fmla="*/ 5883359 w 161"/>
              <a:gd name="T79" fmla="*/ 92989779 h 73"/>
              <a:gd name="T80" fmla="*/ 5883359 w 161"/>
              <a:gd name="T81" fmla="*/ 87676406 h 73"/>
              <a:gd name="T82" fmla="*/ 17651290 w 161"/>
              <a:gd name="T83" fmla="*/ 85019720 h 73"/>
              <a:gd name="T84" fmla="*/ 26476935 w 161"/>
              <a:gd name="T85" fmla="*/ 77048509 h 73"/>
              <a:gd name="T86" fmla="*/ 38243653 w 161"/>
              <a:gd name="T87" fmla="*/ 69078451 h 73"/>
              <a:gd name="T88" fmla="*/ 47069298 w 161"/>
              <a:gd name="T89" fmla="*/ 61107240 h 73"/>
              <a:gd name="T90" fmla="*/ 52952657 w 161"/>
              <a:gd name="T91" fmla="*/ 53137181 h 73"/>
              <a:gd name="T92" fmla="*/ 64720588 w 161"/>
              <a:gd name="T93" fmla="*/ 45167123 h 73"/>
              <a:gd name="T94" fmla="*/ 73546233 w 161"/>
              <a:gd name="T95" fmla="*/ 37195911 h 73"/>
              <a:gd name="T96" fmla="*/ 82371878 w 161"/>
              <a:gd name="T97" fmla="*/ 29225853 h 73"/>
              <a:gd name="T98" fmla="*/ 88255238 w 161"/>
              <a:gd name="T99" fmla="*/ 21254642 h 73"/>
              <a:gd name="T100" fmla="*/ 97080883 w 161"/>
              <a:gd name="T101" fmla="*/ 15941270 h 73"/>
              <a:gd name="T102" fmla="*/ 105906528 w 161"/>
              <a:gd name="T103" fmla="*/ 10627897 h 73"/>
              <a:gd name="T104" fmla="*/ 117673246 w 161"/>
              <a:gd name="T105" fmla="*/ 5313372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75" name="Freeform 107"/>
          <p:cNvSpPr>
            <a:spLocks/>
          </p:cNvSpPr>
          <p:nvPr/>
        </p:nvSpPr>
        <p:spPr bwMode="auto">
          <a:xfrm>
            <a:off x="2274456" y="5236571"/>
            <a:ext cx="31750" cy="67688"/>
          </a:xfrm>
          <a:custGeom>
            <a:avLst/>
            <a:gdLst>
              <a:gd name="T0" fmla="*/ 29007019 w 29"/>
              <a:gd name="T1" fmla="*/ 2622238 h 61"/>
              <a:gd name="T2" fmla="*/ 26107040 w 29"/>
              <a:gd name="T3" fmla="*/ 7866713 h 61"/>
              <a:gd name="T4" fmla="*/ 23205856 w 29"/>
              <a:gd name="T5" fmla="*/ 13112334 h 61"/>
              <a:gd name="T6" fmla="*/ 23205856 w 29"/>
              <a:gd name="T7" fmla="*/ 18356809 h 61"/>
              <a:gd name="T8" fmla="*/ 20304672 w 29"/>
              <a:gd name="T9" fmla="*/ 23601284 h 61"/>
              <a:gd name="T10" fmla="*/ 17404693 w 29"/>
              <a:gd name="T11" fmla="*/ 28846905 h 61"/>
              <a:gd name="T12" fmla="*/ 17404693 w 29"/>
              <a:gd name="T13" fmla="*/ 34091380 h 61"/>
              <a:gd name="T14" fmla="*/ 14503509 w 29"/>
              <a:gd name="T15" fmla="*/ 39335856 h 61"/>
              <a:gd name="T16" fmla="*/ 11602326 w 29"/>
              <a:gd name="T17" fmla="*/ 44581476 h 61"/>
              <a:gd name="T18" fmla="*/ 8702347 w 29"/>
              <a:gd name="T19" fmla="*/ 49825952 h 61"/>
              <a:gd name="T20" fmla="*/ 8702347 w 29"/>
              <a:gd name="T21" fmla="*/ 55070427 h 61"/>
              <a:gd name="T22" fmla="*/ 5801163 w 29"/>
              <a:gd name="T23" fmla="*/ 60316048 h 61"/>
              <a:gd name="T24" fmla="*/ 2901184 w 29"/>
              <a:gd name="T25" fmla="*/ 65560523 h 61"/>
              <a:gd name="T26" fmla="*/ 0 w 29"/>
              <a:gd name="T27" fmla="*/ 70804998 h 61"/>
              <a:gd name="T28" fmla="*/ 0 w 29"/>
              <a:gd name="T29" fmla="*/ 76050619 h 61"/>
              <a:gd name="T30" fmla="*/ 5801163 w 29"/>
              <a:gd name="T31" fmla="*/ 78672857 h 61"/>
              <a:gd name="T32" fmla="*/ 11602326 w 29"/>
              <a:gd name="T33" fmla="*/ 78672857 h 61"/>
              <a:gd name="T34" fmla="*/ 14503509 w 29"/>
              <a:gd name="T35" fmla="*/ 73428381 h 61"/>
              <a:gd name="T36" fmla="*/ 14503509 w 29"/>
              <a:gd name="T37" fmla="*/ 68182761 h 61"/>
              <a:gd name="T38" fmla="*/ 17404693 w 29"/>
              <a:gd name="T39" fmla="*/ 62938285 h 61"/>
              <a:gd name="T40" fmla="*/ 20304672 w 29"/>
              <a:gd name="T41" fmla="*/ 57693810 h 61"/>
              <a:gd name="T42" fmla="*/ 23205856 w 29"/>
              <a:gd name="T43" fmla="*/ 52448189 h 61"/>
              <a:gd name="T44" fmla="*/ 26107040 w 29"/>
              <a:gd name="T45" fmla="*/ 47203714 h 61"/>
              <a:gd name="T46" fmla="*/ 29007019 w 29"/>
              <a:gd name="T47" fmla="*/ 41959239 h 61"/>
              <a:gd name="T48" fmla="*/ 29007019 w 29"/>
              <a:gd name="T49" fmla="*/ 36713618 h 61"/>
              <a:gd name="T50" fmla="*/ 29007019 w 29"/>
              <a:gd name="T51" fmla="*/ 31469143 h 61"/>
              <a:gd name="T52" fmla="*/ 31908203 w 29"/>
              <a:gd name="T53" fmla="*/ 26224667 h 61"/>
              <a:gd name="T54" fmla="*/ 34808182 w 29"/>
              <a:gd name="T55" fmla="*/ 20979047 h 61"/>
              <a:gd name="T56" fmla="*/ 40610549 w 29"/>
              <a:gd name="T57" fmla="*/ 18356809 h 61"/>
              <a:gd name="T58" fmla="*/ 40610549 w 29"/>
              <a:gd name="T59" fmla="*/ 13112334 h 61"/>
              <a:gd name="T60" fmla="*/ 40610549 w 29"/>
              <a:gd name="T61" fmla="*/ 7866713 h 61"/>
              <a:gd name="T62" fmla="*/ 40610549 w 29"/>
              <a:gd name="T63" fmla="*/ 2622238 h 61"/>
              <a:gd name="T64" fmla="*/ 34808182 w 29"/>
              <a:gd name="T65" fmla="*/ 2622238 h 61"/>
              <a:gd name="T66" fmla="*/ 29007019 w 29"/>
              <a:gd name="T67" fmla="*/ 0 h 61"/>
              <a:gd name="T68" fmla="*/ 23205856 w 29"/>
              <a:gd name="T69" fmla="*/ 0 h 61"/>
              <a:gd name="T70" fmla="*/ 29007019 w 29"/>
              <a:gd name="T71" fmla="*/ 2622238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76" name="Freeform 108"/>
          <p:cNvSpPr>
            <a:spLocks/>
          </p:cNvSpPr>
          <p:nvPr/>
        </p:nvSpPr>
        <p:spPr bwMode="auto">
          <a:xfrm>
            <a:off x="2336513" y="5239648"/>
            <a:ext cx="30306" cy="64611"/>
          </a:xfrm>
          <a:custGeom>
            <a:avLst/>
            <a:gdLst>
              <a:gd name="T0" fmla="*/ 39636458 w 27"/>
              <a:gd name="T1" fmla="*/ 2553992 h 59"/>
              <a:gd name="T2" fmla="*/ 36587975 w 27"/>
              <a:gd name="T3" fmla="*/ 7663105 h 59"/>
              <a:gd name="T4" fmla="*/ 33538257 w 27"/>
              <a:gd name="T5" fmla="*/ 12771088 h 59"/>
              <a:gd name="T6" fmla="*/ 30489773 w 27"/>
              <a:gd name="T7" fmla="*/ 17879071 h 59"/>
              <a:gd name="T8" fmla="*/ 30489773 w 27"/>
              <a:gd name="T9" fmla="*/ 22988184 h 59"/>
              <a:gd name="T10" fmla="*/ 27441290 w 27"/>
              <a:gd name="T11" fmla="*/ 28096167 h 59"/>
              <a:gd name="T12" fmla="*/ 27441290 w 27"/>
              <a:gd name="T13" fmla="*/ 33204150 h 59"/>
              <a:gd name="T14" fmla="*/ 24391572 w 27"/>
              <a:gd name="T15" fmla="*/ 38313263 h 59"/>
              <a:gd name="T16" fmla="*/ 24391572 w 27"/>
              <a:gd name="T17" fmla="*/ 43421246 h 59"/>
              <a:gd name="T18" fmla="*/ 24391572 w 27"/>
              <a:gd name="T19" fmla="*/ 48529229 h 59"/>
              <a:gd name="T20" fmla="*/ 24391572 w 27"/>
              <a:gd name="T21" fmla="*/ 53638342 h 59"/>
              <a:gd name="T22" fmla="*/ 21343088 w 27"/>
              <a:gd name="T23" fmla="*/ 58746325 h 59"/>
              <a:gd name="T24" fmla="*/ 18293370 w 27"/>
              <a:gd name="T25" fmla="*/ 63854308 h 59"/>
              <a:gd name="T26" fmla="*/ 18293370 w 27"/>
              <a:gd name="T27" fmla="*/ 68963422 h 59"/>
              <a:gd name="T28" fmla="*/ 12196403 w 27"/>
              <a:gd name="T29" fmla="*/ 71517413 h 59"/>
              <a:gd name="T30" fmla="*/ 6098202 w 27"/>
              <a:gd name="T31" fmla="*/ 74071405 h 59"/>
              <a:gd name="T32" fmla="*/ 0 w 27"/>
              <a:gd name="T33" fmla="*/ 74071405 h 59"/>
              <a:gd name="T34" fmla="*/ 0 w 27"/>
              <a:gd name="T35" fmla="*/ 68963422 h 59"/>
              <a:gd name="T36" fmla="*/ 6098202 w 27"/>
              <a:gd name="T37" fmla="*/ 66408300 h 59"/>
              <a:gd name="T38" fmla="*/ 9146685 w 27"/>
              <a:gd name="T39" fmla="*/ 61300317 h 59"/>
              <a:gd name="T40" fmla="*/ 9146685 w 27"/>
              <a:gd name="T41" fmla="*/ 56192334 h 59"/>
              <a:gd name="T42" fmla="*/ 9146685 w 27"/>
              <a:gd name="T43" fmla="*/ 51083221 h 59"/>
              <a:gd name="T44" fmla="*/ 15244887 w 27"/>
              <a:gd name="T45" fmla="*/ 45975238 h 59"/>
              <a:gd name="T46" fmla="*/ 18293370 w 27"/>
              <a:gd name="T47" fmla="*/ 40867255 h 59"/>
              <a:gd name="T48" fmla="*/ 21343088 w 27"/>
              <a:gd name="T49" fmla="*/ 35758142 h 59"/>
              <a:gd name="T50" fmla="*/ 21343088 w 27"/>
              <a:gd name="T51" fmla="*/ 30650158 h 59"/>
              <a:gd name="T52" fmla="*/ 24391572 w 27"/>
              <a:gd name="T53" fmla="*/ 25542175 h 59"/>
              <a:gd name="T54" fmla="*/ 27441290 w 27"/>
              <a:gd name="T55" fmla="*/ 20433062 h 59"/>
              <a:gd name="T56" fmla="*/ 30489773 w 27"/>
              <a:gd name="T57" fmla="*/ 15325079 h 59"/>
              <a:gd name="T58" fmla="*/ 30489773 w 27"/>
              <a:gd name="T59" fmla="*/ 10217096 h 59"/>
              <a:gd name="T60" fmla="*/ 33538257 w 27"/>
              <a:gd name="T61" fmla="*/ 5107983 h 59"/>
              <a:gd name="T62" fmla="*/ 33538257 w 27"/>
              <a:gd name="T63" fmla="*/ 0 h 59"/>
              <a:gd name="T64" fmla="*/ 39636458 w 27"/>
              <a:gd name="T65" fmla="*/ 0 h 59"/>
              <a:gd name="T66" fmla="*/ 39636458 w 27"/>
              <a:gd name="T67" fmla="*/ 2553992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77" name="Freeform 109"/>
          <p:cNvSpPr>
            <a:spLocks/>
          </p:cNvSpPr>
          <p:nvPr/>
        </p:nvSpPr>
        <p:spPr bwMode="auto">
          <a:xfrm>
            <a:off x="2307648" y="5241187"/>
            <a:ext cx="27420" cy="67688"/>
          </a:xfrm>
          <a:custGeom>
            <a:avLst/>
            <a:gdLst>
              <a:gd name="T0" fmla="*/ 34934835 w 25"/>
              <a:gd name="T1" fmla="*/ 0 h 61"/>
              <a:gd name="T2" fmla="*/ 34934835 w 25"/>
              <a:gd name="T3" fmla="*/ 5244475 h 61"/>
              <a:gd name="T4" fmla="*/ 34934835 w 25"/>
              <a:gd name="T5" fmla="*/ 10490096 h 61"/>
              <a:gd name="T6" fmla="*/ 32023599 w 25"/>
              <a:gd name="T7" fmla="*/ 15734571 h 61"/>
              <a:gd name="T8" fmla="*/ 29112362 w 25"/>
              <a:gd name="T9" fmla="*/ 20979047 h 61"/>
              <a:gd name="T10" fmla="*/ 29112362 w 25"/>
              <a:gd name="T11" fmla="*/ 26224667 h 61"/>
              <a:gd name="T12" fmla="*/ 26201126 w 25"/>
              <a:gd name="T13" fmla="*/ 31469143 h 61"/>
              <a:gd name="T14" fmla="*/ 26201126 w 25"/>
              <a:gd name="T15" fmla="*/ 36713618 h 61"/>
              <a:gd name="T16" fmla="*/ 26201126 w 25"/>
              <a:gd name="T17" fmla="*/ 41959239 h 61"/>
              <a:gd name="T18" fmla="*/ 20378654 w 25"/>
              <a:gd name="T19" fmla="*/ 47203714 h 61"/>
              <a:gd name="T20" fmla="*/ 17467417 w 25"/>
              <a:gd name="T21" fmla="*/ 52448189 h 61"/>
              <a:gd name="T22" fmla="*/ 17467417 w 25"/>
              <a:gd name="T23" fmla="*/ 57693810 h 61"/>
              <a:gd name="T24" fmla="*/ 17467417 w 25"/>
              <a:gd name="T25" fmla="*/ 62938285 h 61"/>
              <a:gd name="T26" fmla="*/ 14556181 w 25"/>
              <a:gd name="T27" fmla="*/ 68182761 h 61"/>
              <a:gd name="T28" fmla="*/ 8733709 w 25"/>
              <a:gd name="T29" fmla="*/ 70804998 h 61"/>
              <a:gd name="T30" fmla="*/ 8733709 w 25"/>
              <a:gd name="T31" fmla="*/ 76050619 h 61"/>
              <a:gd name="T32" fmla="*/ 2911236 w 25"/>
              <a:gd name="T33" fmla="*/ 78672857 h 61"/>
              <a:gd name="T34" fmla="*/ 0 w 25"/>
              <a:gd name="T35" fmla="*/ 73428381 h 61"/>
              <a:gd name="T36" fmla="*/ 2911236 w 25"/>
              <a:gd name="T37" fmla="*/ 68182761 h 61"/>
              <a:gd name="T38" fmla="*/ 5822472 w 25"/>
              <a:gd name="T39" fmla="*/ 62938285 h 61"/>
              <a:gd name="T40" fmla="*/ 8733709 w 25"/>
              <a:gd name="T41" fmla="*/ 57693810 h 61"/>
              <a:gd name="T42" fmla="*/ 8733709 w 25"/>
              <a:gd name="T43" fmla="*/ 52448189 h 61"/>
              <a:gd name="T44" fmla="*/ 11644945 w 25"/>
              <a:gd name="T45" fmla="*/ 47203714 h 61"/>
              <a:gd name="T46" fmla="*/ 14556181 w 25"/>
              <a:gd name="T47" fmla="*/ 41959239 h 61"/>
              <a:gd name="T48" fmla="*/ 14556181 w 25"/>
              <a:gd name="T49" fmla="*/ 36713618 h 61"/>
              <a:gd name="T50" fmla="*/ 20378654 w 25"/>
              <a:gd name="T51" fmla="*/ 31469143 h 61"/>
              <a:gd name="T52" fmla="*/ 20378654 w 25"/>
              <a:gd name="T53" fmla="*/ 26224667 h 61"/>
              <a:gd name="T54" fmla="*/ 23289890 w 25"/>
              <a:gd name="T55" fmla="*/ 20979047 h 61"/>
              <a:gd name="T56" fmla="*/ 26201126 w 25"/>
              <a:gd name="T57" fmla="*/ 15734571 h 61"/>
              <a:gd name="T58" fmla="*/ 26201126 w 25"/>
              <a:gd name="T59" fmla="*/ 10490096 h 61"/>
              <a:gd name="T60" fmla="*/ 29112362 w 25"/>
              <a:gd name="T61" fmla="*/ 5244475 h 61"/>
              <a:gd name="T62" fmla="*/ 32023599 w 25"/>
              <a:gd name="T63" fmla="*/ 0 h 61"/>
              <a:gd name="T64" fmla="*/ 34934835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78" name="Freeform 110"/>
          <p:cNvSpPr>
            <a:spLocks/>
          </p:cNvSpPr>
          <p:nvPr/>
        </p:nvSpPr>
        <p:spPr bwMode="auto">
          <a:xfrm>
            <a:off x="1122795" y="4821215"/>
            <a:ext cx="411308" cy="316901"/>
          </a:xfrm>
          <a:custGeom>
            <a:avLst/>
            <a:gdLst>
              <a:gd name="T0" fmla="*/ 308972700 w 373"/>
              <a:gd name="T1" fmla="*/ 12984146 h 287"/>
              <a:gd name="T2" fmla="*/ 335455485 w 373"/>
              <a:gd name="T3" fmla="*/ 18176665 h 287"/>
              <a:gd name="T4" fmla="*/ 373708936 w 373"/>
              <a:gd name="T5" fmla="*/ 28563982 h 287"/>
              <a:gd name="T6" fmla="*/ 400192934 w 373"/>
              <a:gd name="T7" fmla="*/ 41548127 h 287"/>
              <a:gd name="T8" fmla="*/ 417848933 w 373"/>
              <a:gd name="T9" fmla="*/ 62321621 h 287"/>
              <a:gd name="T10" fmla="*/ 432561052 w 373"/>
              <a:gd name="T11" fmla="*/ 80499426 h 287"/>
              <a:gd name="T12" fmla="*/ 441389052 w 373"/>
              <a:gd name="T13" fmla="*/ 103869749 h 287"/>
              <a:gd name="T14" fmla="*/ 459045050 w 373"/>
              <a:gd name="T15" fmla="*/ 122046414 h 287"/>
              <a:gd name="T16" fmla="*/ 482585169 w 373"/>
              <a:gd name="T17" fmla="*/ 137627389 h 287"/>
              <a:gd name="T18" fmla="*/ 506126501 w 373"/>
              <a:gd name="T19" fmla="*/ 155804054 h 287"/>
              <a:gd name="T20" fmla="*/ 520839833 w 373"/>
              <a:gd name="T21" fmla="*/ 176578687 h 287"/>
              <a:gd name="T22" fmla="*/ 541437285 w 373"/>
              <a:gd name="T23" fmla="*/ 192158523 h 287"/>
              <a:gd name="T24" fmla="*/ 547322618 w 373"/>
              <a:gd name="T25" fmla="*/ 210335187 h 287"/>
              <a:gd name="T26" fmla="*/ 544379952 w 373"/>
              <a:gd name="T27" fmla="*/ 231109821 h 287"/>
              <a:gd name="T28" fmla="*/ 538494619 w 373"/>
              <a:gd name="T29" fmla="*/ 251883315 h 287"/>
              <a:gd name="T30" fmla="*/ 532609286 w 373"/>
              <a:gd name="T31" fmla="*/ 272657948 h 287"/>
              <a:gd name="T32" fmla="*/ 526723953 w 373"/>
              <a:gd name="T33" fmla="*/ 293431442 h 287"/>
              <a:gd name="T34" fmla="*/ 523782499 w 373"/>
              <a:gd name="T35" fmla="*/ 314204936 h 287"/>
              <a:gd name="T36" fmla="*/ 517897167 w 373"/>
              <a:gd name="T37" fmla="*/ 334979570 h 287"/>
              <a:gd name="T38" fmla="*/ 509069167 w 373"/>
              <a:gd name="T39" fmla="*/ 355753064 h 287"/>
              <a:gd name="T40" fmla="*/ 491413168 w 373"/>
              <a:gd name="T41" fmla="*/ 371334039 h 287"/>
              <a:gd name="T42" fmla="*/ 467873050 w 373"/>
              <a:gd name="T43" fmla="*/ 366140380 h 287"/>
              <a:gd name="T44" fmla="*/ 441389052 w 373"/>
              <a:gd name="T45" fmla="*/ 360946722 h 287"/>
              <a:gd name="T46" fmla="*/ 411963600 w 373"/>
              <a:gd name="T47" fmla="*/ 347962576 h 287"/>
              <a:gd name="T48" fmla="*/ 379594269 w 373"/>
              <a:gd name="T49" fmla="*/ 319398595 h 287"/>
              <a:gd name="T50" fmla="*/ 347226151 w 373"/>
              <a:gd name="T51" fmla="*/ 298625101 h 287"/>
              <a:gd name="T52" fmla="*/ 300144701 w 373"/>
              <a:gd name="T53" fmla="*/ 280447296 h 287"/>
              <a:gd name="T54" fmla="*/ 247177917 w 373"/>
              <a:gd name="T55" fmla="*/ 267464290 h 287"/>
              <a:gd name="T56" fmla="*/ 220695132 w 373"/>
              <a:gd name="T57" fmla="*/ 262270632 h 287"/>
              <a:gd name="T58" fmla="*/ 144187017 w 373"/>
              <a:gd name="T59" fmla="*/ 246689657 h 287"/>
              <a:gd name="T60" fmla="*/ 108876233 w 373"/>
              <a:gd name="T61" fmla="*/ 238900308 h 287"/>
              <a:gd name="T62" fmla="*/ 73565448 w 373"/>
              <a:gd name="T63" fmla="*/ 218125675 h 287"/>
              <a:gd name="T64" fmla="*/ 32368118 w 373"/>
              <a:gd name="T65" fmla="*/ 192158523 h 287"/>
              <a:gd name="T66" fmla="*/ 14713332 w 373"/>
              <a:gd name="T67" fmla="*/ 166191370 h 287"/>
              <a:gd name="T68" fmla="*/ 2942666 w 373"/>
              <a:gd name="T69" fmla="*/ 129836901 h 287"/>
              <a:gd name="T70" fmla="*/ 0 w 373"/>
              <a:gd name="T71" fmla="*/ 103869749 h 287"/>
              <a:gd name="T72" fmla="*/ 2942666 w 373"/>
              <a:gd name="T73" fmla="*/ 72708938 h 287"/>
              <a:gd name="T74" fmla="*/ 14713332 w 373"/>
              <a:gd name="T75" fmla="*/ 49337476 h 287"/>
              <a:gd name="T76" fmla="*/ 41196117 w 373"/>
              <a:gd name="T77" fmla="*/ 38951298 h 287"/>
              <a:gd name="T78" fmla="*/ 70622782 w 373"/>
              <a:gd name="T79" fmla="*/ 38951298 h 287"/>
              <a:gd name="T80" fmla="*/ 105933566 w 373"/>
              <a:gd name="T81" fmla="*/ 41548127 h 287"/>
              <a:gd name="T82" fmla="*/ 135359018 w 373"/>
              <a:gd name="T83" fmla="*/ 41548127 h 287"/>
              <a:gd name="T84" fmla="*/ 158900350 w 373"/>
              <a:gd name="T85" fmla="*/ 36354469 h 287"/>
              <a:gd name="T86" fmla="*/ 176555135 w 373"/>
              <a:gd name="T87" fmla="*/ 20773494 h 287"/>
              <a:gd name="T88" fmla="*/ 200096467 w 373"/>
              <a:gd name="T89" fmla="*/ 5193658 h 287"/>
              <a:gd name="T90" fmla="*/ 226579252 w 373"/>
              <a:gd name="T91" fmla="*/ 2596829 h 287"/>
              <a:gd name="T92" fmla="*/ 253063250 w 373"/>
              <a:gd name="T93" fmla="*/ 2596829 h 287"/>
              <a:gd name="T94" fmla="*/ 279546035 w 373"/>
              <a:gd name="T95" fmla="*/ 5193658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79" name="Freeform 111"/>
          <p:cNvSpPr>
            <a:spLocks/>
          </p:cNvSpPr>
          <p:nvPr/>
        </p:nvSpPr>
        <p:spPr bwMode="auto">
          <a:xfrm>
            <a:off x="1594718" y="5019663"/>
            <a:ext cx="101023" cy="147683"/>
          </a:xfrm>
          <a:custGeom>
            <a:avLst/>
            <a:gdLst>
              <a:gd name="T0" fmla="*/ 128244356 w 91"/>
              <a:gd name="T1" fmla="*/ 168065116 h 133"/>
              <a:gd name="T2" fmla="*/ 116314904 w 91"/>
              <a:gd name="T3" fmla="*/ 170690292 h 133"/>
              <a:gd name="T4" fmla="*/ 104385452 w 91"/>
              <a:gd name="T5" fmla="*/ 173316614 h 133"/>
              <a:gd name="T6" fmla="*/ 92456000 w 91"/>
              <a:gd name="T7" fmla="*/ 173316614 h 133"/>
              <a:gd name="T8" fmla="*/ 80525327 w 91"/>
              <a:gd name="T9" fmla="*/ 173316614 h 133"/>
              <a:gd name="T10" fmla="*/ 68595875 w 91"/>
              <a:gd name="T11" fmla="*/ 170690292 h 133"/>
              <a:gd name="T12" fmla="*/ 56666423 w 91"/>
              <a:gd name="T13" fmla="*/ 170690292 h 133"/>
              <a:gd name="T14" fmla="*/ 44736971 w 91"/>
              <a:gd name="T15" fmla="*/ 170690292 h 133"/>
              <a:gd name="T16" fmla="*/ 32806298 w 91"/>
              <a:gd name="T17" fmla="*/ 170690292 h 133"/>
              <a:gd name="T18" fmla="*/ 20876846 w 91"/>
              <a:gd name="T19" fmla="*/ 168065116 h 133"/>
              <a:gd name="T20" fmla="*/ 8947394 w 91"/>
              <a:gd name="T21" fmla="*/ 168065116 h 133"/>
              <a:gd name="T22" fmla="*/ 0 w 91"/>
              <a:gd name="T23" fmla="*/ 162812472 h 133"/>
              <a:gd name="T24" fmla="*/ 0 w 91"/>
              <a:gd name="T25" fmla="*/ 152308331 h 133"/>
              <a:gd name="T26" fmla="*/ 0 w 91"/>
              <a:gd name="T27" fmla="*/ 141804189 h 133"/>
              <a:gd name="T28" fmla="*/ 2982058 w 91"/>
              <a:gd name="T29" fmla="*/ 131300048 h 133"/>
              <a:gd name="T30" fmla="*/ 5965337 w 91"/>
              <a:gd name="T31" fmla="*/ 120797053 h 133"/>
              <a:gd name="T32" fmla="*/ 8947394 w 91"/>
              <a:gd name="T33" fmla="*/ 110292911 h 133"/>
              <a:gd name="T34" fmla="*/ 8947394 w 91"/>
              <a:gd name="T35" fmla="*/ 99788770 h 133"/>
              <a:gd name="T36" fmla="*/ 11929452 w 91"/>
              <a:gd name="T37" fmla="*/ 89284629 h 133"/>
              <a:gd name="T38" fmla="*/ 11929452 w 91"/>
              <a:gd name="T39" fmla="*/ 78780487 h 133"/>
              <a:gd name="T40" fmla="*/ 11929452 w 91"/>
              <a:gd name="T41" fmla="*/ 68276346 h 133"/>
              <a:gd name="T42" fmla="*/ 14912731 w 91"/>
              <a:gd name="T43" fmla="*/ 57772205 h 133"/>
              <a:gd name="T44" fmla="*/ 14912731 w 91"/>
              <a:gd name="T45" fmla="*/ 47268063 h 133"/>
              <a:gd name="T46" fmla="*/ 17894788 w 91"/>
              <a:gd name="T47" fmla="*/ 36763922 h 133"/>
              <a:gd name="T48" fmla="*/ 17894788 w 91"/>
              <a:gd name="T49" fmla="*/ 26259780 h 133"/>
              <a:gd name="T50" fmla="*/ 20876846 w 91"/>
              <a:gd name="T51" fmla="*/ 15755639 h 133"/>
              <a:gd name="T52" fmla="*/ 23858904 w 91"/>
              <a:gd name="T53" fmla="*/ 5251498 h 133"/>
              <a:gd name="T54" fmla="*/ 29824240 w 91"/>
              <a:gd name="T55" fmla="*/ 0 h 133"/>
              <a:gd name="T56" fmla="*/ 41753692 w 91"/>
              <a:gd name="T57" fmla="*/ 2626322 h 133"/>
              <a:gd name="T58" fmla="*/ 53684365 w 91"/>
              <a:gd name="T59" fmla="*/ 7877820 h 133"/>
              <a:gd name="T60" fmla="*/ 59648481 w 91"/>
              <a:gd name="T61" fmla="*/ 18381961 h 133"/>
              <a:gd name="T62" fmla="*/ 62630538 w 91"/>
              <a:gd name="T63" fmla="*/ 28886102 h 133"/>
              <a:gd name="T64" fmla="*/ 65613817 w 91"/>
              <a:gd name="T65" fmla="*/ 39390244 h 133"/>
              <a:gd name="T66" fmla="*/ 68595875 w 91"/>
              <a:gd name="T67" fmla="*/ 49894385 h 133"/>
              <a:gd name="T68" fmla="*/ 74561212 w 91"/>
              <a:gd name="T69" fmla="*/ 60398526 h 133"/>
              <a:gd name="T70" fmla="*/ 77543269 w 91"/>
              <a:gd name="T71" fmla="*/ 70902668 h 133"/>
              <a:gd name="T72" fmla="*/ 83508606 w 91"/>
              <a:gd name="T73" fmla="*/ 81406809 h 133"/>
              <a:gd name="T74" fmla="*/ 86490663 w 91"/>
              <a:gd name="T75" fmla="*/ 91910950 h 133"/>
              <a:gd name="T76" fmla="*/ 92456000 w 91"/>
              <a:gd name="T77" fmla="*/ 102413946 h 133"/>
              <a:gd name="T78" fmla="*/ 98420115 w 91"/>
              <a:gd name="T79" fmla="*/ 112918087 h 133"/>
              <a:gd name="T80" fmla="*/ 107367510 w 91"/>
              <a:gd name="T81" fmla="*/ 123422229 h 133"/>
              <a:gd name="T82" fmla="*/ 113332846 w 91"/>
              <a:gd name="T83" fmla="*/ 133926370 h 133"/>
              <a:gd name="T84" fmla="*/ 119296962 w 91"/>
              <a:gd name="T85" fmla="*/ 144430511 h 133"/>
              <a:gd name="T86" fmla="*/ 122280240 w 91"/>
              <a:gd name="T87" fmla="*/ 154934653 h 133"/>
              <a:gd name="T88" fmla="*/ 122280240 w 91"/>
              <a:gd name="T89" fmla="*/ 165438794 h 133"/>
              <a:gd name="T90" fmla="*/ 116314904 w 91"/>
              <a:gd name="T91" fmla="*/ 173316614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80" name="Freeform 112"/>
          <p:cNvSpPr>
            <a:spLocks/>
          </p:cNvSpPr>
          <p:nvPr/>
        </p:nvSpPr>
        <p:spPr bwMode="auto">
          <a:xfrm>
            <a:off x="1561523" y="5042739"/>
            <a:ext cx="37523" cy="124608"/>
          </a:xfrm>
          <a:custGeom>
            <a:avLst/>
            <a:gdLst>
              <a:gd name="T0" fmla="*/ 25030161 w 33"/>
              <a:gd name="T1" fmla="*/ 132082635 h 113"/>
              <a:gd name="T2" fmla="*/ 25030161 w 33"/>
              <a:gd name="T3" fmla="*/ 121722766 h 113"/>
              <a:gd name="T4" fmla="*/ 28159556 w 33"/>
              <a:gd name="T5" fmla="*/ 111362898 h 113"/>
              <a:gd name="T6" fmla="*/ 31287701 w 33"/>
              <a:gd name="T7" fmla="*/ 101004167 h 113"/>
              <a:gd name="T8" fmla="*/ 34417096 w 33"/>
              <a:gd name="T9" fmla="*/ 90644298 h 113"/>
              <a:gd name="T10" fmla="*/ 34417096 w 33"/>
              <a:gd name="T11" fmla="*/ 80285568 h 113"/>
              <a:gd name="T12" fmla="*/ 37545241 w 33"/>
              <a:gd name="T13" fmla="*/ 69925699 h 113"/>
              <a:gd name="T14" fmla="*/ 37545241 w 33"/>
              <a:gd name="T15" fmla="*/ 59566969 h 113"/>
              <a:gd name="T16" fmla="*/ 43802781 w 33"/>
              <a:gd name="T17" fmla="*/ 49207100 h 113"/>
              <a:gd name="T18" fmla="*/ 43802781 w 33"/>
              <a:gd name="T19" fmla="*/ 38847231 h 113"/>
              <a:gd name="T20" fmla="*/ 43802781 w 33"/>
              <a:gd name="T21" fmla="*/ 28488501 h 113"/>
              <a:gd name="T22" fmla="*/ 43802781 w 33"/>
              <a:gd name="T23" fmla="*/ 18128632 h 113"/>
              <a:gd name="T24" fmla="*/ 46932177 w 33"/>
              <a:gd name="T25" fmla="*/ 7769901 h 113"/>
              <a:gd name="T26" fmla="*/ 43802781 w 33"/>
              <a:gd name="T27" fmla="*/ 0 h 113"/>
              <a:gd name="T28" fmla="*/ 34417096 w 33"/>
              <a:gd name="T29" fmla="*/ 5179934 h 113"/>
              <a:gd name="T30" fmla="*/ 21902016 w 33"/>
              <a:gd name="T31" fmla="*/ 5179934 h 113"/>
              <a:gd name="T32" fmla="*/ 12515080 w 33"/>
              <a:gd name="T33" fmla="*/ 10359869 h 113"/>
              <a:gd name="T34" fmla="*/ 9386936 w 33"/>
              <a:gd name="T35" fmla="*/ 20718599 h 113"/>
              <a:gd name="T36" fmla="*/ 6257540 w 33"/>
              <a:gd name="T37" fmla="*/ 31078468 h 113"/>
              <a:gd name="T38" fmla="*/ 6257540 w 33"/>
              <a:gd name="T39" fmla="*/ 41437199 h 113"/>
              <a:gd name="T40" fmla="*/ 6257540 w 33"/>
              <a:gd name="T41" fmla="*/ 51797067 h 113"/>
              <a:gd name="T42" fmla="*/ 3129395 w 33"/>
              <a:gd name="T43" fmla="*/ 62155798 h 113"/>
              <a:gd name="T44" fmla="*/ 0 w 33"/>
              <a:gd name="T45" fmla="*/ 72515666 h 113"/>
              <a:gd name="T46" fmla="*/ 0 w 33"/>
              <a:gd name="T47" fmla="*/ 82875535 h 113"/>
              <a:gd name="T48" fmla="*/ 0 w 33"/>
              <a:gd name="T49" fmla="*/ 93234266 h 113"/>
              <a:gd name="T50" fmla="*/ 3129395 w 33"/>
              <a:gd name="T51" fmla="*/ 103594134 h 113"/>
              <a:gd name="T52" fmla="*/ 9386936 w 33"/>
              <a:gd name="T53" fmla="*/ 113952865 h 113"/>
              <a:gd name="T54" fmla="*/ 9386936 w 33"/>
              <a:gd name="T55" fmla="*/ 124312733 h 113"/>
              <a:gd name="T56" fmla="*/ 6257540 w 33"/>
              <a:gd name="T57" fmla="*/ 134671464 h 113"/>
              <a:gd name="T58" fmla="*/ 12515080 w 33"/>
              <a:gd name="T59" fmla="*/ 145031333 h 113"/>
              <a:gd name="T60" fmla="*/ 25030161 w 33"/>
              <a:gd name="T61" fmla="*/ 139851398 h 113"/>
              <a:gd name="T62" fmla="*/ 18772620 w 33"/>
              <a:gd name="T63" fmla="*/ 132082635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81" name="Freeform 113"/>
          <p:cNvSpPr>
            <a:spLocks/>
          </p:cNvSpPr>
          <p:nvPr/>
        </p:nvSpPr>
        <p:spPr bwMode="auto">
          <a:xfrm>
            <a:off x="676853" y="5934987"/>
            <a:ext cx="189056" cy="113839"/>
          </a:xfrm>
          <a:custGeom>
            <a:avLst/>
            <a:gdLst>
              <a:gd name="T0" fmla="*/ 17748523 w 171"/>
              <a:gd name="T1" fmla="*/ 23415163 h 103"/>
              <a:gd name="T2" fmla="*/ 29580466 w 171"/>
              <a:gd name="T3" fmla="*/ 18210906 h 103"/>
              <a:gd name="T4" fmla="*/ 44371307 w 171"/>
              <a:gd name="T5" fmla="*/ 15609348 h 103"/>
              <a:gd name="T6" fmla="*/ 62118614 w 171"/>
              <a:gd name="T7" fmla="*/ 7804674 h 103"/>
              <a:gd name="T8" fmla="*/ 88741399 w 171"/>
              <a:gd name="T9" fmla="*/ 5203116 h 103"/>
              <a:gd name="T10" fmla="*/ 124238445 w 171"/>
              <a:gd name="T11" fmla="*/ 0 h 103"/>
              <a:gd name="T12" fmla="*/ 153818911 w 171"/>
              <a:gd name="T13" fmla="*/ 0 h 103"/>
              <a:gd name="T14" fmla="*/ 177482797 w 171"/>
              <a:gd name="T15" fmla="*/ 0 h 103"/>
              <a:gd name="T16" fmla="*/ 195231320 w 171"/>
              <a:gd name="T17" fmla="*/ 5203116 h 103"/>
              <a:gd name="T18" fmla="*/ 210022162 w 171"/>
              <a:gd name="T19" fmla="*/ 13007790 h 103"/>
              <a:gd name="T20" fmla="*/ 227769468 w 171"/>
              <a:gd name="T21" fmla="*/ 23415163 h 103"/>
              <a:gd name="T22" fmla="*/ 242560310 w 171"/>
              <a:gd name="T23" fmla="*/ 33821395 h 103"/>
              <a:gd name="T24" fmla="*/ 251434571 w 171"/>
              <a:gd name="T25" fmla="*/ 44227627 h 103"/>
              <a:gd name="T26" fmla="*/ 251434571 w 171"/>
              <a:gd name="T27" fmla="*/ 54633859 h 103"/>
              <a:gd name="T28" fmla="*/ 251434571 w 171"/>
              <a:gd name="T29" fmla="*/ 75447463 h 103"/>
              <a:gd name="T30" fmla="*/ 248476889 w 171"/>
              <a:gd name="T31" fmla="*/ 93658369 h 103"/>
              <a:gd name="T32" fmla="*/ 242560310 w 171"/>
              <a:gd name="T33" fmla="*/ 106667300 h 103"/>
              <a:gd name="T34" fmla="*/ 239602628 w 171"/>
              <a:gd name="T35" fmla="*/ 117073532 h 103"/>
              <a:gd name="T36" fmla="*/ 227769468 w 171"/>
              <a:gd name="T37" fmla="*/ 127479764 h 103"/>
              <a:gd name="T38" fmla="*/ 210022162 w 171"/>
              <a:gd name="T39" fmla="*/ 132682880 h 103"/>
              <a:gd name="T40" fmla="*/ 192273639 w 171"/>
              <a:gd name="T41" fmla="*/ 132682880 h 103"/>
              <a:gd name="T42" fmla="*/ 177482797 w 171"/>
              <a:gd name="T43" fmla="*/ 132682880 h 103"/>
              <a:gd name="T44" fmla="*/ 153818911 w 171"/>
              <a:gd name="T45" fmla="*/ 130081322 h 103"/>
              <a:gd name="T46" fmla="*/ 139028070 w 171"/>
              <a:gd name="T47" fmla="*/ 124878206 h 103"/>
              <a:gd name="T48" fmla="*/ 118321865 w 171"/>
              <a:gd name="T49" fmla="*/ 117073532 h 103"/>
              <a:gd name="T50" fmla="*/ 106489922 w 171"/>
              <a:gd name="T51" fmla="*/ 109268858 h 103"/>
              <a:gd name="T52" fmla="*/ 91699080 w 171"/>
              <a:gd name="T53" fmla="*/ 101464184 h 103"/>
              <a:gd name="T54" fmla="*/ 73951774 w 171"/>
              <a:gd name="T55" fmla="*/ 93658369 h 103"/>
              <a:gd name="T56" fmla="*/ 56203251 w 171"/>
              <a:gd name="T57" fmla="*/ 85853695 h 103"/>
              <a:gd name="T58" fmla="*/ 44371307 w 171"/>
              <a:gd name="T59" fmla="*/ 78049021 h 103"/>
              <a:gd name="T60" fmla="*/ 32538148 w 171"/>
              <a:gd name="T61" fmla="*/ 67642789 h 103"/>
              <a:gd name="T62" fmla="*/ 14790841 w 171"/>
              <a:gd name="T63" fmla="*/ 59838115 h 103"/>
              <a:gd name="T64" fmla="*/ 2957682 w 171"/>
              <a:gd name="T65" fmla="*/ 57235417 h 103"/>
              <a:gd name="T66" fmla="*/ 0 w 171"/>
              <a:gd name="T67" fmla="*/ 46829185 h 103"/>
              <a:gd name="T68" fmla="*/ 8874261 w 171"/>
              <a:gd name="T69" fmla="*/ 39024511 h 103"/>
              <a:gd name="T70" fmla="*/ 20706205 w 171"/>
              <a:gd name="T71" fmla="*/ 31219837 h 103"/>
              <a:gd name="T72" fmla="*/ 32538148 w 171"/>
              <a:gd name="T73" fmla="*/ 23415163 h 103"/>
              <a:gd name="T74" fmla="*/ 41412409 w 171"/>
              <a:gd name="T75" fmla="*/ 15609348 h 103"/>
              <a:gd name="T76" fmla="*/ 41412409 w 171"/>
              <a:gd name="T77" fmla="*/ 5203116 h 103"/>
              <a:gd name="T78" fmla="*/ 53244353 w 171"/>
              <a:gd name="T79" fmla="*/ 18210906 h 103"/>
              <a:gd name="T80" fmla="*/ 38454728 w 171"/>
              <a:gd name="T81" fmla="*/ 2601558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82" name="Freeform 114"/>
          <p:cNvSpPr>
            <a:spLocks/>
          </p:cNvSpPr>
          <p:nvPr/>
        </p:nvSpPr>
        <p:spPr bwMode="auto">
          <a:xfrm>
            <a:off x="2261466" y="5291954"/>
            <a:ext cx="23091" cy="35383"/>
          </a:xfrm>
          <a:custGeom>
            <a:avLst/>
            <a:gdLst>
              <a:gd name="T0" fmla="*/ 26332543 w 21"/>
              <a:gd name="T1" fmla="*/ 5548798 h 31"/>
              <a:gd name="T2" fmla="*/ 23406705 w 21"/>
              <a:gd name="T3" fmla="*/ 11098774 h 31"/>
              <a:gd name="T4" fmla="*/ 23406705 w 21"/>
              <a:gd name="T5" fmla="*/ 16647572 h 31"/>
              <a:gd name="T6" fmla="*/ 17555029 w 21"/>
              <a:gd name="T7" fmla="*/ 22196370 h 31"/>
              <a:gd name="T8" fmla="*/ 17555029 w 21"/>
              <a:gd name="T9" fmla="*/ 27746346 h 31"/>
              <a:gd name="T10" fmla="*/ 20480867 w 21"/>
              <a:gd name="T11" fmla="*/ 22196370 h 31"/>
              <a:gd name="T12" fmla="*/ 23406705 w 21"/>
              <a:gd name="T13" fmla="*/ 16647572 h 31"/>
              <a:gd name="T14" fmla="*/ 23406705 w 21"/>
              <a:gd name="T15" fmla="*/ 22196370 h 31"/>
              <a:gd name="T16" fmla="*/ 20480867 w 21"/>
              <a:gd name="T17" fmla="*/ 27746346 h 31"/>
              <a:gd name="T18" fmla="*/ 23406705 w 21"/>
              <a:gd name="T19" fmla="*/ 22196370 h 31"/>
              <a:gd name="T20" fmla="*/ 23406705 w 21"/>
              <a:gd name="T21" fmla="*/ 27746346 h 31"/>
              <a:gd name="T22" fmla="*/ 26332543 w 21"/>
              <a:gd name="T23" fmla="*/ 22196370 h 31"/>
              <a:gd name="T24" fmla="*/ 20480867 w 21"/>
              <a:gd name="T25" fmla="*/ 24971358 h 31"/>
              <a:gd name="T26" fmla="*/ 17555029 w 21"/>
              <a:gd name="T27" fmla="*/ 19422560 h 31"/>
              <a:gd name="T28" fmla="*/ 11703352 w 21"/>
              <a:gd name="T29" fmla="*/ 27746346 h 31"/>
              <a:gd name="T30" fmla="*/ 8777514 w 21"/>
              <a:gd name="T31" fmla="*/ 33295145 h 31"/>
              <a:gd name="T32" fmla="*/ 2925838 w 21"/>
              <a:gd name="T33" fmla="*/ 41618931 h 31"/>
              <a:gd name="T34" fmla="*/ 2925838 w 21"/>
              <a:gd name="T35" fmla="*/ 33295145 h 31"/>
              <a:gd name="T36" fmla="*/ 5851676 w 21"/>
              <a:gd name="T37" fmla="*/ 27746346 h 31"/>
              <a:gd name="T38" fmla="*/ 8777514 w 21"/>
              <a:gd name="T39" fmla="*/ 22196370 h 31"/>
              <a:gd name="T40" fmla="*/ 5851676 w 21"/>
              <a:gd name="T41" fmla="*/ 27746346 h 31"/>
              <a:gd name="T42" fmla="*/ 5851676 w 21"/>
              <a:gd name="T43" fmla="*/ 33295145 h 31"/>
              <a:gd name="T44" fmla="*/ 8777514 w 21"/>
              <a:gd name="T45" fmla="*/ 27746346 h 31"/>
              <a:gd name="T46" fmla="*/ 11703352 w 21"/>
              <a:gd name="T47" fmla="*/ 22196370 h 31"/>
              <a:gd name="T48" fmla="*/ 17555029 w 21"/>
              <a:gd name="T49" fmla="*/ 16647572 h 31"/>
              <a:gd name="T50" fmla="*/ 20480867 w 21"/>
              <a:gd name="T51" fmla="*/ 11098774 h 31"/>
              <a:gd name="T52" fmla="*/ 17555029 w 21"/>
              <a:gd name="T53" fmla="*/ 19422560 h 31"/>
              <a:gd name="T54" fmla="*/ 14629190 w 21"/>
              <a:gd name="T55" fmla="*/ 24971358 h 31"/>
              <a:gd name="T56" fmla="*/ 14629190 w 21"/>
              <a:gd name="T57" fmla="*/ 16647572 h 31"/>
              <a:gd name="T58" fmla="*/ 17555029 w 21"/>
              <a:gd name="T59" fmla="*/ 11098774 h 31"/>
              <a:gd name="T60" fmla="*/ 14629190 w 21"/>
              <a:gd name="T61" fmla="*/ 16647572 h 31"/>
              <a:gd name="T62" fmla="*/ 11703352 w 21"/>
              <a:gd name="T63" fmla="*/ 22196370 h 31"/>
              <a:gd name="T64" fmla="*/ 8777514 w 21"/>
              <a:gd name="T65" fmla="*/ 27746346 h 31"/>
              <a:gd name="T66" fmla="*/ 8777514 w 21"/>
              <a:gd name="T67" fmla="*/ 22196370 h 31"/>
              <a:gd name="T68" fmla="*/ 8777514 w 21"/>
              <a:gd name="T69" fmla="*/ 16647572 h 31"/>
              <a:gd name="T70" fmla="*/ 14629190 w 21"/>
              <a:gd name="T71" fmla="*/ 11098774 h 31"/>
              <a:gd name="T72" fmla="*/ 14629190 w 21"/>
              <a:gd name="T73" fmla="*/ 5548798 h 31"/>
              <a:gd name="T74" fmla="*/ 14629190 w 21"/>
              <a:gd name="T75" fmla="*/ 11098774 h 31"/>
              <a:gd name="T76" fmla="*/ 11703352 w 21"/>
              <a:gd name="T77" fmla="*/ 16647572 h 31"/>
              <a:gd name="T78" fmla="*/ 8777514 w 21"/>
              <a:gd name="T79" fmla="*/ 22196370 h 31"/>
              <a:gd name="T80" fmla="*/ 8777514 w 21"/>
              <a:gd name="T81" fmla="*/ 27746346 h 31"/>
              <a:gd name="T82" fmla="*/ 14629190 w 21"/>
              <a:gd name="T83" fmla="*/ 19422560 h 31"/>
              <a:gd name="T84" fmla="*/ 17555029 w 21"/>
              <a:gd name="T85" fmla="*/ 11098774 h 31"/>
              <a:gd name="T86" fmla="*/ 23406705 w 21"/>
              <a:gd name="T87" fmla="*/ 8323786 h 31"/>
              <a:gd name="T88" fmla="*/ 23406705 w 21"/>
              <a:gd name="T89" fmla="*/ 2774988 h 31"/>
              <a:gd name="T90" fmla="*/ 29258381 w 21"/>
              <a:gd name="T91" fmla="*/ 0 h 31"/>
              <a:gd name="T92" fmla="*/ 29258381 w 21"/>
              <a:gd name="T93" fmla="*/ 5548798 h 31"/>
              <a:gd name="T94" fmla="*/ 29258381 w 21"/>
              <a:gd name="T95" fmla="*/ 11098774 h 31"/>
              <a:gd name="T96" fmla="*/ 26332543 w 21"/>
              <a:gd name="T97" fmla="*/ 16647572 h 31"/>
              <a:gd name="T98" fmla="*/ 23406705 w 21"/>
              <a:gd name="T99" fmla="*/ 22196370 h 31"/>
              <a:gd name="T100" fmla="*/ 20480867 w 21"/>
              <a:gd name="T101" fmla="*/ 27746346 h 31"/>
              <a:gd name="T102" fmla="*/ 17555029 w 21"/>
              <a:gd name="T103" fmla="*/ 33295145 h 31"/>
              <a:gd name="T104" fmla="*/ 14629190 w 21"/>
              <a:gd name="T105" fmla="*/ 27746346 h 31"/>
              <a:gd name="T106" fmla="*/ 14629190 w 21"/>
              <a:gd name="T107" fmla="*/ 22196370 h 31"/>
              <a:gd name="T108" fmla="*/ 17555029 w 21"/>
              <a:gd name="T109" fmla="*/ 16647572 h 31"/>
              <a:gd name="T110" fmla="*/ 17555029 w 21"/>
              <a:gd name="T111" fmla="*/ 11098774 h 31"/>
              <a:gd name="T112" fmla="*/ 11703352 w 21"/>
              <a:gd name="T113" fmla="*/ 13872584 h 31"/>
              <a:gd name="T114" fmla="*/ 8777514 w 21"/>
              <a:gd name="T115" fmla="*/ 19422560 h 31"/>
              <a:gd name="T116" fmla="*/ 5851676 w 21"/>
              <a:gd name="T117" fmla="*/ 24971358 h 31"/>
              <a:gd name="T118" fmla="*/ 2925838 w 21"/>
              <a:gd name="T119" fmla="*/ 30520157 h 31"/>
              <a:gd name="T120" fmla="*/ 0 w 21"/>
              <a:gd name="T121" fmla="*/ 36070133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83" name="Freeform 115"/>
          <p:cNvSpPr>
            <a:spLocks/>
          </p:cNvSpPr>
          <p:nvPr/>
        </p:nvSpPr>
        <p:spPr bwMode="auto">
          <a:xfrm>
            <a:off x="2232603" y="5265800"/>
            <a:ext cx="25977" cy="43075"/>
          </a:xfrm>
          <a:custGeom>
            <a:avLst/>
            <a:gdLst>
              <a:gd name="T0" fmla="*/ 30870939 w 23"/>
              <a:gd name="T1" fmla="*/ 0 h 39"/>
              <a:gd name="T2" fmla="*/ 30870939 w 23"/>
              <a:gd name="T3" fmla="*/ 5196091 h 39"/>
              <a:gd name="T4" fmla="*/ 30870939 w 23"/>
              <a:gd name="T5" fmla="*/ 10392182 h 39"/>
              <a:gd name="T6" fmla="*/ 27783597 w 23"/>
              <a:gd name="T7" fmla="*/ 15588273 h 39"/>
              <a:gd name="T8" fmla="*/ 24696254 w 23"/>
              <a:gd name="T9" fmla="*/ 20784364 h 39"/>
              <a:gd name="T10" fmla="*/ 21608912 w 23"/>
              <a:gd name="T11" fmla="*/ 25980455 h 39"/>
              <a:gd name="T12" fmla="*/ 18522812 w 23"/>
              <a:gd name="T13" fmla="*/ 31176546 h 39"/>
              <a:gd name="T14" fmla="*/ 15435470 w 23"/>
              <a:gd name="T15" fmla="*/ 36372637 h 39"/>
              <a:gd name="T16" fmla="*/ 15435470 w 23"/>
              <a:gd name="T17" fmla="*/ 41568728 h 39"/>
              <a:gd name="T18" fmla="*/ 12348127 w 23"/>
              <a:gd name="T19" fmla="*/ 46764819 h 39"/>
              <a:gd name="T20" fmla="*/ 6174685 w 23"/>
              <a:gd name="T21" fmla="*/ 49362295 h 39"/>
              <a:gd name="T22" fmla="*/ 3087342 w 23"/>
              <a:gd name="T23" fmla="*/ 44166204 h 39"/>
              <a:gd name="T24" fmla="*/ 0 w 23"/>
              <a:gd name="T25" fmla="*/ 38970113 h 39"/>
              <a:gd name="T26" fmla="*/ 0 w 23"/>
              <a:gd name="T27" fmla="*/ 33774022 h 39"/>
              <a:gd name="T28" fmla="*/ 6174685 w 23"/>
              <a:gd name="T29" fmla="*/ 31176546 h 39"/>
              <a:gd name="T30" fmla="*/ 12348127 w 23"/>
              <a:gd name="T31" fmla="*/ 25980455 h 39"/>
              <a:gd name="T32" fmla="*/ 18522812 w 23"/>
              <a:gd name="T33" fmla="*/ 23381840 h 39"/>
              <a:gd name="T34" fmla="*/ 18522812 w 23"/>
              <a:gd name="T35" fmla="*/ 18185749 h 39"/>
              <a:gd name="T36" fmla="*/ 18522812 w 23"/>
              <a:gd name="T37" fmla="*/ 12989658 h 39"/>
              <a:gd name="T38" fmla="*/ 18522812 w 23"/>
              <a:gd name="T39" fmla="*/ 7793567 h 39"/>
              <a:gd name="T40" fmla="*/ 18522812 w 23"/>
              <a:gd name="T41" fmla="*/ 12989658 h 39"/>
              <a:gd name="T42" fmla="*/ 18522812 w 23"/>
              <a:gd name="T43" fmla="*/ 18185749 h 39"/>
              <a:gd name="T44" fmla="*/ 15435470 w 23"/>
              <a:gd name="T45" fmla="*/ 23381840 h 39"/>
              <a:gd name="T46" fmla="*/ 12348127 w 23"/>
              <a:gd name="T47" fmla="*/ 28577931 h 39"/>
              <a:gd name="T48" fmla="*/ 12348127 w 23"/>
              <a:gd name="T49" fmla="*/ 33774022 h 39"/>
              <a:gd name="T50" fmla="*/ 12348127 w 23"/>
              <a:gd name="T51" fmla="*/ 38970113 h 39"/>
              <a:gd name="T52" fmla="*/ 12348127 w 23"/>
              <a:gd name="T53" fmla="*/ 44166204 h 39"/>
              <a:gd name="T54" fmla="*/ 6174685 w 23"/>
              <a:gd name="T55" fmla="*/ 41568728 h 39"/>
              <a:gd name="T56" fmla="*/ 9260785 w 23"/>
              <a:gd name="T57" fmla="*/ 36372637 h 39"/>
              <a:gd name="T58" fmla="*/ 15435470 w 23"/>
              <a:gd name="T59" fmla="*/ 31176546 h 39"/>
              <a:gd name="T60" fmla="*/ 21608912 w 23"/>
              <a:gd name="T61" fmla="*/ 28577931 h 39"/>
              <a:gd name="T62" fmla="*/ 24696254 w 23"/>
              <a:gd name="T63" fmla="*/ 23381840 h 39"/>
              <a:gd name="T64" fmla="*/ 30870939 w 23"/>
              <a:gd name="T65" fmla="*/ 18185749 h 39"/>
              <a:gd name="T66" fmla="*/ 33958282 w 23"/>
              <a:gd name="T67" fmla="*/ 12989658 h 39"/>
              <a:gd name="T68" fmla="*/ 27783597 w 23"/>
              <a:gd name="T69" fmla="*/ 10392182 h 39"/>
              <a:gd name="T70" fmla="*/ 27783597 w 23"/>
              <a:gd name="T71" fmla="*/ 15588273 h 39"/>
              <a:gd name="T72" fmla="*/ 24696254 w 23"/>
              <a:gd name="T73" fmla="*/ 20784364 h 39"/>
              <a:gd name="T74" fmla="*/ 21608912 w 23"/>
              <a:gd name="T75" fmla="*/ 25980455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37984" name="Group 116"/>
          <p:cNvGrpSpPr>
            <a:grpSpLocks/>
          </p:cNvGrpSpPr>
          <p:nvPr/>
        </p:nvGrpSpPr>
        <p:grpSpPr bwMode="auto">
          <a:xfrm>
            <a:off x="2840182" y="5448864"/>
            <a:ext cx="324716" cy="452277"/>
            <a:chOff x="2372" y="3451"/>
            <a:chExt cx="295" cy="409"/>
          </a:xfrm>
        </p:grpSpPr>
        <p:sp>
          <p:nvSpPr>
            <p:cNvPr id="38007" name="Rectangle 117"/>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08" name="Rectangle 118"/>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09" name="Rectangle 119"/>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10" name="Oval 120"/>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11" name="Rectangle 121"/>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12" name="Rectangle 122"/>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013" name="Rectangle 123"/>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37985" name="Rectangle 124"/>
          <p:cNvSpPr>
            <a:spLocks noChangeArrowheads="1"/>
          </p:cNvSpPr>
          <p:nvPr/>
        </p:nvSpPr>
        <p:spPr bwMode="auto">
          <a:xfrm>
            <a:off x="1518227" y="3664372"/>
            <a:ext cx="29815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sz="3200" b="1">
                <a:solidFill>
                  <a:srgbClr val="000000"/>
                </a:solidFill>
                <a:latin typeface="Times" charset="0"/>
                <a:ea typeface="ＭＳ Ｐゴシック" charset="0"/>
                <a:cs typeface="ＭＳ Ｐゴシック" charset="0"/>
              </a:rPr>
              <a:t>/</a:t>
            </a:r>
          </a:p>
        </p:txBody>
      </p:sp>
      <p:sp>
        <p:nvSpPr>
          <p:cNvPr id="37986" name="Line 125"/>
          <p:cNvSpPr>
            <a:spLocks noChangeShapeType="1"/>
          </p:cNvSpPr>
          <p:nvPr/>
        </p:nvSpPr>
        <p:spPr bwMode="auto">
          <a:xfrm>
            <a:off x="336264" y="6054977"/>
            <a:ext cx="110403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87" name="Line 126"/>
          <p:cNvSpPr>
            <a:spLocks noChangeShapeType="1"/>
          </p:cNvSpPr>
          <p:nvPr/>
        </p:nvSpPr>
        <p:spPr bwMode="auto">
          <a:xfrm>
            <a:off x="5228648" y="6036517"/>
            <a:ext cx="12627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88" name="Line 127"/>
          <p:cNvSpPr>
            <a:spLocks noChangeShapeType="1"/>
          </p:cNvSpPr>
          <p:nvPr/>
        </p:nvSpPr>
        <p:spPr bwMode="auto">
          <a:xfrm>
            <a:off x="3734956" y="5758075"/>
            <a:ext cx="11343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89" name="Rectangle 128"/>
          <p:cNvSpPr>
            <a:spLocks noChangeArrowheads="1"/>
          </p:cNvSpPr>
          <p:nvPr/>
        </p:nvSpPr>
        <p:spPr bwMode="auto">
          <a:xfrm>
            <a:off x="3486729" y="5495017"/>
            <a:ext cx="141864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0"/>
              </a:spcBef>
              <a:spcAft>
                <a:spcPct val="0"/>
              </a:spcAft>
            </a:pPr>
            <a:r>
              <a:rPr lang="en-US" sz="1600" b="1">
                <a:solidFill>
                  <a:srgbClr val="000000"/>
                </a:solidFill>
                <a:latin typeface="Capitals" charset="0"/>
                <a:ea typeface="ＭＳ Ｐゴシック" charset="0"/>
                <a:cs typeface="ＭＳ Ｐゴシック" charset="0"/>
              </a:rPr>
              <a:t>2 </a:t>
            </a:r>
            <a:endParaRPr lang="en-US" sz="1600" b="1" u="sng">
              <a:solidFill>
                <a:srgbClr val="000000"/>
              </a:solidFill>
              <a:latin typeface="Capitals" charset="0"/>
              <a:ea typeface="ＭＳ Ｐゴシック" charset="0"/>
              <a:cs typeface="ＭＳ Ｐゴシック" charset="0"/>
            </a:endParaRPr>
          </a:p>
          <a:p>
            <a:pPr defTabSz="914400" eaLnBrk="0" fontAlgn="base" hangingPunct="0">
              <a:spcBef>
                <a:spcPct val="0"/>
              </a:spcBef>
              <a:spcAft>
                <a:spcPct val="0"/>
              </a:spcAft>
            </a:pPr>
            <a:r>
              <a:rPr lang="en-US" sz="1600" b="1">
                <a:solidFill>
                  <a:srgbClr val="000000"/>
                </a:solidFill>
                <a:latin typeface="Capitals" charset="0"/>
                <a:ea typeface="ＭＳ Ｐゴシック" charset="0"/>
                <a:cs typeface="ＭＳ Ｐゴシック" charset="0"/>
              </a:rPr>
              <a:t>1</a:t>
            </a:r>
          </a:p>
        </p:txBody>
      </p:sp>
      <p:sp>
        <p:nvSpPr>
          <p:cNvPr id="37990" name="Rectangle 129"/>
          <p:cNvSpPr>
            <a:spLocks noChangeArrowheads="1"/>
          </p:cNvSpPr>
          <p:nvPr/>
        </p:nvSpPr>
        <p:spPr bwMode="auto">
          <a:xfrm>
            <a:off x="294409" y="5828839"/>
            <a:ext cx="38677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endParaRPr lang="en-US" sz="2400">
              <a:solidFill>
                <a:srgbClr val="000000"/>
              </a:solidFill>
              <a:latin typeface="Times" charset="0"/>
              <a:ea typeface="ＭＳ Ｐゴシック" charset="0"/>
              <a:cs typeface="ＭＳ Ｐゴシック" charset="0"/>
            </a:endParaRPr>
          </a:p>
        </p:txBody>
      </p:sp>
      <p:sp>
        <p:nvSpPr>
          <p:cNvPr id="37991" name="Line 130"/>
          <p:cNvSpPr>
            <a:spLocks noChangeShapeType="1"/>
          </p:cNvSpPr>
          <p:nvPr/>
        </p:nvSpPr>
        <p:spPr bwMode="auto">
          <a:xfrm>
            <a:off x="2664115" y="1958331"/>
            <a:ext cx="126278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92" name="Text Box 131"/>
          <p:cNvSpPr txBox="1">
            <a:spLocks noChangeArrowheads="1"/>
          </p:cNvSpPr>
          <p:nvPr/>
        </p:nvSpPr>
        <p:spPr bwMode="auto">
          <a:xfrm>
            <a:off x="5853547" y="5825763"/>
            <a:ext cx="6624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endParaRPr lang="en-US" sz="2000" baseline="0">
              <a:solidFill>
                <a:srgbClr val="5B5B5B"/>
              </a:solidFill>
              <a:latin typeface="Comic Sans MS" charset="0"/>
            </a:endParaRPr>
          </a:p>
        </p:txBody>
      </p:sp>
      <p:sp>
        <p:nvSpPr>
          <p:cNvPr id="37993" name="Line 132"/>
          <p:cNvSpPr>
            <a:spLocks noChangeShapeType="1"/>
          </p:cNvSpPr>
          <p:nvPr/>
        </p:nvSpPr>
        <p:spPr bwMode="auto">
          <a:xfrm>
            <a:off x="307398" y="4396627"/>
            <a:ext cx="12627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94" name="Line 133"/>
          <p:cNvSpPr>
            <a:spLocks noChangeShapeType="1"/>
          </p:cNvSpPr>
          <p:nvPr/>
        </p:nvSpPr>
        <p:spPr bwMode="auto">
          <a:xfrm>
            <a:off x="5146388" y="4370476"/>
            <a:ext cx="126278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95" name="Line 134"/>
          <p:cNvSpPr>
            <a:spLocks noChangeShapeType="1"/>
          </p:cNvSpPr>
          <p:nvPr/>
        </p:nvSpPr>
        <p:spPr bwMode="auto">
          <a:xfrm>
            <a:off x="3746502" y="5979599"/>
            <a:ext cx="11343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7996" name="Text Box 160"/>
          <p:cNvSpPr txBox="1">
            <a:spLocks noChangeArrowheads="1"/>
          </p:cNvSpPr>
          <p:nvPr/>
        </p:nvSpPr>
        <p:spPr bwMode="auto">
          <a:xfrm>
            <a:off x="2472172" y="5078122"/>
            <a:ext cx="1339273"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2000">
                <a:solidFill>
                  <a:srgbClr val="000000"/>
                </a:solidFill>
                <a:latin typeface="Capitals" charset="0"/>
              </a:rPr>
              <a:t>HISTORIES</a:t>
            </a:r>
          </a:p>
        </p:txBody>
      </p:sp>
      <p:grpSp>
        <p:nvGrpSpPr>
          <p:cNvPr id="37997" name="Group 164"/>
          <p:cNvGrpSpPr>
            <a:grpSpLocks/>
          </p:cNvGrpSpPr>
          <p:nvPr/>
        </p:nvGrpSpPr>
        <p:grpSpPr bwMode="auto">
          <a:xfrm>
            <a:off x="1614922" y="3336702"/>
            <a:ext cx="3877829" cy="1915255"/>
            <a:chOff x="1119" y="2169"/>
            <a:chExt cx="2687" cy="1245"/>
          </a:xfrm>
        </p:grpSpPr>
        <p:sp>
          <p:nvSpPr>
            <p:cNvPr id="37999" name="Rectangle 165"/>
            <p:cNvSpPr>
              <a:spLocks noChangeArrowheads="1"/>
            </p:cNvSpPr>
            <p:nvPr/>
          </p:nvSpPr>
          <p:spPr bwMode="auto">
            <a:xfrm>
              <a:off x="1119" y="3083"/>
              <a:ext cx="393"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b="1">
                  <a:solidFill>
                    <a:srgbClr val="000000"/>
                  </a:solidFill>
                  <a:latin typeface="Times" charset="0"/>
                  <a:ea typeface="ＭＳ Ｐゴシック" charset="0"/>
                  <a:cs typeface="ＭＳ Ｐゴシック" charset="0"/>
                </a:rPr>
                <a:t>1</a:t>
              </a:r>
            </a:p>
          </p:txBody>
        </p:sp>
        <p:sp>
          <p:nvSpPr>
            <p:cNvPr id="38000" name="Rectangle 166"/>
            <p:cNvSpPr>
              <a:spLocks noChangeArrowheads="1"/>
            </p:cNvSpPr>
            <p:nvPr/>
          </p:nvSpPr>
          <p:spPr bwMode="auto">
            <a:xfrm>
              <a:off x="1250" y="2697"/>
              <a:ext cx="395"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2000" b="1">
                  <a:solidFill>
                    <a:srgbClr val="000000"/>
                  </a:solidFill>
                  <a:latin typeface="Times" charset="0"/>
                  <a:ea typeface="ＭＳ Ｐゴシック" charset="0"/>
                  <a:cs typeface="ＭＳ Ｐゴシック" charset="0"/>
                </a:rPr>
                <a:t>2</a:t>
              </a:r>
            </a:p>
          </p:txBody>
        </p:sp>
        <p:sp>
          <p:nvSpPr>
            <p:cNvPr id="38001" name="Rectangle 167"/>
            <p:cNvSpPr>
              <a:spLocks noChangeArrowheads="1"/>
            </p:cNvSpPr>
            <p:nvPr/>
          </p:nvSpPr>
          <p:spPr bwMode="auto">
            <a:xfrm>
              <a:off x="1604" y="2369"/>
              <a:ext cx="393"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2000" b="1">
                  <a:solidFill>
                    <a:srgbClr val="000000"/>
                  </a:solidFill>
                  <a:latin typeface="Times" charset="0"/>
                  <a:ea typeface="ＭＳ Ｐゴシック" charset="0"/>
                  <a:cs typeface="ＭＳ Ｐゴシック" charset="0"/>
                </a:rPr>
                <a:t>3</a:t>
              </a:r>
            </a:p>
          </p:txBody>
        </p:sp>
        <p:sp>
          <p:nvSpPr>
            <p:cNvPr id="38002" name="Rectangle 168"/>
            <p:cNvSpPr>
              <a:spLocks noChangeArrowheads="1"/>
            </p:cNvSpPr>
            <p:nvPr/>
          </p:nvSpPr>
          <p:spPr bwMode="auto">
            <a:xfrm>
              <a:off x="2213" y="2169"/>
              <a:ext cx="393"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2000" b="1">
                  <a:solidFill>
                    <a:srgbClr val="000000"/>
                  </a:solidFill>
                  <a:latin typeface="Times" charset="0"/>
                  <a:ea typeface="ＭＳ Ｐゴシック" charset="0"/>
                  <a:cs typeface="ＭＳ Ｐゴシック" charset="0"/>
                </a:rPr>
                <a:t>4</a:t>
              </a:r>
            </a:p>
          </p:txBody>
        </p:sp>
        <p:sp>
          <p:nvSpPr>
            <p:cNvPr id="38003" name="Rectangle 169"/>
            <p:cNvSpPr>
              <a:spLocks noChangeArrowheads="1"/>
            </p:cNvSpPr>
            <p:nvPr/>
          </p:nvSpPr>
          <p:spPr bwMode="auto">
            <a:xfrm>
              <a:off x="2796" y="2356"/>
              <a:ext cx="39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b="1">
                  <a:solidFill>
                    <a:srgbClr val="000000"/>
                  </a:solidFill>
                  <a:latin typeface="Times" charset="0"/>
                  <a:ea typeface="ＭＳ Ｐゴシック" charset="0"/>
                  <a:cs typeface="ＭＳ Ｐゴシック" charset="0"/>
                </a:rPr>
                <a:t>5</a:t>
              </a:r>
            </a:p>
          </p:txBody>
        </p:sp>
        <p:sp>
          <p:nvSpPr>
            <p:cNvPr id="38004" name="Rectangle 170"/>
            <p:cNvSpPr>
              <a:spLocks noChangeArrowheads="1"/>
            </p:cNvSpPr>
            <p:nvPr/>
          </p:nvSpPr>
          <p:spPr bwMode="auto">
            <a:xfrm>
              <a:off x="3070" y="2558"/>
              <a:ext cx="39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1600" b="1">
                  <a:solidFill>
                    <a:srgbClr val="000000"/>
                  </a:solidFill>
                  <a:latin typeface="Times" charset="0"/>
                  <a:ea typeface="ＭＳ Ｐゴシック" charset="0"/>
                  <a:cs typeface="ＭＳ Ｐゴシック" charset="0"/>
                </a:rPr>
                <a:t>6</a:t>
              </a:r>
            </a:p>
          </p:txBody>
        </p:sp>
        <p:sp>
          <p:nvSpPr>
            <p:cNvPr id="38005" name="Rectangle 171"/>
            <p:cNvSpPr>
              <a:spLocks noChangeArrowheads="1"/>
            </p:cNvSpPr>
            <p:nvPr/>
          </p:nvSpPr>
          <p:spPr bwMode="auto">
            <a:xfrm>
              <a:off x="3302" y="2868"/>
              <a:ext cx="39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1600" b="1">
                  <a:solidFill>
                    <a:srgbClr val="000000"/>
                  </a:solidFill>
                  <a:latin typeface="Times" charset="0"/>
                  <a:ea typeface="ＭＳ Ｐゴシック" charset="0"/>
                  <a:cs typeface="ＭＳ Ｐゴシック" charset="0"/>
                </a:rPr>
                <a:t>7</a:t>
              </a:r>
            </a:p>
          </p:txBody>
        </p:sp>
        <p:sp>
          <p:nvSpPr>
            <p:cNvPr id="38006" name="Rectangle 172"/>
            <p:cNvSpPr>
              <a:spLocks noChangeArrowheads="1"/>
            </p:cNvSpPr>
            <p:nvPr/>
          </p:nvSpPr>
          <p:spPr bwMode="auto">
            <a:xfrm>
              <a:off x="3411" y="3236"/>
              <a:ext cx="39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1200" b="1">
                  <a:solidFill>
                    <a:srgbClr val="000000"/>
                  </a:solidFill>
                  <a:latin typeface="Times" charset="0"/>
                  <a:ea typeface="ＭＳ Ｐゴシック" charset="0"/>
                  <a:cs typeface="ＭＳ Ｐゴシック" charset="0"/>
                </a:rPr>
                <a:t>8</a:t>
              </a:r>
            </a:p>
          </p:txBody>
        </p:sp>
      </p:grpSp>
      <p:sp>
        <p:nvSpPr>
          <p:cNvPr id="37998" name="Rectangle 173"/>
          <p:cNvSpPr>
            <a:spLocks noChangeArrowheads="1"/>
          </p:cNvSpPr>
          <p:nvPr/>
        </p:nvSpPr>
        <p:spPr bwMode="auto">
          <a:xfrm rot="-1421558">
            <a:off x="5127625" y="4695071"/>
            <a:ext cx="559955" cy="3430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Tree>
    <p:extLst>
      <p:ext uri="{BB962C8B-B14F-4D97-AF65-F5344CB8AC3E}">
        <p14:creationId xmlns:p14="http://schemas.microsoft.com/office/powerpoint/2010/main" val="34738558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714376" y="4425857"/>
            <a:ext cx="457488" cy="2515215"/>
            <a:chOff x="192" y="1824"/>
            <a:chExt cx="288" cy="2304"/>
          </a:xfrm>
        </p:grpSpPr>
        <p:sp>
          <p:nvSpPr>
            <p:cNvPr id="39185"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86" name="Rectangle 4"/>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38915" name="Group 5"/>
          <p:cNvGrpSpPr>
            <a:grpSpLocks/>
          </p:cNvGrpSpPr>
          <p:nvPr/>
        </p:nvGrpSpPr>
        <p:grpSpPr bwMode="auto">
          <a:xfrm>
            <a:off x="714376" y="1301451"/>
            <a:ext cx="457488" cy="2819811"/>
            <a:chOff x="192" y="1824"/>
            <a:chExt cx="288" cy="2304"/>
          </a:xfrm>
        </p:grpSpPr>
        <p:sp>
          <p:nvSpPr>
            <p:cNvPr id="39183" name="AutoShape 6"/>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84" name="Rectangle 7"/>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38916" name="Text Box 8"/>
          <p:cNvSpPr txBox="1">
            <a:spLocks noChangeArrowheads="1"/>
          </p:cNvSpPr>
          <p:nvPr/>
        </p:nvSpPr>
        <p:spPr bwMode="auto">
          <a:xfrm>
            <a:off x="5981989" y="18461"/>
            <a:ext cx="685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19</a:t>
            </a:r>
          </a:p>
        </p:txBody>
      </p:sp>
      <p:sp>
        <p:nvSpPr>
          <p:cNvPr id="38917" name="Rectangle 9"/>
          <p:cNvSpPr>
            <a:spLocks noChangeArrowheads="1"/>
          </p:cNvSpPr>
          <p:nvPr/>
        </p:nvSpPr>
        <p:spPr bwMode="auto">
          <a:xfrm>
            <a:off x="2" y="773795"/>
            <a:ext cx="570057" cy="758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18" name="Text Box 10"/>
          <p:cNvSpPr txBox="1">
            <a:spLocks noChangeArrowheads="1"/>
          </p:cNvSpPr>
          <p:nvPr/>
        </p:nvSpPr>
        <p:spPr bwMode="auto">
          <a:xfrm>
            <a:off x="730251" y="718413"/>
            <a:ext cx="5289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800" i="1" baseline="0">
                <a:solidFill>
                  <a:srgbClr val="000000"/>
                </a:solidFill>
                <a:latin typeface="Arial" charset="0"/>
              </a:rPr>
              <a:t>ХУУЧИН ГЭРЭЭГ БИЧИВ</a:t>
            </a:r>
            <a:endParaRPr lang="en-US" sz="1800" i="1" baseline="0">
              <a:solidFill>
                <a:srgbClr val="000000"/>
              </a:solidFill>
              <a:latin typeface="Arial" charset="0"/>
            </a:endParaRPr>
          </a:p>
        </p:txBody>
      </p:sp>
      <p:sp>
        <p:nvSpPr>
          <p:cNvPr id="38919" name="Text Box 11"/>
          <p:cNvSpPr txBox="1">
            <a:spLocks noChangeArrowheads="1"/>
          </p:cNvSpPr>
          <p:nvPr/>
        </p:nvSpPr>
        <p:spPr bwMode="auto">
          <a:xfrm>
            <a:off x="5274830" y="4293558"/>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2400">
                <a:solidFill>
                  <a:srgbClr val="000000"/>
                </a:solidFill>
                <a:latin typeface="Helvetica" charset="0"/>
              </a:rPr>
              <a:t>A</a:t>
            </a:r>
          </a:p>
        </p:txBody>
      </p:sp>
      <p:sp>
        <p:nvSpPr>
          <p:cNvPr id="38920" name="Text Box 12"/>
          <p:cNvSpPr txBox="1">
            <a:spLocks noChangeArrowheads="1"/>
          </p:cNvSpPr>
          <p:nvPr/>
        </p:nvSpPr>
        <p:spPr bwMode="auto">
          <a:xfrm>
            <a:off x="5267614" y="4492006"/>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400">
                <a:solidFill>
                  <a:srgbClr val="000000"/>
                </a:solidFill>
                <a:latin typeface="Helvetica" charset="0"/>
              </a:rPr>
              <a:t>Х</a:t>
            </a:r>
            <a:endParaRPr lang="en-US" sz="2400">
              <a:solidFill>
                <a:srgbClr val="000000"/>
              </a:solidFill>
              <a:latin typeface="Helvetica" charset="0"/>
            </a:endParaRPr>
          </a:p>
        </p:txBody>
      </p:sp>
      <p:sp>
        <p:nvSpPr>
          <p:cNvPr id="38921" name="Text Box 13"/>
          <p:cNvSpPr txBox="1">
            <a:spLocks noChangeArrowheads="1"/>
          </p:cNvSpPr>
          <p:nvPr/>
        </p:nvSpPr>
        <p:spPr bwMode="auto">
          <a:xfrm>
            <a:off x="5273387" y="4675071"/>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400">
                <a:solidFill>
                  <a:srgbClr val="000000"/>
                </a:solidFill>
                <a:latin typeface="Helvetica" charset="0"/>
              </a:rPr>
              <a:t>И</a:t>
            </a:r>
            <a:endParaRPr lang="en-US" sz="2400">
              <a:solidFill>
                <a:srgbClr val="000000"/>
              </a:solidFill>
              <a:latin typeface="Helvetica" charset="0"/>
            </a:endParaRPr>
          </a:p>
        </p:txBody>
      </p:sp>
      <p:sp>
        <p:nvSpPr>
          <p:cNvPr id="38922" name="Text Box 14"/>
          <p:cNvSpPr txBox="1">
            <a:spLocks noChangeArrowheads="1"/>
          </p:cNvSpPr>
          <p:nvPr/>
        </p:nvSpPr>
        <p:spPr bwMode="auto">
          <a:xfrm>
            <a:off x="5313796" y="5062736"/>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400">
                <a:solidFill>
                  <a:srgbClr val="000000"/>
                </a:solidFill>
                <a:latin typeface="Helvetica" charset="0"/>
              </a:rPr>
              <a:t>И</a:t>
            </a:r>
            <a:endParaRPr lang="en-US" sz="2400">
              <a:solidFill>
                <a:srgbClr val="000000"/>
              </a:solidFill>
              <a:latin typeface="Helvetica" charset="0"/>
            </a:endParaRPr>
          </a:p>
        </p:txBody>
      </p:sp>
      <p:sp>
        <p:nvSpPr>
          <p:cNvPr id="38923" name="Text Box 15"/>
          <p:cNvSpPr txBox="1">
            <a:spLocks noChangeArrowheads="1"/>
          </p:cNvSpPr>
          <p:nvPr/>
        </p:nvSpPr>
        <p:spPr bwMode="auto">
          <a:xfrm>
            <a:off x="5273387" y="5235035"/>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400">
                <a:solidFill>
                  <a:srgbClr val="000000"/>
                </a:solidFill>
                <a:latin typeface="Helvetica" charset="0"/>
              </a:rPr>
              <a:t>И</a:t>
            </a:r>
            <a:endParaRPr lang="en-US" sz="2400">
              <a:solidFill>
                <a:srgbClr val="000000"/>
              </a:solidFill>
              <a:latin typeface="Helvetica" charset="0"/>
            </a:endParaRPr>
          </a:p>
        </p:txBody>
      </p:sp>
      <p:sp>
        <p:nvSpPr>
          <p:cNvPr id="38924" name="Text Box 16"/>
          <p:cNvSpPr txBox="1">
            <a:spLocks noChangeArrowheads="1"/>
          </p:cNvSpPr>
          <p:nvPr/>
        </p:nvSpPr>
        <p:spPr bwMode="auto">
          <a:xfrm>
            <a:off x="5253183" y="5428867"/>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2400">
                <a:solidFill>
                  <a:srgbClr val="000000"/>
                </a:solidFill>
                <a:latin typeface="Helvetica" charset="0"/>
              </a:rPr>
              <a:t>M</a:t>
            </a:r>
          </a:p>
        </p:txBody>
      </p:sp>
      <p:sp>
        <p:nvSpPr>
          <p:cNvPr id="38925" name="Text Box 17"/>
          <p:cNvSpPr txBox="1">
            <a:spLocks noChangeArrowheads="1"/>
          </p:cNvSpPr>
          <p:nvPr/>
        </p:nvSpPr>
        <p:spPr bwMode="auto">
          <a:xfrm>
            <a:off x="5290705" y="7548724"/>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400">
                <a:solidFill>
                  <a:srgbClr val="000000"/>
                </a:solidFill>
                <a:latin typeface="Helvetica" charset="0"/>
              </a:rPr>
              <a:t>Е</a:t>
            </a:r>
            <a:endParaRPr lang="en-US" sz="2400">
              <a:solidFill>
                <a:srgbClr val="000000"/>
              </a:solidFill>
              <a:latin typeface="Helvetica" charset="0"/>
            </a:endParaRPr>
          </a:p>
        </p:txBody>
      </p:sp>
      <p:sp>
        <p:nvSpPr>
          <p:cNvPr id="38926" name="Text Box 18"/>
          <p:cNvSpPr txBox="1">
            <a:spLocks noChangeArrowheads="1"/>
          </p:cNvSpPr>
          <p:nvPr/>
        </p:nvSpPr>
        <p:spPr bwMode="auto">
          <a:xfrm>
            <a:off x="5303695" y="7741018"/>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400">
                <a:solidFill>
                  <a:srgbClr val="000000"/>
                </a:solidFill>
                <a:latin typeface="Helvetica" charset="0"/>
              </a:rPr>
              <a:t>З</a:t>
            </a:r>
            <a:endParaRPr lang="en-US" sz="2400">
              <a:solidFill>
                <a:srgbClr val="000000"/>
              </a:solidFill>
              <a:latin typeface="Helvetica" charset="0"/>
            </a:endParaRPr>
          </a:p>
        </p:txBody>
      </p:sp>
      <p:sp>
        <p:nvSpPr>
          <p:cNvPr id="38927" name="Text Box 19"/>
          <p:cNvSpPr txBox="1">
            <a:spLocks noChangeArrowheads="1"/>
          </p:cNvSpPr>
          <p:nvPr/>
        </p:nvSpPr>
        <p:spPr bwMode="auto">
          <a:xfrm>
            <a:off x="5289263" y="7921007"/>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2400">
                <a:solidFill>
                  <a:srgbClr val="000000"/>
                </a:solidFill>
                <a:latin typeface="Helvetica" charset="0"/>
              </a:rPr>
              <a:t>M</a:t>
            </a:r>
          </a:p>
        </p:txBody>
      </p:sp>
      <p:sp>
        <p:nvSpPr>
          <p:cNvPr id="38928" name="Text Box 20"/>
          <p:cNvSpPr txBox="1">
            <a:spLocks noChangeArrowheads="1"/>
          </p:cNvSpPr>
          <p:nvPr/>
        </p:nvSpPr>
        <p:spPr bwMode="auto">
          <a:xfrm>
            <a:off x="5287820" y="5998059"/>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400">
                <a:solidFill>
                  <a:srgbClr val="000000"/>
                </a:solidFill>
                <a:latin typeface="Helvetica" charset="0"/>
              </a:rPr>
              <a:t>И</a:t>
            </a:r>
            <a:endParaRPr lang="en-US" sz="2400">
              <a:solidFill>
                <a:srgbClr val="000000"/>
              </a:solidFill>
              <a:latin typeface="Helvetica" charset="0"/>
            </a:endParaRPr>
          </a:p>
        </p:txBody>
      </p:sp>
      <p:sp>
        <p:nvSpPr>
          <p:cNvPr id="38929" name="Text Box 21"/>
          <p:cNvSpPr txBox="1">
            <a:spLocks noChangeArrowheads="1"/>
          </p:cNvSpPr>
          <p:nvPr/>
        </p:nvSpPr>
        <p:spPr bwMode="auto">
          <a:xfrm>
            <a:off x="5290705" y="6182662"/>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400">
                <a:solidFill>
                  <a:srgbClr val="000000"/>
                </a:solidFill>
                <a:latin typeface="Helvetica" charset="0"/>
              </a:rPr>
              <a:t>Г</a:t>
            </a:r>
            <a:endParaRPr lang="en-US" sz="2400">
              <a:solidFill>
                <a:srgbClr val="000000"/>
              </a:solidFill>
              <a:latin typeface="Helvetica" charset="0"/>
            </a:endParaRPr>
          </a:p>
        </p:txBody>
      </p:sp>
      <p:sp>
        <p:nvSpPr>
          <p:cNvPr id="38930" name="Text Box 22"/>
          <p:cNvSpPr txBox="1">
            <a:spLocks noChangeArrowheads="1"/>
          </p:cNvSpPr>
          <p:nvPr/>
        </p:nvSpPr>
        <p:spPr bwMode="auto">
          <a:xfrm>
            <a:off x="5305138" y="6388802"/>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400">
                <a:solidFill>
                  <a:srgbClr val="000000"/>
                </a:solidFill>
                <a:latin typeface="Helvetica" charset="0"/>
              </a:rPr>
              <a:t>Н</a:t>
            </a:r>
            <a:endParaRPr lang="en-US" sz="2400">
              <a:solidFill>
                <a:srgbClr val="000000"/>
              </a:solidFill>
              <a:latin typeface="Helvetica" charset="0"/>
            </a:endParaRPr>
          </a:p>
        </p:txBody>
      </p:sp>
      <p:sp>
        <p:nvSpPr>
          <p:cNvPr id="38931" name="Text Box 23"/>
          <p:cNvSpPr txBox="1">
            <a:spLocks noChangeArrowheads="1"/>
          </p:cNvSpPr>
          <p:nvPr/>
        </p:nvSpPr>
        <p:spPr bwMode="auto">
          <a:xfrm>
            <a:off x="5264729" y="5635007"/>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2400">
                <a:solidFill>
                  <a:srgbClr val="000000"/>
                </a:solidFill>
                <a:latin typeface="Helvetica" charset="0"/>
              </a:rPr>
              <a:t>O</a:t>
            </a:r>
          </a:p>
        </p:txBody>
      </p:sp>
      <p:sp>
        <p:nvSpPr>
          <p:cNvPr id="38932" name="Text Box 24"/>
          <p:cNvSpPr txBox="1">
            <a:spLocks noChangeArrowheads="1"/>
          </p:cNvSpPr>
          <p:nvPr/>
        </p:nvSpPr>
        <p:spPr bwMode="auto">
          <a:xfrm>
            <a:off x="5289263" y="6964148"/>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2400">
                <a:solidFill>
                  <a:srgbClr val="000000"/>
                </a:solidFill>
                <a:latin typeface="Helvetica" charset="0"/>
              </a:rPr>
              <a:t>E</a:t>
            </a:r>
          </a:p>
        </p:txBody>
      </p:sp>
      <p:sp>
        <p:nvSpPr>
          <p:cNvPr id="38933" name="Text Box 25"/>
          <p:cNvSpPr txBox="1">
            <a:spLocks noChangeArrowheads="1"/>
          </p:cNvSpPr>
          <p:nvPr/>
        </p:nvSpPr>
        <p:spPr bwMode="auto">
          <a:xfrm>
            <a:off x="5292149" y="7168748"/>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400">
                <a:solidFill>
                  <a:srgbClr val="000000"/>
                </a:solidFill>
                <a:latin typeface="Helvetica" charset="0"/>
              </a:rPr>
              <a:t>Д</a:t>
            </a:r>
            <a:endParaRPr lang="en-US" sz="2400">
              <a:solidFill>
                <a:srgbClr val="000000"/>
              </a:solidFill>
              <a:latin typeface="Helvetica" charset="0"/>
            </a:endParaRPr>
          </a:p>
        </p:txBody>
      </p:sp>
      <p:sp>
        <p:nvSpPr>
          <p:cNvPr id="38934" name="Text Box 26"/>
          <p:cNvSpPr txBox="1">
            <a:spLocks noChangeArrowheads="1"/>
          </p:cNvSpPr>
          <p:nvPr/>
        </p:nvSpPr>
        <p:spPr bwMode="auto">
          <a:xfrm>
            <a:off x="838490" y="8370209"/>
            <a:ext cx="51564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i="1" u="sng" baseline="0">
                <a:solidFill>
                  <a:srgbClr val="000000"/>
                </a:solidFill>
                <a:latin typeface="Arial" charset="0"/>
              </a:rPr>
              <a:t>Сургалтын гарын авлага №34-ийг сурах үүднээс нөхөж бичих хувилбарыг үлдээв.</a:t>
            </a:r>
            <a:endParaRPr lang="en-US" sz="1000" i="1" u="sng" baseline="0">
              <a:solidFill>
                <a:srgbClr val="000000"/>
              </a:solidFill>
              <a:latin typeface="Arial" charset="0"/>
            </a:endParaRPr>
          </a:p>
        </p:txBody>
      </p:sp>
      <p:sp>
        <p:nvSpPr>
          <p:cNvPr id="38935" name="Rectangle 27"/>
          <p:cNvSpPr>
            <a:spLocks noChangeArrowheads="1"/>
          </p:cNvSpPr>
          <p:nvPr/>
        </p:nvSpPr>
        <p:spPr bwMode="auto">
          <a:xfrm>
            <a:off x="5953128" y="3644373"/>
            <a:ext cx="199159" cy="1436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36" name="Line 28"/>
          <p:cNvSpPr>
            <a:spLocks noChangeShapeType="1"/>
          </p:cNvSpPr>
          <p:nvPr/>
        </p:nvSpPr>
        <p:spPr bwMode="auto">
          <a:xfrm>
            <a:off x="4406035" y="1378369"/>
            <a:ext cx="73602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38937" name="Group 29"/>
          <p:cNvGrpSpPr>
            <a:grpSpLocks/>
          </p:cNvGrpSpPr>
          <p:nvPr/>
        </p:nvGrpSpPr>
        <p:grpSpPr bwMode="auto">
          <a:xfrm>
            <a:off x="852921" y="1039933"/>
            <a:ext cx="1428750" cy="407687"/>
            <a:chOff x="458" y="303"/>
            <a:chExt cx="779" cy="266"/>
          </a:xfrm>
        </p:grpSpPr>
        <p:sp>
          <p:nvSpPr>
            <p:cNvPr id="39177" name="AutoShape 30"/>
            <p:cNvSpPr>
              <a:spLocks noChangeArrowheads="1"/>
            </p:cNvSpPr>
            <p:nvPr/>
          </p:nvSpPr>
          <p:spPr bwMode="auto">
            <a:xfrm>
              <a:off x="551" y="312"/>
              <a:ext cx="506" cy="108"/>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78" name="Rectangle 31"/>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79" name="Line 32"/>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80" name="Line 33"/>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81" name="Text Box 34"/>
            <p:cNvSpPr txBox="1">
              <a:spLocks noChangeArrowheads="1"/>
            </p:cNvSpPr>
            <p:nvPr/>
          </p:nvSpPr>
          <p:spPr bwMode="auto">
            <a:xfrm>
              <a:off x="458" y="303"/>
              <a:ext cx="6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100" baseline="0">
                  <a:solidFill>
                    <a:srgbClr val="000000"/>
                  </a:solidFill>
                  <a:latin typeface="Arial" charset="0"/>
                </a:rPr>
                <a:t>БҮТЭЭЛ</a:t>
              </a:r>
              <a:endParaRPr lang="en-US" sz="1100" baseline="0">
                <a:solidFill>
                  <a:srgbClr val="000000"/>
                </a:solidFill>
                <a:latin typeface="Arial" charset="0"/>
              </a:endParaRPr>
            </a:p>
          </p:txBody>
        </p:sp>
        <p:sp>
          <p:nvSpPr>
            <p:cNvPr id="39182" name="Rectangle 35"/>
            <p:cNvSpPr>
              <a:spLocks noChangeArrowheads="1"/>
            </p:cNvSpPr>
            <p:nvPr/>
          </p:nvSpPr>
          <p:spPr bwMode="auto">
            <a:xfrm>
              <a:off x="538" y="472"/>
              <a:ext cx="699" cy="97"/>
            </a:xfrm>
            <a:prstGeom prst="rect">
              <a:avLst/>
            </a:prstGeom>
            <a:solidFill>
              <a:schemeClr val="bg1"/>
            </a:solidFill>
            <a:ln w="9525">
              <a:solidFill>
                <a:schemeClr val="bg1"/>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38938" name="Group 36"/>
          <p:cNvGrpSpPr>
            <a:grpSpLocks/>
          </p:cNvGrpSpPr>
          <p:nvPr/>
        </p:nvGrpSpPr>
        <p:grpSpPr bwMode="auto">
          <a:xfrm>
            <a:off x="852921" y="1453750"/>
            <a:ext cx="1428750" cy="409204"/>
            <a:chOff x="458" y="303"/>
            <a:chExt cx="779" cy="266"/>
          </a:xfrm>
        </p:grpSpPr>
        <p:sp>
          <p:nvSpPr>
            <p:cNvPr id="39171" name="AutoShape 37"/>
            <p:cNvSpPr>
              <a:spLocks noChangeArrowheads="1"/>
            </p:cNvSpPr>
            <p:nvPr/>
          </p:nvSpPr>
          <p:spPr bwMode="auto">
            <a:xfrm>
              <a:off x="551" y="312"/>
              <a:ext cx="506" cy="107"/>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72" name="Rectangle 38"/>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73" name="Line 39"/>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74" name="Line 40"/>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75" name="Text Box 41"/>
            <p:cNvSpPr txBox="1">
              <a:spLocks noChangeArrowheads="1"/>
            </p:cNvSpPr>
            <p:nvPr/>
          </p:nvSpPr>
          <p:spPr bwMode="auto">
            <a:xfrm>
              <a:off x="458" y="303"/>
              <a:ext cx="6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100" baseline="0">
                  <a:solidFill>
                    <a:srgbClr val="000000"/>
                  </a:solidFill>
                  <a:latin typeface="Arial" charset="0"/>
                </a:rPr>
                <a:t>A</a:t>
              </a:r>
              <a:r>
                <a:rPr lang="mn-MN" sz="1100" baseline="0">
                  <a:solidFill>
                    <a:srgbClr val="000000"/>
                  </a:solidFill>
                  <a:latin typeface="Arial" charset="0"/>
                </a:rPr>
                <a:t>БРАХАМ</a:t>
              </a:r>
              <a:endParaRPr lang="en-US" sz="1100" baseline="0">
                <a:solidFill>
                  <a:srgbClr val="000000"/>
                </a:solidFill>
                <a:latin typeface="Arial" charset="0"/>
              </a:endParaRPr>
            </a:p>
          </p:txBody>
        </p:sp>
        <p:sp>
          <p:nvSpPr>
            <p:cNvPr id="39176" name="Rectangle 42"/>
            <p:cNvSpPr>
              <a:spLocks noChangeArrowheads="1"/>
            </p:cNvSpPr>
            <p:nvPr/>
          </p:nvSpPr>
          <p:spPr bwMode="auto">
            <a:xfrm>
              <a:off x="538" y="472"/>
              <a:ext cx="699" cy="97"/>
            </a:xfrm>
            <a:prstGeom prst="rect">
              <a:avLst/>
            </a:prstGeom>
            <a:solidFill>
              <a:schemeClr val="bg1"/>
            </a:solidFill>
            <a:ln w="9525">
              <a:solidFill>
                <a:schemeClr val="bg1"/>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38939" name="Group 43"/>
          <p:cNvGrpSpPr>
            <a:grpSpLocks/>
          </p:cNvGrpSpPr>
          <p:nvPr/>
        </p:nvGrpSpPr>
        <p:grpSpPr bwMode="auto">
          <a:xfrm>
            <a:off x="842818" y="2064479"/>
            <a:ext cx="1435967" cy="409204"/>
            <a:chOff x="458" y="303"/>
            <a:chExt cx="779" cy="266"/>
          </a:xfrm>
        </p:grpSpPr>
        <p:sp>
          <p:nvSpPr>
            <p:cNvPr id="39165" name="AutoShape 44"/>
            <p:cNvSpPr>
              <a:spLocks noChangeArrowheads="1"/>
            </p:cNvSpPr>
            <p:nvPr/>
          </p:nvSpPr>
          <p:spPr bwMode="auto">
            <a:xfrm>
              <a:off x="551" y="312"/>
              <a:ext cx="506" cy="107"/>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66" name="Rectangle 45"/>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67" name="Line 46"/>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68" name="Line 47"/>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69" name="Text Box 48"/>
            <p:cNvSpPr txBox="1">
              <a:spLocks noChangeArrowheads="1"/>
            </p:cNvSpPr>
            <p:nvPr/>
          </p:nvSpPr>
          <p:spPr bwMode="auto">
            <a:xfrm>
              <a:off x="458" y="303"/>
              <a:ext cx="6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100" baseline="0">
                  <a:solidFill>
                    <a:srgbClr val="000000"/>
                  </a:solidFill>
                  <a:latin typeface="Arial" charset="0"/>
                </a:rPr>
                <a:t>И</a:t>
              </a:r>
              <a:r>
                <a:rPr lang="en-US" sz="1100" baseline="0">
                  <a:solidFill>
                    <a:srgbClr val="000000"/>
                  </a:solidFill>
                  <a:latin typeface="Arial" charset="0"/>
                </a:rPr>
                <a:t>O</a:t>
              </a:r>
              <a:r>
                <a:rPr lang="mn-MN" sz="1100" baseline="0">
                  <a:solidFill>
                    <a:srgbClr val="000000"/>
                  </a:solidFill>
                  <a:latin typeface="Arial" charset="0"/>
                </a:rPr>
                <a:t>С</a:t>
              </a:r>
              <a:r>
                <a:rPr lang="en-US" sz="1100" baseline="0">
                  <a:solidFill>
                    <a:srgbClr val="000000"/>
                  </a:solidFill>
                  <a:latin typeface="Arial" charset="0"/>
                </a:rPr>
                <a:t>E</a:t>
              </a:r>
              <a:r>
                <a:rPr lang="mn-MN" sz="1100" baseline="0">
                  <a:solidFill>
                    <a:srgbClr val="000000"/>
                  </a:solidFill>
                  <a:latin typeface="Arial" charset="0"/>
                </a:rPr>
                <a:t>Ф</a:t>
              </a:r>
              <a:endParaRPr lang="en-US" sz="800" baseline="0">
                <a:solidFill>
                  <a:srgbClr val="000000"/>
                </a:solidFill>
                <a:latin typeface="Arial" charset="0"/>
              </a:endParaRPr>
            </a:p>
          </p:txBody>
        </p:sp>
        <p:sp>
          <p:nvSpPr>
            <p:cNvPr id="39170" name="Rectangle 49"/>
            <p:cNvSpPr>
              <a:spLocks noChangeArrowheads="1"/>
            </p:cNvSpPr>
            <p:nvPr/>
          </p:nvSpPr>
          <p:spPr bwMode="auto">
            <a:xfrm>
              <a:off x="538" y="472"/>
              <a:ext cx="699" cy="97"/>
            </a:xfrm>
            <a:prstGeom prst="rect">
              <a:avLst/>
            </a:prstGeom>
            <a:solidFill>
              <a:schemeClr val="bg1"/>
            </a:solidFill>
            <a:ln w="9525">
              <a:solidFill>
                <a:schemeClr val="bg1"/>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38940" name="Group 50"/>
          <p:cNvGrpSpPr>
            <a:grpSpLocks/>
          </p:cNvGrpSpPr>
          <p:nvPr/>
        </p:nvGrpSpPr>
        <p:grpSpPr bwMode="auto">
          <a:xfrm>
            <a:off x="861582" y="2596751"/>
            <a:ext cx="1427306" cy="409204"/>
            <a:chOff x="458" y="303"/>
            <a:chExt cx="779" cy="266"/>
          </a:xfrm>
        </p:grpSpPr>
        <p:sp>
          <p:nvSpPr>
            <p:cNvPr id="39159" name="AutoShape 51"/>
            <p:cNvSpPr>
              <a:spLocks noChangeArrowheads="1"/>
            </p:cNvSpPr>
            <p:nvPr/>
          </p:nvSpPr>
          <p:spPr bwMode="auto">
            <a:xfrm>
              <a:off x="551" y="312"/>
              <a:ext cx="506" cy="107"/>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60" name="Rectangle 52"/>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61" name="Line 53"/>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62" name="Line 54"/>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63" name="Text Box 55"/>
            <p:cNvSpPr txBox="1">
              <a:spLocks noChangeArrowheads="1"/>
            </p:cNvSpPr>
            <p:nvPr/>
          </p:nvSpPr>
          <p:spPr bwMode="auto">
            <a:xfrm>
              <a:off x="458" y="303"/>
              <a:ext cx="6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100" baseline="0">
                  <a:solidFill>
                    <a:srgbClr val="000000"/>
                  </a:solidFill>
                  <a:latin typeface="Arial" charset="0"/>
                </a:rPr>
                <a:t>MO</a:t>
              </a:r>
              <a:r>
                <a:rPr lang="mn-MN" sz="1100" baseline="0">
                  <a:solidFill>
                    <a:srgbClr val="000000"/>
                  </a:solidFill>
                  <a:latin typeface="Arial" charset="0"/>
                </a:rPr>
                <a:t>С</a:t>
              </a:r>
              <a:r>
                <a:rPr lang="en-US" sz="1100" baseline="0">
                  <a:solidFill>
                    <a:srgbClr val="000000"/>
                  </a:solidFill>
                  <a:latin typeface="Arial" charset="0"/>
                </a:rPr>
                <a:t>E</a:t>
              </a:r>
              <a:endParaRPr lang="en-US" sz="800" baseline="0">
                <a:solidFill>
                  <a:srgbClr val="000000"/>
                </a:solidFill>
                <a:latin typeface="Arial" charset="0"/>
              </a:endParaRPr>
            </a:p>
          </p:txBody>
        </p:sp>
        <p:sp>
          <p:nvSpPr>
            <p:cNvPr id="39164" name="Rectangle 56"/>
            <p:cNvSpPr>
              <a:spLocks noChangeArrowheads="1"/>
            </p:cNvSpPr>
            <p:nvPr/>
          </p:nvSpPr>
          <p:spPr bwMode="auto">
            <a:xfrm>
              <a:off x="538" y="472"/>
              <a:ext cx="699" cy="97"/>
            </a:xfrm>
            <a:prstGeom prst="rect">
              <a:avLst/>
            </a:prstGeom>
            <a:solidFill>
              <a:schemeClr val="bg1"/>
            </a:solidFill>
            <a:ln w="9525">
              <a:solidFill>
                <a:schemeClr val="bg1"/>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38941" name="Group 57"/>
          <p:cNvGrpSpPr>
            <a:grpSpLocks/>
          </p:cNvGrpSpPr>
          <p:nvPr/>
        </p:nvGrpSpPr>
        <p:grpSpPr bwMode="auto">
          <a:xfrm>
            <a:off x="861580" y="3664370"/>
            <a:ext cx="1443182" cy="407687"/>
            <a:chOff x="458" y="303"/>
            <a:chExt cx="779" cy="266"/>
          </a:xfrm>
        </p:grpSpPr>
        <p:sp>
          <p:nvSpPr>
            <p:cNvPr id="39153" name="AutoShape 58"/>
            <p:cNvSpPr>
              <a:spLocks noChangeArrowheads="1"/>
            </p:cNvSpPr>
            <p:nvPr/>
          </p:nvSpPr>
          <p:spPr bwMode="auto">
            <a:xfrm>
              <a:off x="551" y="312"/>
              <a:ext cx="506" cy="108"/>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54" name="Rectangle 59"/>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55" name="Line 60"/>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56" name="Line 61"/>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57" name="Text Box 62"/>
            <p:cNvSpPr txBox="1">
              <a:spLocks noChangeArrowheads="1"/>
            </p:cNvSpPr>
            <p:nvPr/>
          </p:nvSpPr>
          <p:spPr bwMode="auto">
            <a:xfrm>
              <a:off x="458" y="303"/>
              <a:ext cx="6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100" baseline="0">
                  <a:solidFill>
                    <a:srgbClr val="000000"/>
                  </a:solidFill>
                  <a:latin typeface="Arial" charset="0"/>
                </a:rPr>
                <a:t>И</a:t>
              </a:r>
              <a:r>
                <a:rPr lang="en-US" sz="1100" baseline="0">
                  <a:solidFill>
                    <a:srgbClr val="000000"/>
                  </a:solidFill>
                  <a:latin typeface="Arial" charset="0"/>
                </a:rPr>
                <a:t>O</a:t>
              </a:r>
              <a:r>
                <a:rPr lang="mn-MN" sz="1100" baseline="0">
                  <a:solidFill>
                    <a:srgbClr val="000000"/>
                  </a:solidFill>
                  <a:latin typeface="Arial" charset="0"/>
                </a:rPr>
                <a:t>ШУА</a:t>
              </a:r>
              <a:endParaRPr lang="en-US" sz="800" baseline="0">
                <a:solidFill>
                  <a:srgbClr val="000000"/>
                </a:solidFill>
                <a:latin typeface="Arial" charset="0"/>
              </a:endParaRPr>
            </a:p>
          </p:txBody>
        </p:sp>
        <p:sp>
          <p:nvSpPr>
            <p:cNvPr id="39158" name="Rectangle 63"/>
            <p:cNvSpPr>
              <a:spLocks noChangeArrowheads="1"/>
            </p:cNvSpPr>
            <p:nvPr/>
          </p:nvSpPr>
          <p:spPr bwMode="auto">
            <a:xfrm>
              <a:off x="538" y="472"/>
              <a:ext cx="699" cy="97"/>
            </a:xfrm>
            <a:prstGeom prst="rect">
              <a:avLst/>
            </a:prstGeom>
            <a:solidFill>
              <a:schemeClr val="bg1"/>
            </a:solidFill>
            <a:ln w="9525">
              <a:solidFill>
                <a:schemeClr val="bg1"/>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38942" name="Group 64"/>
          <p:cNvGrpSpPr>
            <a:grpSpLocks/>
          </p:cNvGrpSpPr>
          <p:nvPr/>
        </p:nvGrpSpPr>
        <p:grpSpPr bwMode="auto">
          <a:xfrm>
            <a:off x="852922" y="4578156"/>
            <a:ext cx="1447511" cy="407687"/>
            <a:chOff x="458" y="303"/>
            <a:chExt cx="779" cy="266"/>
          </a:xfrm>
        </p:grpSpPr>
        <p:sp>
          <p:nvSpPr>
            <p:cNvPr id="39147" name="AutoShape 65"/>
            <p:cNvSpPr>
              <a:spLocks noChangeArrowheads="1"/>
            </p:cNvSpPr>
            <p:nvPr/>
          </p:nvSpPr>
          <p:spPr bwMode="auto">
            <a:xfrm>
              <a:off x="551" y="312"/>
              <a:ext cx="506" cy="108"/>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48" name="Rectangle 66"/>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49" name="Line 67"/>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50" name="Line 68"/>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51" name="Text Box 69"/>
            <p:cNvSpPr txBox="1">
              <a:spLocks noChangeArrowheads="1"/>
            </p:cNvSpPr>
            <p:nvPr/>
          </p:nvSpPr>
          <p:spPr bwMode="auto">
            <a:xfrm>
              <a:off x="458" y="303"/>
              <a:ext cx="6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100" baseline="0">
                  <a:solidFill>
                    <a:srgbClr val="000000"/>
                  </a:solidFill>
                  <a:latin typeface="Arial" charset="0"/>
                </a:rPr>
                <a:t>A</a:t>
              </a:r>
              <a:r>
                <a:rPr lang="mn-MN" sz="1100" baseline="0">
                  <a:solidFill>
                    <a:srgbClr val="000000"/>
                  </a:solidFill>
                  <a:latin typeface="Arial" charset="0"/>
                </a:rPr>
                <a:t>Н</a:t>
              </a:r>
              <a:r>
                <a:rPr lang="en-US" sz="1100" baseline="0">
                  <a:solidFill>
                    <a:srgbClr val="000000"/>
                  </a:solidFill>
                  <a:latin typeface="Arial" charset="0"/>
                </a:rPr>
                <a:t>A</a:t>
              </a:r>
              <a:r>
                <a:rPr lang="mn-MN" sz="1100" baseline="0">
                  <a:solidFill>
                    <a:srgbClr val="000000"/>
                  </a:solidFill>
                  <a:latin typeface="Arial" charset="0"/>
                </a:rPr>
                <a:t>РХИ</a:t>
              </a:r>
              <a:endParaRPr lang="en-US" sz="800" baseline="0">
                <a:solidFill>
                  <a:srgbClr val="000000"/>
                </a:solidFill>
                <a:latin typeface="Arial" charset="0"/>
              </a:endParaRPr>
            </a:p>
          </p:txBody>
        </p:sp>
        <p:sp>
          <p:nvSpPr>
            <p:cNvPr id="39152" name="Rectangle 70"/>
            <p:cNvSpPr>
              <a:spLocks noChangeArrowheads="1"/>
            </p:cNvSpPr>
            <p:nvPr/>
          </p:nvSpPr>
          <p:spPr bwMode="auto">
            <a:xfrm>
              <a:off x="538" y="472"/>
              <a:ext cx="699" cy="97"/>
            </a:xfrm>
            <a:prstGeom prst="rect">
              <a:avLst/>
            </a:prstGeom>
            <a:solidFill>
              <a:schemeClr val="bg1"/>
            </a:solidFill>
            <a:ln w="9525">
              <a:solidFill>
                <a:schemeClr val="bg1"/>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38943" name="Group 71"/>
          <p:cNvGrpSpPr>
            <a:grpSpLocks/>
          </p:cNvGrpSpPr>
          <p:nvPr/>
        </p:nvGrpSpPr>
        <p:grpSpPr bwMode="auto">
          <a:xfrm>
            <a:off x="852922" y="6525718"/>
            <a:ext cx="1447511" cy="409204"/>
            <a:chOff x="458" y="303"/>
            <a:chExt cx="779" cy="266"/>
          </a:xfrm>
        </p:grpSpPr>
        <p:sp>
          <p:nvSpPr>
            <p:cNvPr id="39141" name="AutoShape 72"/>
            <p:cNvSpPr>
              <a:spLocks noChangeArrowheads="1"/>
            </p:cNvSpPr>
            <p:nvPr/>
          </p:nvSpPr>
          <p:spPr bwMode="auto">
            <a:xfrm>
              <a:off x="551" y="312"/>
              <a:ext cx="506" cy="107"/>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42" name="Rectangle 73"/>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43" name="Line 74"/>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44" name="Line 75"/>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45" name="Text Box 76"/>
            <p:cNvSpPr txBox="1">
              <a:spLocks noChangeArrowheads="1"/>
            </p:cNvSpPr>
            <p:nvPr/>
          </p:nvSpPr>
          <p:spPr bwMode="auto">
            <a:xfrm>
              <a:off x="458" y="303"/>
              <a:ext cx="6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100" baseline="0">
                  <a:solidFill>
                    <a:srgbClr val="000000"/>
                  </a:solidFill>
                  <a:latin typeface="Arial" charset="0"/>
                </a:rPr>
                <a:t>КОЛОНЧЛОЛ</a:t>
              </a:r>
              <a:endParaRPr lang="en-US" sz="800" baseline="0">
                <a:solidFill>
                  <a:srgbClr val="000000"/>
                </a:solidFill>
                <a:latin typeface="Arial" charset="0"/>
              </a:endParaRPr>
            </a:p>
          </p:txBody>
        </p:sp>
        <p:sp>
          <p:nvSpPr>
            <p:cNvPr id="39146" name="Rectangle 77"/>
            <p:cNvSpPr>
              <a:spLocks noChangeArrowheads="1"/>
            </p:cNvSpPr>
            <p:nvPr/>
          </p:nvSpPr>
          <p:spPr bwMode="auto">
            <a:xfrm>
              <a:off x="538" y="472"/>
              <a:ext cx="699" cy="97"/>
            </a:xfrm>
            <a:prstGeom prst="rect">
              <a:avLst/>
            </a:prstGeom>
            <a:solidFill>
              <a:schemeClr val="bg1"/>
            </a:solidFill>
            <a:ln w="9525">
              <a:solidFill>
                <a:schemeClr val="bg1"/>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38944" name="Group 78"/>
          <p:cNvGrpSpPr>
            <a:grpSpLocks/>
          </p:cNvGrpSpPr>
          <p:nvPr/>
        </p:nvGrpSpPr>
        <p:grpSpPr bwMode="auto">
          <a:xfrm>
            <a:off x="852922" y="7362583"/>
            <a:ext cx="1447511" cy="410721"/>
            <a:chOff x="458" y="303"/>
            <a:chExt cx="779" cy="266"/>
          </a:xfrm>
        </p:grpSpPr>
        <p:sp>
          <p:nvSpPr>
            <p:cNvPr id="39135" name="AutoShape 79"/>
            <p:cNvSpPr>
              <a:spLocks noChangeArrowheads="1"/>
            </p:cNvSpPr>
            <p:nvPr/>
          </p:nvSpPr>
          <p:spPr bwMode="auto">
            <a:xfrm>
              <a:off x="551" y="312"/>
              <a:ext cx="506" cy="107"/>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36" name="Rectangle 80"/>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37" name="Line 81"/>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38" name="Line 82"/>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39" name="Text Box 83"/>
            <p:cNvSpPr txBox="1">
              <a:spLocks noChangeArrowheads="1"/>
            </p:cNvSpPr>
            <p:nvPr/>
          </p:nvSpPr>
          <p:spPr bwMode="auto">
            <a:xfrm>
              <a:off x="458" y="303"/>
              <a:ext cx="6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100" baseline="0">
                  <a:solidFill>
                    <a:srgbClr val="000000"/>
                  </a:solidFill>
                  <a:latin typeface="Arial" charset="0"/>
                </a:rPr>
                <a:t>ЧИМЭЭГҮЙ ҮЕ</a:t>
              </a:r>
              <a:endParaRPr lang="en-US" sz="800" baseline="0">
                <a:solidFill>
                  <a:srgbClr val="000000"/>
                </a:solidFill>
                <a:latin typeface="Arial" charset="0"/>
              </a:endParaRPr>
            </a:p>
          </p:txBody>
        </p:sp>
        <p:sp>
          <p:nvSpPr>
            <p:cNvPr id="39140" name="Rectangle 84"/>
            <p:cNvSpPr>
              <a:spLocks noChangeArrowheads="1"/>
            </p:cNvSpPr>
            <p:nvPr/>
          </p:nvSpPr>
          <p:spPr bwMode="auto">
            <a:xfrm>
              <a:off x="538" y="472"/>
              <a:ext cx="699" cy="97"/>
            </a:xfrm>
            <a:prstGeom prst="rect">
              <a:avLst/>
            </a:prstGeom>
            <a:solidFill>
              <a:schemeClr val="bg1"/>
            </a:solidFill>
            <a:ln w="9525">
              <a:solidFill>
                <a:schemeClr val="bg1"/>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38945" name="Group 85"/>
          <p:cNvGrpSpPr>
            <a:grpSpLocks/>
          </p:cNvGrpSpPr>
          <p:nvPr/>
        </p:nvGrpSpPr>
        <p:grpSpPr bwMode="auto">
          <a:xfrm>
            <a:off x="852922" y="7854863"/>
            <a:ext cx="1447511" cy="409204"/>
            <a:chOff x="458" y="303"/>
            <a:chExt cx="779" cy="266"/>
          </a:xfrm>
        </p:grpSpPr>
        <p:sp>
          <p:nvSpPr>
            <p:cNvPr id="39129" name="AutoShape 86"/>
            <p:cNvSpPr>
              <a:spLocks noChangeArrowheads="1"/>
            </p:cNvSpPr>
            <p:nvPr/>
          </p:nvSpPr>
          <p:spPr bwMode="auto">
            <a:xfrm>
              <a:off x="551" y="312"/>
              <a:ext cx="506" cy="107"/>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30" name="Rectangle 87"/>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31" name="Line 88"/>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32" name="Line 89"/>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33" name="Text Box 90"/>
            <p:cNvSpPr txBox="1">
              <a:spLocks noChangeArrowheads="1"/>
            </p:cNvSpPr>
            <p:nvPr/>
          </p:nvSpPr>
          <p:spPr bwMode="auto">
            <a:xfrm>
              <a:off x="458" y="303"/>
              <a:ext cx="69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E</a:t>
              </a:r>
              <a:r>
                <a:rPr lang="mn-MN" sz="1500" baseline="0">
                  <a:solidFill>
                    <a:srgbClr val="000000"/>
                  </a:solidFill>
                  <a:latin typeface="Arial" charset="0"/>
                </a:rPr>
                <a:t>СҮС</a:t>
              </a:r>
              <a:endParaRPr lang="en-US" sz="800" baseline="0">
                <a:solidFill>
                  <a:srgbClr val="000000"/>
                </a:solidFill>
                <a:latin typeface="Arial" charset="0"/>
              </a:endParaRPr>
            </a:p>
          </p:txBody>
        </p:sp>
        <p:sp>
          <p:nvSpPr>
            <p:cNvPr id="39134" name="Rectangle 91"/>
            <p:cNvSpPr>
              <a:spLocks noChangeArrowheads="1"/>
            </p:cNvSpPr>
            <p:nvPr/>
          </p:nvSpPr>
          <p:spPr bwMode="auto">
            <a:xfrm>
              <a:off x="538" y="472"/>
              <a:ext cx="699" cy="97"/>
            </a:xfrm>
            <a:prstGeom prst="rect">
              <a:avLst/>
            </a:prstGeom>
            <a:solidFill>
              <a:schemeClr val="bg1"/>
            </a:solidFill>
            <a:ln w="9525">
              <a:solidFill>
                <a:schemeClr val="bg1"/>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38946" name="Group 92"/>
          <p:cNvGrpSpPr>
            <a:grpSpLocks/>
          </p:cNvGrpSpPr>
          <p:nvPr/>
        </p:nvGrpSpPr>
        <p:grpSpPr bwMode="auto">
          <a:xfrm>
            <a:off x="857250" y="5339643"/>
            <a:ext cx="1447512" cy="409204"/>
            <a:chOff x="458" y="303"/>
            <a:chExt cx="779" cy="266"/>
          </a:xfrm>
        </p:grpSpPr>
        <p:sp>
          <p:nvSpPr>
            <p:cNvPr id="39123" name="AutoShape 93"/>
            <p:cNvSpPr>
              <a:spLocks noChangeArrowheads="1"/>
            </p:cNvSpPr>
            <p:nvPr/>
          </p:nvSpPr>
          <p:spPr bwMode="auto">
            <a:xfrm>
              <a:off x="551" y="312"/>
              <a:ext cx="506" cy="107"/>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24" name="Rectangle 94"/>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25" name="Line 95"/>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26" name="Line 96"/>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27" name="Text Box 97"/>
            <p:cNvSpPr txBox="1">
              <a:spLocks noChangeArrowheads="1"/>
            </p:cNvSpPr>
            <p:nvPr/>
          </p:nvSpPr>
          <p:spPr bwMode="auto">
            <a:xfrm>
              <a:off x="458" y="303"/>
              <a:ext cx="6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100" baseline="0">
                  <a:solidFill>
                    <a:srgbClr val="000000"/>
                  </a:solidFill>
                  <a:latin typeface="Arial" charset="0"/>
                </a:rPr>
                <a:t>ХААНЧЛАЛ</a:t>
              </a:r>
              <a:endParaRPr lang="en-US" sz="800" baseline="0">
                <a:solidFill>
                  <a:srgbClr val="000000"/>
                </a:solidFill>
                <a:latin typeface="Arial" charset="0"/>
              </a:endParaRPr>
            </a:p>
          </p:txBody>
        </p:sp>
        <p:sp>
          <p:nvSpPr>
            <p:cNvPr id="39128" name="Rectangle 98"/>
            <p:cNvSpPr>
              <a:spLocks noChangeArrowheads="1"/>
            </p:cNvSpPr>
            <p:nvPr/>
          </p:nvSpPr>
          <p:spPr bwMode="auto">
            <a:xfrm>
              <a:off x="538" y="472"/>
              <a:ext cx="699" cy="97"/>
            </a:xfrm>
            <a:prstGeom prst="rect">
              <a:avLst/>
            </a:prstGeom>
            <a:solidFill>
              <a:schemeClr val="bg1"/>
            </a:solidFill>
            <a:ln w="9525">
              <a:solidFill>
                <a:schemeClr val="bg1"/>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38947" name="Rectangle 99"/>
          <p:cNvSpPr>
            <a:spLocks noChangeArrowheads="1"/>
          </p:cNvSpPr>
          <p:nvPr/>
        </p:nvSpPr>
        <p:spPr bwMode="auto">
          <a:xfrm>
            <a:off x="4114512" y="1378369"/>
            <a:ext cx="1143000" cy="259059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algn="r" defTabSz="969963" eaLnBrk="0" fontAlgn="base" hangingPunct="0">
              <a:spcBef>
                <a:spcPct val="0"/>
              </a:spcBef>
              <a:spcAft>
                <a:spcPct val="0"/>
              </a:spcAft>
            </a:pPr>
            <a:endParaRPr lang="en-US" sz="2500">
              <a:solidFill>
                <a:srgbClr val="000000"/>
              </a:solidFill>
              <a:latin typeface="Times" charset="0"/>
              <a:ea typeface="ＭＳ Ｐゴシック" charset="0"/>
              <a:cs typeface="ＭＳ Ｐゴシック" charset="0"/>
            </a:endParaRPr>
          </a:p>
        </p:txBody>
      </p:sp>
      <p:sp>
        <p:nvSpPr>
          <p:cNvPr id="38948" name="Rectangle 100"/>
          <p:cNvSpPr>
            <a:spLocks noChangeArrowheads="1"/>
          </p:cNvSpPr>
          <p:nvPr/>
        </p:nvSpPr>
        <p:spPr bwMode="auto">
          <a:xfrm>
            <a:off x="2438977" y="7854856"/>
            <a:ext cx="1371023" cy="30459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algn="ctr" defTabSz="969963" eaLnBrk="0" fontAlgn="base" hangingPunct="0">
              <a:spcBef>
                <a:spcPct val="0"/>
              </a:spcBef>
              <a:spcAft>
                <a:spcPct val="0"/>
              </a:spcAft>
            </a:pPr>
            <a:endParaRPr lang="en-US" sz="2500">
              <a:solidFill>
                <a:srgbClr val="000000"/>
              </a:solidFill>
              <a:latin typeface="Times" charset="0"/>
              <a:ea typeface="ＭＳ Ｐゴシック" charset="0"/>
              <a:cs typeface="ＭＳ Ｐゴシック" charset="0"/>
            </a:endParaRPr>
          </a:p>
        </p:txBody>
      </p:sp>
      <p:sp>
        <p:nvSpPr>
          <p:cNvPr id="38949" name="Text Box 101"/>
          <p:cNvSpPr txBox="1">
            <a:spLocks noChangeArrowheads="1"/>
          </p:cNvSpPr>
          <p:nvPr/>
        </p:nvSpPr>
        <p:spPr bwMode="auto">
          <a:xfrm>
            <a:off x="609025" y="1073775"/>
            <a:ext cx="610466"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1.</a:t>
            </a:r>
          </a:p>
        </p:txBody>
      </p:sp>
      <p:sp>
        <p:nvSpPr>
          <p:cNvPr id="38950" name="Text Box 102"/>
          <p:cNvSpPr txBox="1">
            <a:spLocks noChangeArrowheads="1"/>
          </p:cNvSpPr>
          <p:nvPr/>
        </p:nvSpPr>
        <p:spPr bwMode="auto">
          <a:xfrm>
            <a:off x="604693" y="1492208"/>
            <a:ext cx="610466"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2.</a:t>
            </a:r>
          </a:p>
        </p:txBody>
      </p:sp>
      <p:sp>
        <p:nvSpPr>
          <p:cNvPr id="38951" name="Text Box 103"/>
          <p:cNvSpPr txBox="1">
            <a:spLocks noChangeArrowheads="1"/>
          </p:cNvSpPr>
          <p:nvPr/>
        </p:nvSpPr>
        <p:spPr bwMode="auto">
          <a:xfrm>
            <a:off x="609025" y="2106013"/>
            <a:ext cx="610466"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3.</a:t>
            </a:r>
          </a:p>
        </p:txBody>
      </p:sp>
      <p:sp>
        <p:nvSpPr>
          <p:cNvPr id="38952" name="Text Box 104"/>
          <p:cNvSpPr txBox="1">
            <a:spLocks noChangeArrowheads="1"/>
          </p:cNvSpPr>
          <p:nvPr/>
        </p:nvSpPr>
        <p:spPr bwMode="auto">
          <a:xfrm>
            <a:off x="614796" y="2635208"/>
            <a:ext cx="609023"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4.</a:t>
            </a:r>
          </a:p>
        </p:txBody>
      </p:sp>
      <p:sp>
        <p:nvSpPr>
          <p:cNvPr id="38953" name="Text Box 105"/>
          <p:cNvSpPr txBox="1">
            <a:spLocks noChangeArrowheads="1"/>
          </p:cNvSpPr>
          <p:nvPr/>
        </p:nvSpPr>
        <p:spPr bwMode="auto">
          <a:xfrm>
            <a:off x="609025" y="3696676"/>
            <a:ext cx="610466"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5.</a:t>
            </a:r>
          </a:p>
        </p:txBody>
      </p:sp>
      <p:sp>
        <p:nvSpPr>
          <p:cNvPr id="38954" name="Text Box 106"/>
          <p:cNvSpPr txBox="1">
            <a:spLocks noChangeArrowheads="1"/>
          </p:cNvSpPr>
          <p:nvPr/>
        </p:nvSpPr>
        <p:spPr bwMode="auto">
          <a:xfrm>
            <a:off x="609025" y="4616613"/>
            <a:ext cx="610466"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6.</a:t>
            </a:r>
          </a:p>
        </p:txBody>
      </p:sp>
      <p:sp>
        <p:nvSpPr>
          <p:cNvPr id="38955" name="Text Box 107"/>
          <p:cNvSpPr txBox="1">
            <a:spLocks noChangeArrowheads="1"/>
          </p:cNvSpPr>
          <p:nvPr/>
        </p:nvSpPr>
        <p:spPr bwMode="auto">
          <a:xfrm>
            <a:off x="614796" y="5378100"/>
            <a:ext cx="609023"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7.</a:t>
            </a:r>
          </a:p>
        </p:txBody>
      </p:sp>
      <p:sp>
        <p:nvSpPr>
          <p:cNvPr id="38956" name="Text Box 108"/>
          <p:cNvSpPr txBox="1">
            <a:spLocks noChangeArrowheads="1"/>
          </p:cNvSpPr>
          <p:nvPr/>
        </p:nvSpPr>
        <p:spPr bwMode="auto">
          <a:xfrm>
            <a:off x="614796" y="6564173"/>
            <a:ext cx="609023"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8.</a:t>
            </a:r>
          </a:p>
        </p:txBody>
      </p:sp>
      <p:sp>
        <p:nvSpPr>
          <p:cNvPr id="38957" name="Text Box 109"/>
          <p:cNvSpPr txBox="1">
            <a:spLocks noChangeArrowheads="1"/>
          </p:cNvSpPr>
          <p:nvPr/>
        </p:nvSpPr>
        <p:spPr bwMode="auto">
          <a:xfrm>
            <a:off x="609025" y="7402580"/>
            <a:ext cx="610466"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9.</a:t>
            </a:r>
          </a:p>
        </p:txBody>
      </p:sp>
      <p:sp>
        <p:nvSpPr>
          <p:cNvPr id="38958" name="Text Box 110"/>
          <p:cNvSpPr txBox="1">
            <a:spLocks noChangeArrowheads="1"/>
          </p:cNvSpPr>
          <p:nvPr/>
        </p:nvSpPr>
        <p:spPr bwMode="auto">
          <a:xfrm>
            <a:off x="561398" y="7897931"/>
            <a:ext cx="610466"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10.</a:t>
            </a:r>
          </a:p>
        </p:txBody>
      </p:sp>
      <p:sp>
        <p:nvSpPr>
          <p:cNvPr id="38959" name="Text Box 111"/>
          <p:cNvSpPr txBox="1">
            <a:spLocks noChangeArrowheads="1"/>
          </p:cNvSpPr>
          <p:nvPr/>
        </p:nvSpPr>
        <p:spPr bwMode="auto">
          <a:xfrm>
            <a:off x="320386" y="1003009"/>
            <a:ext cx="339149"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2500" baseline="0">
                <a:solidFill>
                  <a:srgbClr val="000000"/>
                </a:solidFill>
                <a:latin typeface="Arial" charset="0"/>
              </a:rPr>
              <a:t>Б</a:t>
            </a:r>
            <a:endParaRPr lang="en-US" sz="2500" baseline="0">
              <a:solidFill>
                <a:srgbClr val="000000"/>
              </a:solidFill>
              <a:latin typeface="Arial" charset="0"/>
            </a:endParaRPr>
          </a:p>
        </p:txBody>
      </p:sp>
      <p:sp>
        <p:nvSpPr>
          <p:cNvPr id="38960" name="Text Box 112"/>
          <p:cNvSpPr txBox="1">
            <a:spLocks noChangeArrowheads="1"/>
          </p:cNvSpPr>
          <p:nvPr/>
        </p:nvSpPr>
        <p:spPr bwMode="auto">
          <a:xfrm rot="-5388474">
            <a:off x="-407822" y="2362324"/>
            <a:ext cx="1776803"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2500" baseline="0">
                <a:solidFill>
                  <a:srgbClr val="000000"/>
                </a:solidFill>
                <a:latin typeface="Arial" charset="0"/>
              </a:rPr>
              <a:t>4 </a:t>
            </a:r>
            <a:r>
              <a:rPr lang="mn-MN" sz="2500" baseline="0">
                <a:solidFill>
                  <a:srgbClr val="000000"/>
                </a:solidFill>
                <a:latin typeface="Arial" charset="0"/>
              </a:rPr>
              <a:t>ХҮН</a:t>
            </a:r>
            <a:endParaRPr lang="en-US" sz="2500" baseline="0">
              <a:solidFill>
                <a:srgbClr val="000000"/>
              </a:solidFill>
              <a:latin typeface="Arial" charset="0"/>
            </a:endParaRPr>
          </a:p>
        </p:txBody>
      </p:sp>
      <p:sp>
        <p:nvSpPr>
          <p:cNvPr id="38961" name="Text Box 113"/>
          <p:cNvSpPr txBox="1">
            <a:spLocks noChangeArrowheads="1"/>
          </p:cNvSpPr>
          <p:nvPr/>
        </p:nvSpPr>
        <p:spPr bwMode="auto">
          <a:xfrm rot="-5389253">
            <a:off x="-1015766" y="5345970"/>
            <a:ext cx="2978261"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2500" baseline="0">
                <a:solidFill>
                  <a:srgbClr val="000000"/>
                </a:solidFill>
                <a:latin typeface="Arial" charset="0"/>
              </a:rPr>
              <a:t>3 </a:t>
            </a:r>
            <a:r>
              <a:rPr lang="mn-MN" sz="2500" baseline="0">
                <a:solidFill>
                  <a:srgbClr val="000000"/>
                </a:solidFill>
                <a:latin typeface="Arial" charset="0"/>
              </a:rPr>
              <a:t>НИЙГЭМ</a:t>
            </a:r>
            <a:endParaRPr lang="en-US" sz="2500" baseline="0">
              <a:solidFill>
                <a:srgbClr val="000000"/>
              </a:solidFill>
              <a:latin typeface="Arial" charset="0"/>
            </a:endParaRPr>
          </a:p>
        </p:txBody>
      </p:sp>
      <p:sp>
        <p:nvSpPr>
          <p:cNvPr id="38962" name="Text Box 114"/>
          <p:cNvSpPr txBox="1">
            <a:spLocks noChangeArrowheads="1"/>
          </p:cNvSpPr>
          <p:nvPr/>
        </p:nvSpPr>
        <p:spPr bwMode="auto">
          <a:xfrm>
            <a:off x="339148" y="7294895"/>
            <a:ext cx="339147"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2500" baseline="0">
                <a:solidFill>
                  <a:srgbClr val="000000"/>
                </a:solidFill>
                <a:latin typeface="Arial" charset="0"/>
              </a:rPr>
              <a:t>Ч</a:t>
            </a:r>
            <a:endParaRPr lang="en-US" sz="2500" baseline="0">
              <a:solidFill>
                <a:srgbClr val="000000"/>
              </a:solidFill>
              <a:latin typeface="Arial" charset="0"/>
            </a:endParaRPr>
          </a:p>
        </p:txBody>
      </p:sp>
      <p:sp>
        <p:nvSpPr>
          <p:cNvPr id="38963" name="Text Box 115"/>
          <p:cNvSpPr txBox="1">
            <a:spLocks noChangeArrowheads="1"/>
          </p:cNvSpPr>
          <p:nvPr/>
        </p:nvSpPr>
        <p:spPr bwMode="auto">
          <a:xfrm>
            <a:off x="355023" y="7787169"/>
            <a:ext cx="339149"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2500" baseline="0">
                <a:solidFill>
                  <a:srgbClr val="000000"/>
                </a:solidFill>
                <a:latin typeface="Arial" charset="0"/>
              </a:rPr>
              <a:t>Е</a:t>
            </a:r>
            <a:endParaRPr lang="en-US" sz="2500" baseline="0">
              <a:solidFill>
                <a:srgbClr val="000000"/>
              </a:solidFill>
              <a:latin typeface="Arial" charset="0"/>
            </a:endParaRPr>
          </a:p>
        </p:txBody>
      </p:sp>
      <p:grpSp>
        <p:nvGrpSpPr>
          <p:cNvPr id="38964" name="Group 116"/>
          <p:cNvGrpSpPr>
            <a:grpSpLocks/>
          </p:cNvGrpSpPr>
          <p:nvPr/>
        </p:nvGrpSpPr>
        <p:grpSpPr bwMode="auto">
          <a:xfrm>
            <a:off x="235240" y="395359"/>
            <a:ext cx="1607705" cy="358833"/>
            <a:chOff x="148" y="271"/>
            <a:chExt cx="1013" cy="226"/>
          </a:xfrm>
        </p:grpSpPr>
        <p:sp>
          <p:nvSpPr>
            <p:cNvPr id="39121" name="Text Box 117"/>
            <p:cNvSpPr txBox="1">
              <a:spLocks noChangeArrowheads="1"/>
            </p:cNvSpPr>
            <p:nvPr/>
          </p:nvSpPr>
          <p:spPr bwMode="auto">
            <a:xfrm>
              <a:off x="148" y="271"/>
              <a:ext cx="1013"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1700" baseline="0">
                  <a:solidFill>
                    <a:srgbClr val="000000"/>
                  </a:solidFill>
                  <a:latin typeface="Arial" charset="0"/>
                </a:rPr>
                <a:t>Б</a:t>
              </a:r>
              <a:r>
                <a:rPr lang="en-US" sz="1700" baseline="0">
                  <a:solidFill>
                    <a:srgbClr val="000000"/>
                  </a:solidFill>
                  <a:latin typeface="Arial" charset="0"/>
                </a:rPr>
                <a:t> 7 </a:t>
              </a:r>
              <a:r>
                <a:rPr lang="mn-MN" sz="1700" baseline="0">
                  <a:solidFill>
                    <a:srgbClr val="000000"/>
                  </a:solidFill>
                  <a:latin typeface="Arial" charset="0"/>
                </a:rPr>
                <a:t>Ч</a:t>
              </a:r>
              <a:r>
                <a:rPr lang="en-US" sz="1700" baseline="0">
                  <a:solidFill>
                    <a:srgbClr val="000000"/>
                  </a:solidFill>
                  <a:latin typeface="Arial" charset="0"/>
                </a:rPr>
                <a:t> </a:t>
              </a:r>
              <a:r>
                <a:rPr lang="mn-MN" sz="1700" baseline="0">
                  <a:solidFill>
                    <a:srgbClr val="000000"/>
                  </a:solidFill>
                  <a:latin typeface="Arial" charset="0"/>
                </a:rPr>
                <a:t>Е</a:t>
              </a:r>
              <a:endParaRPr lang="en-US" sz="1700" baseline="0">
                <a:solidFill>
                  <a:srgbClr val="000000"/>
                </a:solidFill>
                <a:latin typeface="Arial" charset="0"/>
              </a:endParaRPr>
            </a:p>
          </p:txBody>
        </p:sp>
        <p:sp>
          <p:nvSpPr>
            <p:cNvPr id="39122" name="Line 118"/>
            <p:cNvSpPr>
              <a:spLocks noChangeShapeType="1"/>
            </p:cNvSpPr>
            <p:nvPr/>
          </p:nvSpPr>
          <p:spPr bwMode="auto">
            <a:xfrm>
              <a:off x="348" y="370"/>
              <a:ext cx="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38965" name="AutoShape 119" descr="Dark upward diagonal"/>
          <p:cNvSpPr>
            <a:spLocks noChangeArrowheads="1"/>
          </p:cNvSpPr>
          <p:nvPr/>
        </p:nvSpPr>
        <p:spPr bwMode="auto">
          <a:xfrm>
            <a:off x="425739" y="701494"/>
            <a:ext cx="215034" cy="355361"/>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66" name="Rectangle 120"/>
          <p:cNvSpPr>
            <a:spLocks noChangeArrowheads="1"/>
          </p:cNvSpPr>
          <p:nvPr/>
        </p:nvSpPr>
        <p:spPr bwMode="auto">
          <a:xfrm>
            <a:off x="2362489" y="1149155"/>
            <a:ext cx="1447511" cy="236291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algn="ctr" defTabSz="969963" eaLnBrk="0" fontAlgn="base" hangingPunct="0">
              <a:spcBef>
                <a:spcPct val="0"/>
              </a:spcBef>
              <a:spcAft>
                <a:spcPct val="0"/>
              </a:spcAft>
            </a:pPr>
            <a:endParaRPr lang="en-US" sz="2500">
              <a:solidFill>
                <a:srgbClr val="000000"/>
              </a:solidFill>
              <a:latin typeface="Times" charset="0"/>
              <a:ea typeface="ＭＳ Ｐゴシック" charset="0"/>
              <a:cs typeface="ＭＳ Ｐゴシック" charset="0"/>
            </a:endParaRPr>
          </a:p>
        </p:txBody>
      </p:sp>
      <p:sp>
        <p:nvSpPr>
          <p:cNvPr id="38967" name="Rectangle 121"/>
          <p:cNvSpPr>
            <a:spLocks noChangeArrowheads="1"/>
          </p:cNvSpPr>
          <p:nvPr/>
        </p:nvSpPr>
        <p:spPr bwMode="auto">
          <a:xfrm>
            <a:off x="2362489" y="3664370"/>
            <a:ext cx="1447511" cy="36566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algn="ctr" defTabSz="969963" eaLnBrk="0" fontAlgn="base" hangingPunct="0">
              <a:spcBef>
                <a:spcPct val="0"/>
              </a:spcBef>
              <a:spcAft>
                <a:spcPct val="0"/>
              </a:spcAft>
            </a:pPr>
            <a:endParaRPr lang="en-US" sz="2500">
              <a:solidFill>
                <a:srgbClr val="000000"/>
              </a:solidFill>
              <a:latin typeface="Times" charset="0"/>
              <a:ea typeface="ＭＳ Ｐゴシック" charset="0"/>
              <a:cs typeface="ＭＳ Ｐゴシック" charset="0"/>
            </a:endParaRPr>
          </a:p>
        </p:txBody>
      </p:sp>
      <p:sp>
        <p:nvSpPr>
          <p:cNvPr id="38968" name="Line 122"/>
          <p:cNvSpPr>
            <a:spLocks noChangeShapeType="1"/>
          </p:cNvSpPr>
          <p:nvPr/>
        </p:nvSpPr>
        <p:spPr bwMode="auto">
          <a:xfrm>
            <a:off x="2727614" y="1453749"/>
            <a:ext cx="992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69" name="AutoShape 123"/>
          <p:cNvSpPr>
            <a:spLocks noChangeArrowheads="1"/>
          </p:cNvSpPr>
          <p:nvPr/>
        </p:nvSpPr>
        <p:spPr bwMode="auto">
          <a:xfrm>
            <a:off x="3335195" y="5924217"/>
            <a:ext cx="1591829" cy="1286067"/>
          </a:xfrm>
          <a:custGeom>
            <a:avLst/>
            <a:gdLst>
              <a:gd name="T0" fmla="*/ 2147483647 w 21600"/>
              <a:gd name="T1" fmla="*/ 2147483647 h 21600"/>
              <a:gd name="T2" fmla="*/ 2147483647 w 21600"/>
              <a:gd name="T3" fmla="*/ 2147483647 h 21600"/>
              <a:gd name="T4" fmla="*/ 1262035171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close/>
              </a:path>
            </a:pathLst>
          </a:custGeom>
          <a:solidFill>
            <a:schemeClr val="bg1"/>
          </a:solidFill>
          <a:ln w="38100">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70" name="Rectangle 124"/>
          <p:cNvSpPr>
            <a:spLocks noChangeArrowheads="1"/>
          </p:cNvSpPr>
          <p:nvPr/>
        </p:nvSpPr>
        <p:spPr bwMode="auto">
          <a:xfrm>
            <a:off x="3822989" y="5636546"/>
            <a:ext cx="1252682" cy="18121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71" name="AutoShape 125"/>
          <p:cNvSpPr>
            <a:spLocks noChangeArrowheads="1"/>
          </p:cNvSpPr>
          <p:nvPr/>
        </p:nvSpPr>
        <p:spPr bwMode="auto">
          <a:xfrm>
            <a:off x="3470854" y="6027289"/>
            <a:ext cx="1591829" cy="1099927"/>
          </a:xfrm>
          <a:custGeom>
            <a:avLst/>
            <a:gdLst>
              <a:gd name="T0" fmla="*/ 2147483647 w 21600"/>
              <a:gd name="T1" fmla="*/ 1567194201 h 21600"/>
              <a:gd name="T2" fmla="*/ 2147483647 w 21600"/>
              <a:gd name="T3" fmla="*/ 2147483647 h 21600"/>
              <a:gd name="T4" fmla="*/ 1089964681 w 21600"/>
              <a:gd name="T5" fmla="*/ 1567194201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close/>
              </a:path>
            </a:pathLst>
          </a:custGeom>
          <a:solidFill>
            <a:schemeClr val="bg1"/>
          </a:solidFill>
          <a:ln w="38100">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72" name="Rectangle 126"/>
          <p:cNvSpPr>
            <a:spLocks noChangeArrowheads="1"/>
          </p:cNvSpPr>
          <p:nvPr/>
        </p:nvSpPr>
        <p:spPr bwMode="auto">
          <a:xfrm>
            <a:off x="4114512" y="4102803"/>
            <a:ext cx="1143000" cy="4190487"/>
          </a:xfrm>
          <a:prstGeom prst="rect">
            <a:avLst/>
          </a:prstGeom>
          <a:solidFill>
            <a:schemeClr val="bg1"/>
          </a:solidFill>
          <a:ln w="38100">
            <a:solidFill>
              <a:schemeClr val="tx1"/>
            </a:solidFill>
            <a:miter lim="800000"/>
            <a:headEnd/>
            <a:tailEnd/>
          </a:ln>
        </p:spPr>
        <p:txBody>
          <a:bodyPr wrap="none" lIns="97027" tIns="48513" rIns="97027" bIns="48513" anchor="ctr"/>
          <a:lstStyle/>
          <a:p>
            <a:pPr algn="ctr" defTabSz="969963" eaLnBrk="0" fontAlgn="base" hangingPunct="0">
              <a:spcBef>
                <a:spcPct val="0"/>
              </a:spcBef>
              <a:spcAft>
                <a:spcPct val="0"/>
              </a:spcAft>
            </a:pPr>
            <a:endParaRPr lang="en-US" sz="2500">
              <a:solidFill>
                <a:srgbClr val="000000"/>
              </a:solidFill>
              <a:latin typeface="Times" charset="0"/>
              <a:ea typeface="ＭＳ Ｐゴシック" charset="0"/>
              <a:cs typeface="ＭＳ Ｐゴシック" charset="0"/>
            </a:endParaRPr>
          </a:p>
        </p:txBody>
      </p:sp>
      <p:sp>
        <p:nvSpPr>
          <p:cNvPr id="38973" name="Line 127"/>
          <p:cNvSpPr>
            <a:spLocks noChangeShapeType="1"/>
          </p:cNvSpPr>
          <p:nvPr/>
        </p:nvSpPr>
        <p:spPr bwMode="auto">
          <a:xfrm>
            <a:off x="4115954" y="6044211"/>
            <a:ext cx="0" cy="59226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74" name="Line 128"/>
          <p:cNvSpPr>
            <a:spLocks noChangeShapeType="1"/>
          </p:cNvSpPr>
          <p:nvPr/>
        </p:nvSpPr>
        <p:spPr bwMode="auto">
          <a:xfrm>
            <a:off x="4097194" y="6522639"/>
            <a:ext cx="0" cy="59226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75" name="Text Box 129"/>
          <p:cNvSpPr txBox="1">
            <a:spLocks noChangeArrowheads="1"/>
          </p:cNvSpPr>
          <p:nvPr/>
        </p:nvSpPr>
        <p:spPr bwMode="auto">
          <a:xfrm rot="-5388474">
            <a:off x="1401575" y="2093900"/>
            <a:ext cx="2301384" cy="35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700" baseline="0">
                <a:solidFill>
                  <a:srgbClr val="000000"/>
                </a:solidFill>
                <a:latin typeface="Arial" charset="0"/>
              </a:rPr>
              <a:t>ХУУЛЬ</a:t>
            </a:r>
            <a:r>
              <a:rPr lang="en-US" sz="1700" baseline="0">
                <a:solidFill>
                  <a:srgbClr val="000000"/>
                </a:solidFill>
                <a:latin typeface="Arial" charset="0"/>
              </a:rPr>
              <a:t> (5)</a:t>
            </a:r>
          </a:p>
        </p:txBody>
      </p:sp>
      <p:sp>
        <p:nvSpPr>
          <p:cNvPr id="38976" name="Text Box 130"/>
          <p:cNvSpPr txBox="1">
            <a:spLocks noChangeArrowheads="1"/>
          </p:cNvSpPr>
          <p:nvPr/>
        </p:nvSpPr>
        <p:spPr bwMode="auto">
          <a:xfrm rot="-5388474">
            <a:off x="750534" y="5253688"/>
            <a:ext cx="3519763" cy="35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700" baseline="0">
                <a:solidFill>
                  <a:srgbClr val="000000"/>
                </a:solidFill>
                <a:latin typeface="Arial" charset="0"/>
              </a:rPr>
              <a:t>ТҮҮХ</a:t>
            </a:r>
            <a:r>
              <a:rPr lang="en-US" sz="1700" baseline="0">
                <a:solidFill>
                  <a:srgbClr val="000000"/>
                </a:solidFill>
                <a:latin typeface="Arial" charset="0"/>
              </a:rPr>
              <a:t> (12)</a:t>
            </a:r>
          </a:p>
        </p:txBody>
      </p:sp>
      <p:sp>
        <p:nvSpPr>
          <p:cNvPr id="38977" name="Line 131"/>
          <p:cNvSpPr>
            <a:spLocks noChangeShapeType="1"/>
          </p:cNvSpPr>
          <p:nvPr/>
        </p:nvSpPr>
        <p:spPr bwMode="auto">
          <a:xfrm>
            <a:off x="2643909" y="1156845"/>
            <a:ext cx="0" cy="23552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78" name="Line 132"/>
          <p:cNvSpPr>
            <a:spLocks noChangeShapeType="1"/>
          </p:cNvSpPr>
          <p:nvPr/>
        </p:nvSpPr>
        <p:spPr bwMode="auto">
          <a:xfrm>
            <a:off x="2635250" y="3667445"/>
            <a:ext cx="0" cy="365667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79" name="Text Box 133"/>
          <p:cNvSpPr txBox="1">
            <a:spLocks noChangeArrowheads="1"/>
          </p:cNvSpPr>
          <p:nvPr/>
        </p:nvSpPr>
        <p:spPr bwMode="auto">
          <a:xfrm rot="-5388474">
            <a:off x="3974095" y="2410035"/>
            <a:ext cx="2299845" cy="35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700" baseline="0">
                <a:solidFill>
                  <a:srgbClr val="000000"/>
                </a:solidFill>
                <a:latin typeface="Arial" charset="0"/>
              </a:rPr>
              <a:t>ЯРУУ НАЙРАГ</a:t>
            </a:r>
            <a:r>
              <a:rPr lang="en-US" sz="1700" baseline="0">
                <a:solidFill>
                  <a:srgbClr val="000000"/>
                </a:solidFill>
                <a:latin typeface="Arial" charset="0"/>
              </a:rPr>
              <a:t> (6)</a:t>
            </a:r>
          </a:p>
        </p:txBody>
      </p:sp>
      <p:sp>
        <p:nvSpPr>
          <p:cNvPr id="38980" name="Text Box 134"/>
          <p:cNvSpPr txBox="1">
            <a:spLocks noChangeArrowheads="1"/>
          </p:cNvSpPr>
          <p:nvPr/>
        </p:nvSpPr>
        <p:spPr bwMode="auto">
          <a:xfrm rot="-5414778">
            <a:off x="3345421" y="5839804"/>
            <a:ext cx="3658216" cy="35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700" baseline="0">
                <a:solidFill>
                  <a:srgbClr val="000000"/>
                </a:solidFill>
                <a:latin typeface="Arial" charset="0"/>
              </a:rPr>
              <a:t>ЭШ ҮЗҮҮЛЭГЧИД</a:t>
            </a:r>
            <a:r>
              <a:rPr lang="en-US" sz="1700" baseline="0">
                <a:solidFill>
                  <a:srgbClr val="000000"/>
                </a:solidFill>
                <a:latin typeface="Arial" charset="0"/>
              </a:rPr>
              <a:t> (16)</a:t>
            </a:r>
          </a:p>
        </p:txBody>
      </p:sp>
      <p:sp>
        <p:nvSpPr>
          <p:cNvPr id="38981" name="Line 135"/>
          <p:cNvSpPr>
            <a:spLocks noChangeShapeType="1"/>
          </p:cNvSpPr>
          <p:nvPr/>
        </p:nvSpPr>
        <p:spPr bwMode="auto">
          <a:xfrm>
            <a:off x="4980421" y="1378369"/>
            <a:ext cx="0" cy="259059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82" name="Line 136"/>
          <p:cNvSpPr>
            <a:spLocks noChangeShapeType="1"/>
          </p:cNvSpPr>
          <p:nvPr/>
        </p:nvSpPr>
        <p:spPr bwMode="auto">
          <a:xfrm>
            <a:off x="4980421" y="4122801"/>
            <a:ext cx="0" cy="41966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83" name="Line 137"/>
          <p:cNvSpPr>
            <a:spLocks noChangeShapeType="1"/>
          </p:cNvSpPr>
          <p:nvPr/>
        </p:nvSpPr>
        <p:spPr bwMode="auto">
          <a:xfrm>
            <a:off x="2727614" y="2755200"/>
            <a:ext cx="992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84" name="Line 138"/>
          <p:cNvSpPr>
            <a:spLocks noChangeShapeType="1"/>
          </p:cNvSpPr>
          <p:nvPr/>
        </p:nvSpPr>
        <p:spPr bwMode="auto">
          <a:xfrm>
            <a:off x="2727614" y="2990568"/>
            <a:ext cx="992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85" name="Line 139"/>
          <p:cNvSpPr>
            <a:spLocks noChangeShapeType="1"/>
          </p:cNvSpPr>
          <p:nvPr/>
        </p:nvSpPr>
        <p:spPr bwMode="auto">
          <a:xfrm>
            <a:off x="2727614" y="3219784"/>
            <a:ext cx="992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86" name="Line 140"/>
          <p:cNvSpPr>
            <a:spLocks noChangeShapeType="1"/>
          </p:cNvSpPr>
          <p:nvPr/>
        </p:nvSpPr>
        <p:spPr bwMode="auto">
          <a:xfrm>
            <a:off x="2727614" y="3898199"/>
            <a:ext cx="992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87" name="Line 141"/>
          <p:cNvSpPr>
            <a:spLocks noChangeShapeType="1"/>
          </p:cNvSpPr>
          <p:nvPr/>
        </p:nvSpPr>
        <p:spPr bwMode="auto">
          <a:xfrm>
            <a:off x="2727614" y="4844289"/>
            <a:ext cx="992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88" name="Line 142"/>
          <p:cNvSpPr>
            <a:spLocks noChangeShapeType="1"/>
          </p:cNvSpPr>
          <p:nvPr/>
        </p:nvSpPr>
        <p:spPr bwMode="auto">
          <a:xfrm>
            <a:off x="2727614" y="5384253"/>
            <a:ext cx="992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89" name="Line 143"/>
          <p:cNvSpPr>
            <a:spLocks noChangeShapeType="1"/>
          </p:cNvSpPr>
          <p:nvPr/>
        </p:nvSpPr>
        <p:spPr bwMode="auto">
          <a:xfrm>
            <a:off x="2727614" y="5658081"/>
            <a:ext cx="992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90" name="Line 144"/>
          <p:cNvSpPr>
            <a:spLocks noChangeShapeType="1"/>
          </p:cNvSpPr>
          <p:nvPr/>
        </p:nvSpPr>
        <p:spPr bwMode="auto">
          <a:xfrm>
            <a:off x="2720398" y="5828839"/>
            <a:ext cx="9943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91" name="Line 145"/>
          <p:cNvSpPr>
            <a:spLocks noChangeShapeType="1"/>
          </p:cNvSpPr>
          <p:nvPr/>
        </p:nvSpPr>
        <p:spPr bwMode="auto">
          <a:xfrm>
            <a:off x="2727615" y="6102667"/>
            <a:ext cx="5931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92" name="Line 146"/>
          <p:cNvSpPr>
            <a:spLocks noChangeShapeType="1"/>
          </p:cNvSpPr>
          <p:nvPr/>
        </p:nvSpPr>
        <p:spPr bwMode="auto">
          <a:xfrm>
            <a:off x="2733387" y="6362649"/>
            <a:ext cx="6580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93" name="Line 147"/>
          <p:cNvSpPr>
            <a:spLocks noChangeShapeType="1"/>
          </p:cNvSpPr>
          <p:nvPr/>
        </p:nvSpPr>
        <p:spPr bwMode="auto">
          <a:xfrm>
            <a:off x="2733388" y="6547252"/>
            <a:ext cx="701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94" name="Line 148"/>
          <p:cNvSpPr>
            <a:spLocks noChangeShapeType="1"/>
          </p:cNvSpPr>
          <p:nvPr/>
        </p:nvSpPr>
        <p:spPr bwMode="auto">
          <a:xfrm>
            <a:off x="2727615" y="6768775"/>
            <a:ext cx="7706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95" name="Line 149"/>
          <p:cNvSpPr>
            <a:spLocks noChangeShapeType="1"/>
          </p:cNvSpPr>
          <p:nvPr/>
        </p:nvSpPr>
        <p:spPr bwMode="auto">
          <a:xfrm>
            <a:off x="2733388" y="6991837"/>
            <a:ext cx="81684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96" name="Line 150"/>
          <p:cNvSpPr>
            <a:spLocks noChangeShapeType="1"/>
          </p:cNvSpPr>
          <p:nvPr/>
        </p:nvSpPr>
        <p:spPr bwMode="auto">
          <a:xfrm>
            <a:off x="2733386" y="7188748"/>
            <a:ext cx="860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97" name="Line 151"/>
          <p:cNvSpPr>
            <a:spLocks noChangeShapeType="1"/>
          </p:cNvSpPr>
          <p:nvPr/>
        </p:nvSpPr>
        <p:spPr bwMode="auto">
          <a:xfrm>
            <a:off x="2727614" y="4610460"/>
            <a:ext cx="992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98" name="Line 152"/>
          <p:cNvSpPr>
            <a:spLocks noChangeShapeType="1"/>
          </p:cNvSpPr>
          <p:nvPr/>
        </p:nvSpPr>
        <p:spPr bwMode="auto">
          <a:xfrm>
            <a:off x="4201103" y="2324460"/>
            <a:ext cx="7201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8999" name="Line 153"/>
          <p:cNvSpPr>
            <a:spLocks noChangeShapeType="1"/>
          </p:cNvSpPr>
          <p:nvPr/>
        </p:nvSpPr>
        <p:spPr bwMode="auto">
          <a:xfrm>
            <a:off x="4201103" y="2736740"/>
            <a:ext cx="7201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00" name="Line 154"/>
          <p:cNvSpPr>
            <a:spLocks noChangeShapeType="1"/>
          </p:cNvSpPr>
          <p:nvPr/>
        </p:nvSpPr>
        <p:spPr bwMode="auto">
          <a:xfrm>
            <a:off x="4193888" y="3104407"/>
            <a:ext cx="721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01" name="Line 155"/>
          <p:cNvSpPr>
            <a:spLocks noChangeShapeType="1"/>
          </p:cNvSpPr>
          <p:nvPr/>
        </p:nvSpPr>
        <p:spPr bwMode="auto">
          <a:xfrm>
            <a:off x="4193888" y="3498227"/>
            <a:ext cx="721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02" name="Line 156"/>
          <p:cNvSpPr>
            <a:spLocks noChangeShapeType="1"/>
          </p:cNvSpPr>
          <p:nvPr/>
        </p:nvSpPr>
        <p:spPr bwMode="auto">
          <a:xfrm>
            <a:off x="4206875" y="3867432"/>
            <a:ext cx="7201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03" name="Line 157"/>
          <p:cNvSpPr>
            <a:spLocks noChangeShapeType="1"/>
          </p:cNvSpPr>
          <p:nvPr/>
        </p:nvSpPr>
        <p:spPr bwMode="auto">
          <a:xfrm>
            <a:off x="4201103" y="1778341"/>
            <a:ext cx="7201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04" name="Line 158"/>
          <p:cNvSpPr>
            <a:spLocks noChangeShapeType="1"/>
          </p:cNvSpPr>
          <p:nvPr/>
        </p:nvSpPr>
        <p:spPr bwMode="auto">
          <a:xfrm>
            <a:off x="4188114" y="4650457"/>
            <a:ext cx="738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05" name="Line 159"/>
          <p:cNvSpPr>
            <a:spLocks noChangeShapeType="1"/>
          </p:cNvSpPr>
          <p:nvPr/>
        </p:nvSpPr>
        <p:spPr bwMode="auto">
          <a:xfrm>
            <a:off x="4188114" y="4375091"/>
            <a:ext cx="738909"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06" name="Line 160"/>
          <p:cNvSpPr>
            <a:spLocks noChangeShapeType="1"/>
          </p:cNvSpPr>
          <p:nvPr/>
        </p:nvSpPr>
        <p:spPr bwMode="auto">
          <a:xfrm>
            <a:off x="4188114" y="4816600"/>
            <a:ext cx="738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07" name="Line 161"/>
          <p:cNvSpPr>
            <a:spLocks noChangeShapeType="1"/>
          </p:cNvSpPr>
          <p:nvPr/>
        </p:nvSpPr>
        <p:spPr bwMode="auto">
          <a:xfrm>
            <a:off x="4196773" y="5022740"/>
            <a:ext cx="7403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08" name="Line 162"/>
          <p:cNvSpPr>
            <a:spLocks noChangeShapeType="1"/>
          </p:cNvSpPr>
          <p:nvPr/>
        </p:nvSpPr>
        <p:spPr bwMode="auto">
          <a:xfrm>
            <a:off x="4188114" y="5390407"/>
            <a:ext cx="738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09" name="Line 163"/>
          <p:cNvSpPr>
            <a:spLocks noChangeShapeType="1"/>
          </p:cNvSpPr>
          <p:nvPr/>
        </p:nvSpPr>
        <p:spPr bwMode="auto">
          <a:xfrm>
            <a:off x="4189559" y="5567319"/>
            <a:ext cx="7403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10" name="Line 164"/>
          <p:cNvSpPr>
            <a:spLocks noChangeShapeType="1"/>
          </p:cNvSpPr>
          <p:nvPr/>
        </p:nvSpPr>
        <p:spPr bwMode="auto">
          <a:xfrm>
            <a:off x="4191000" y="5751921"/>
            <a:ext cx="7403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11" name="Line 165"/>
          <p:cNvSpPr>
            <a:spLocks noChangeShapeType="1"/>
          </p:cNvSpPr>
          <p:nvPr/>
        </p:nvSpPr>
        <p:spPr bwMode="auto">
          <a:xfrm>
            <a:off x="4192444" y="5933447"/>
            <a:ext cx="7403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12" name="Line 166"/>
          <p:cNvSpPr>
            <a:spLocks noChangeShapeType="1"/>
          </p:cNvSpPr>
          <p:nvPr/>
        </p:nvSpPr>
        <p:spPr bwMode="auto">
          <a:xfrm>
            <a:off x="4191000" y="6298037"/>
            <a:ext cx="7403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13" name="Line 167"/>
          <p:cNvSpPr>
            <a:spLocks noChangeShapeType="1"/>
          </p:cNvSpPr>
          <p:nvPr/>
        </p:nvSpPr>
        <p:spPr bwMode="auto">
          <a:xfrm>
            <a:off x="4188114" y="6482640"/>
            <a:ext cx="738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14" name="Line 168"/>
          <p:cNvSpPr>
            <a:spLocks noChangeShapeType="1"/>
          </p:cNvSpPr>
          <p:nvPr/>
        </p:nvSpPr>
        <p:spPr bwMode="auto">
          <a:xfrm>
            <a:off x="4188114" y="6711856"/>
            <a:ext cx="738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15" name="Line 169"/>
          <p:cNvSpPr>
            <a:spLocks noChangeShapeType="1"/>
          </p:cNvSpPr>
          <p:nvPr/>
        </p:nvSpPr>
        <p:spPr bwMode="auto">
          <a:xfrm>
            <a:off x="4189559" y="6933380"/>
            <a:ext cx="7403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16" name="Line 170"/>
          <p:cNvSpPr>
            <a:spLocks noChangeShapeType="1"/>
          </p:cNvSpPr>
          <p:nvPr/>
        </p:nvSpPr>
        <p:spPr bwMode="auto">
          <a:xfrm>
            <a:off x="4191000" y="7284125"/>
            <a:ext cx="7403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17" name="Line 171"/>
          <p:cNvSpPr>
            <a:spLocks noChangeShapeType="1"/>
          </p:cNvSpPr>
          <p:nvPr/>
        </p:nvSpPr>
        <p:spPr bwMode="auto">
          <a:xfrm>
            <a:off x="4201103" y="7499496"/>
            <a:ext cx="738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18" name="Line 172"/>
          <p:cNvSpPr>
            <a:spLocks noChangeShapeType="1"/>
          </p:cNvSpPr>
          <p:nvPr/>
        </p:nvSpPr>
        <p:spPr bwMode="auto">
          <a:xfrm>
            <a:off x="4193886" y="7882547"/>
            <a:ext cx="7403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19" name="Line 173"/>
          <p:cNvSpPr>
            <a:spLocks noChangeShapeType="1"/>
          </p:cNvSpPr>
          <p:nvPr/>
        </p:nvSpPr>
        <p:spPr bwMode="auto">
          <a:xfrm>
            <a:off x="4188114" y="8057919"/>
            <a:ext cx="738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20" name="Line 174"/>
          <p:cNvSpPr>
            <a:spLocks noChangeShapeType="1"/>
          </p:cNvSpPr>
          <p:nvPr/>
        </p:nvSpPr>
        <p:spPr bwMode="auto">
          <a:xfrm>
            <a:off x="4189559" y="8234831"/>
            <a:ext cx="7403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21" name="Line 175"/>
          <p:cNvSpPr>
            <a:spLocks noChangeShapeType="1"/>
          </p:cNvSpPr>
          <p:nvPr/>
        </p:nvSpPr>
        <p:spPr bwMode="auto">
          <a:xfrm>
            <a:off x="5398945" y="5364255"/>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22" name="Line 176"/>
          <p:cNvSpPr>
            <a:spLocks noChangeShapeType="1"/>
          </p:cNvSpPr>
          <p:nvPr/>
        </p:nvSpPr>
        <p:spPr bwMode="auto">
          <a:xfrm>
            <a:off x="5397501" y="5568856"/>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23" name="Line 177"/>
          <p:cNvSpPr>
            <a:spLocks noChangeShapeType="1"/>
          </p:cNvSpPr>
          <p:nvPr/>
        </p:nvSpPr>
        <p:spPr bwMode="auto">
          <a:xfrm>
            <a:off x="5394614" y="5741152"/>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24" name="Line 178"/>
          <p:cNvSpPr>
            <a:spLocks noChangeShapeType="1"/>
          </p:cNvSpPr>
          <p:nvPr/>
        </p:nvSpPr>
        <p:spPr bwMode="auto">
          <a:xfrm>
            <a:off x="5403274" y="5941139"/>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25" name="Line 179"/>
          <p:cNvSpPr>
            <a:spLocks noChangeShapeType="1"/>
          </p:cNvSpPr>
          <p:nvPr/>
        </p:nvSpPr>
        <p:spPr bwMode="auto">
          <a:xfrm>
            <a:off x="5401830" y="6313421"/>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26" name="Line 180"/>
          <p:cNvSpPr>
            <a:spLocks noChangeShapeType="1"/>
          </p:cNvSpPr>
          <p:nvPr/>
        </p:nvSpPr>
        <p:spPr bwMode="auto">
          <a:xfrm>
            <a:off x="5403274" y="6498024"/>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27" name="Line 181"/>
          <p:cNvSpPr>
            <a:spLocks noChangeShapeType="1"/>
          </p:cNvSpPr>
          <p:nvPr/>
        </p:nvSpPr>
        <p:spPr bwMode="auto">
          <a:xfrm>
            <a:off x="5413376" y="6698011"/>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28" name="Line 182"/>
          <p:cNvSpPr>
            <a:spLocks noChangeShapeType="1"/>
          </p:cNvSpPr>
          <p:nvPr/>
        </p:nvSpPr>
        <p:spPr bwMode="auto">
          <a:xfrm>
            <a:off x="5398945" y="6905689"/>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29" name="Line 183"/>
          <p:cNvSpPr>
            <a:spLocks noChangeShapeType="1"/>
          </p:cNvSpPr>
          <p:nvPr/>
        </p:nvSpPr>
        <p:spPr bwMode="auto">
          <a:xfrm>
            <a:off x="5400387" y="7279511"/>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30" name="Line 184"/>
          <p:cNvSpPr>
            <a:spLocks noChangeShapeType="1"/>
          </p:cNvSpPr>
          <p:nvPr/>
        </p:nvSpPr>
        <p:spPr bwMode="auto">
          <a:xfrm>
            <a:off x="5401830" y="7481036"/>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31" name="Line 185"/>
          <p:cNvSpPr>
            <a:spLocks noChangeShapeType="1"/>
          </p:cNvSpPr>
          <p:nvPr/>
        </p:nvSpPr>
        <p:spPr bwMode="auto">
          <a:xfrm>
            <a:off x="5401830" y="7853319"/>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32" name="Line 186"/>
          <p:cNvSpPr>
            <a:spLocks noChangeShapeType="1"/>
          </p:cNvSpPr>
          <p:nvPr/>
        </p:nvSpPr>
        <p:spPr bwMode="auto">
          <a:xfrm>
            <a:off x="5403274" y="8053304"/>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33" name="Line 187"/>
          <p:cNvSpPr>
            <a:spLocks noChangeShapeType="1"/>
          </p:cNvSpPr>
          <p:nvPr/>
        </p:nvSpPr>
        <p:spPr bwMode="auto">
          <a:xfrm>
            <a:off x="5397501" y="8230216"/>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34" name="Line 188"/>
          <p:cNvSpPr>
            <a:spLocks noChangeShapeType="1"/>
          </p:cNvSpPr>
          <p:nvPr/>
        </p:nvSpPr>
        <p:spPr bwMode="auto">
          <a:xfrm>
            <a:off x="5401830" y="4608920"/>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35" name="Line 189"/>
          <p:cNvSpPr>
            <a:spLocks noChangeShapeType="1"/>
          </p:cNvSpPr>
          <p:nvPr/>
        </p:nvSpPr>
        <p:spPr bwMode="auto">
          <a:xfrm>
            <a:off x="5403274" y="4801216"/>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36" name="Line 190"/>
          <p:cNvSpPr>
            <a:spLocks noChangeShapeType="1"/>
          </p:cNvSpPr>
          <p:nvPr/>
        </p:nvSpPr>
        <p:spPr bwMode="auto">
          <a:xfrm>
            <a:off x="5397501" y="4976588"/>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37" name="AutoShape 191" descr="70%"/>
          <p:cNvSpPr>
            <a:spLocks noChangeArrowheads="1"/>
          </p:cNvSpPr>
          <p:nvPr/>
        </p:nvSpPr>
        <p:spPr bwMode="auto">
          <a:xfrm>
            <a:off x="2301876" y="1558359"/>
            <a:ext cx="1868920" cy="301519"/>
          </a:xfrm>
          <a:prstGeom prst="leftArrow">
            <a:avLst>
              <a:gd name="adj1" fmla="val 50000"/>
              <a:gd name="adj2" fmla="val 165179"/>
            </a:avLst>
          </a:prstGeom>
          <a:pattFill prst="pct70">
            <a:fgClr>
              <a:schemeClr val="tx1"/>
            </a:fgClr>
            <a:bgClr>
              <a:schemeClr val="bg1"/>
            </a:bgClr>
          </a:patt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38" name="AutoShape 192" descr="20%"/>
          <p:cNvSpPr>
            <a:spLocks noChangeArrowheads="1"/>
          </p:cNvSpPr>
          <p:nvPr/>
        </p:nvSpPr>
        <p:spPr bwMode="auto">
          <a:xfrm>
            <a:off x="3098513" y="1530667"/>
            <a:ext cx="292966" cy="964549"/>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39" name="Text Box 193"/>
          <p:cNvSpPr txBox="1">
            <a:spLocks noChangeArrowheads="1"/>
          </p:cNvSpPr>
          <p:nvPr/>
        </p:nvSpPr>
        <p:spPr bwMode="auto">
          <a:xfrm>
            <a:off x="972706" y="1175307"/>
            <a:ext cx="1079500" cy="33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i="1" baseline="0">
                <a:solidFill>
                  <a:srgbClr val="000000"/>
                </a:solidFill>
                <a:latin typeface="Arial" charset="0"/>
              </a:rPr>
              <a:t>Ойролцоо хугацаа</a:t>
            </a:r>
            <a:r>
              <a:rPr lang="en-US" i="1" baseline="0">
                <a:solidFill>
                  <a:srgbClr val="000000"/>
                </a:solidFill>
                <a:latin typeface="Arial" charset="0"/>
              </a:rPr>
              <a:t>:                  </a:t>
            </a:r>
            <a:r>
              <a:rPr lang="mn-MN" i="1" baseline="0">
                <a:solidFill>
                  <a:srgbClr val="000000"/>
                </a:solidFill>
                <a:latin typeface="Arial" charset="0"/>
              </a:rPr>
              <a:t>МЭӨ</a:t>
            </a:r>
            <a:r>
              <a:rPr lang="en-US" i="1" baseline="0">
                <a:solidFill>
                  <a:srgbClr val="000000"/>
                </a:solidFill>
                <a:latin typeface="Arial" charset="0"/>
              </a:rPr>
              <a:t> 2000</a:t>
            </a:r>
            <a:r>
              <a:rPr lang="mn-MN" i="1" baseline="0">
                <a:solidFill>
                  <a:srgbClr val="000000"/>
                </a:solidFill>
                <a:latin typeface="Arial" charset="0"/>
              </a:rPr>
              <a:t> оноос өмнөх хугацаа</a:t>
            </a:r>
            <a:endParaRPr lang="en-US" i="1" baseline="0">
              <a:solidFill>
                <a:srgbClr val="000000"/>
              </a:solidFill>
              <a:latin typeface="Arial" charset="0"/>
            </a:endParaRPr>
          </a:p>
        </p:txBody>
      </p:sp>
      <p:sp>
        <p:nvSpPr>
          <p:cNvPr id="39040" name="Text Box 194"/>
          <p:cNvSpPr txBox="1">
            <a:spLocks noChangeArrowheads="1"/>
          </p:cNvSpPr>
          <p:nvPr/>
        </p:nvSpPr>
        <p:spPr bwMode="auto">
          <a:xfrm>
            <a:off x="978477" y="1589125"/>
            <a:ext cx="952500" cy="2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i="1" baseline="0">
                <a:solidFill>
                  <a:srgbClr val="000000"/>
                </a:solidFill>
                <a:latin typeface="Arial" charset="0"/>
              </a:rPr>
              <a:t>Ойролцоо хугацаа</a:t>
            </a:r>
            <a:r>
              <a:rPr lang="en-US" i="1" baseline="0">
                <a:solidFill>
                  <a:srgbClr val="000000"/>
                </a:solidFill>
                <a:latin typeface="Arial" charset="0"/>
              </a:rPr>
              <a:t>:                  </a:t>
            </a:r>
            <a:r>
              <a:rPr lang="mn-MN" i="1" baseline="0">
                <a:solidFill>
                  <a:srgbClr val="000000"/>
                </a:solidFill>
                <a:latin typeface="Arial" charset="0"/>
              </a:rPr>
              <a:t>МЭӨ </a:t>
            </a:r>
            <a:r>
              <a:rPr lang="en-US" i="1" baseline="0">
                <a:solidFill>
                  <a:srgbClr val="000000"/>
                </a:solidFill>
                <a:latin typeface="Arial" charset="0"/>
              </a:rPr>
              <a:t>2000</a:t>
            </a:r>
            <a:r>
              <a:rPr lang="mn-MN" i="1" baseline="0">
                <a:solidFill>
                  <a:srgbClr val="000000"/>
                </a:solidFill>
                <a:latin typeface="Arial" charset="0"/>
              </a:rPr>
              <a:t> он</a:t>
            </a:r>
            <a:endParaRPr lang="en-US" i="1" baseline="0">
              <a:solidFill>
                <a:srgbClr val="000000"/>
              </a:solidFill>
              <a:latin typeface="Arial" charset="0"/>
            </a:endParaRPr>
          </a:p>
        </p:txBody>
      </p:sp>
      <p:sp>
        <p:nvSpPr>
          <p:cNvPr id="39041" name="Text Box 195"/>
          <p:cNvSpPr txBox="1">
            <a:spLocks noChangeArrowheads="1"/>
          </p:cNvSpPr>
          <p:nvPr/>
        </p:nvSpPr>
        <p:spPr bwMode="auto">
          <a:xfrm>
            <a:off x="972704" y="2199853"/>
            <a:ext cx="952500" cy="2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i="1" baseline="0">
                <a:solidFill>
                  <a:srgbClr val="000000"/>
                </a:solidFill>
                <a:latin typeface="Arial" charset="0"/>
              </a:rPr>
              <a:t>Approx Time Frame:                  2000 B.C.</a:t>
            </a:r>
          </a:p>
        </p:txBody>
      </p:sp>
      <p:sp>
        <p:nvSpPr>
          <p:cNvPr id="39042" name="Text Box 196"/>
          <p:cNvSpPr txBox="1">
            <a:spLocks noChangeArrowheads="1"/>
          </p:cNvSpPr>
          <p:nvPr/>
        </p:nvSpPr>
        <p:spPr bwMode="auto">
          <a:xfrm>
            <a:off x="981364" y="2735201"/>
            <a:ext cx="952500" cy="2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i="1" baseline="0">
                <a:solidFill>
                  <a:srgbClr val="000000"/>
                </a:solidFill>
                <a:latin typeface="Arial" charset="0"/>
              </a:rPr>
              <a:t>Ойролцоо хугацаа</a:t>
            </a:r>
            <a:r>
              <a:rPr lang="en-US" i="1" baseline="0">
                <a:solidFill>
                  <a:srgbClr val="000000"/>
                </a:solidFill>
                <a:latin typeface="Arial" charset="0"/>
              </a:rPr>
              <a:t>:                  </a:t>
            </a:r>
            <a:r>
              <a:rPr lang="mn-MN" i="1" baseline="0">
                <a:solidFill>
                  <a:srgbClr val="000000"/>
                </a:solidFill>
                <a:latin typeface="Arial" charset="0"/>
              </a:rPr>
              <a:t>МЭӨ </a:t>
            </a:r>
            <a:r>
              <a:rPr lang="en-US" i="1" baseline="0">
                <a:solidFill>
                  <a:srgbClr val="000000"/>
                </a:solidFill>
                <a:latin typeface="Arial" charset="0"/>
              </a:rPr>
              <a:t>150</a:t>
            </a:r>
            <a:r>
              <a:rPr lang="mn-MN" i="1" baseline="0">
                <a:solidFill>
                  <a:srgbClr val="000000"/>
                </a:solidFill>
                <a:latin typeface="Arial" charset="0"/>
              </a:rPr>
              <a:t>0</a:t>
            </a:r>
            <a:r>
              <a:rPr lang="en-US" i="1" baseline="0">
                <a:solidFill>
                  <a:srgbClr val="000000"/>
                </a:solidFill>
                <a:latin typeface="Arial" charset="0"/>
              </a:rPr>
              <a:t>.</a:t>
            </a:r>
          </a:p>
        </p:txBody>
      </p:sp>
      <p:sp>
        <p:nvSpPr>
          <p:cNvPr id="39043" name="Text Box 197"/>
          <p:cNvSpPr txBox="1">
            <a:spLocks noChangeArrowheads="1"/>
          </p:cNvSpPr>
          <p:nvPr/>
        </p:nvSpPr>
        <p:spPr bwMode="auto">
          <a:xfrm>
            <a:off x="977035" y="3798207"/>
            <a:ext cx="952500" cy="2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i="1" baseline="0">
                <a:solidFill>
                  <a:srgbClr val="000000"/>
                </a:solidFill>
                <a:latin typeface="Arial" charset="0"/>
              </a:rPr>
              <a:t>Ойролцоо хугацаа</a:t>
            </a:r>
            <a:r>
              <a:rPr lang="en-US" i="1" baseline="0">
                <a:solidFill>
                  <a:srgbClr val="000000"/>
                </a:solidFill>
                <a:latin typeface="Arial" charset="0"/>
              </a:rPr>
              <a:t>:                  </a:t>
            </a:r>
            <a:r>
              <a:rPr lang="mn-MN" i="1" baseline="0">
                <a:solidFill>
                  <a:srgbClr val="000000"/>
                </a:solidFill>
                <a:latin typeface="Arial" charset="0"/>
              </a:rPr>
              <a:t>МЭӨ </a:t>
            </a:r>
            <a:r>
              <a:rPr lang="en-US" i="1" baseline="0">
                <a:solidFill>
                  <a:srgbClr val="000000"/>
                </a:solidFill>
                <a:latin typeface="Arial" charset="0"/>
              </a:rPr>
              <a:t>1500</a:t>
            </a:r>
          </a:p>
        </p:txBody>
      </p:sp>
      <p:sp>
        <p:nvSpPr>
          <p:cNvPr id="39044" name="Text Box 198"/>
          <p:cNvSpPr txBox="1">
            <a:spLocks noChangeArrowheads="1"/>
          </p:cNvSpPr>
          <p:nvPr/>
        </p:nvSpPr>
        <p:spPr bwMode="auto">
          <a:xfrm>
            <a:off x="981364" y="4710453"/>
            <a:ext cx="952500" cy="2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i="1" baseline="0">
                <a:solidFill>
                  <a:srgbClr val="000000"/>
                </a:solidFill>
                <a:latin typeface="Arial" charset="0"/>
              </a:rPr>
              <a:t>Ойролцоо хугацаа</a:t>
            </a:r>
            <a:r>
              <a:rPr lang="en-US" i="1" baseline="0">
                <a:solidFill>
                  <a:srgbClr val="000000"/>
                </a:solidFill>
                <a:latin typeface="Arial" charset="0"/>
              </a:rPr>
              <a:t>:                  </a:t>
            </a:r>
            <a:r>
              <a:rPr lang="mn-MN" i="1" baseline="0">
                <a:solidFill>
                  <a:srgbClr val="000000"/>
                </a:solidFill>
                <a:latin typeface="Arial" charset="0"/>
              </a:rPr>
              <a:t>МЭӨ </a:t>
            </a:r>
            <a:r>
              <a:rPr lang="en-US" i="1" baseline="0">
                <a:solidFill>
                  <a:srgbClr val="000000"/>
                </a:solidFill>
                <a:latin typeface="Arial" charset="0"/>
              </a:rPr>
              <a:t>1000</a:t>
            </a:r>
          </a:p>
        </p:txBody>
      </p:sp>
      <p:sp>
        <p:nvSpPr>
          <p:cNvPr id="39045" name="Text Box 199"/>
          <p:cNvSpPr txBox="1">
            <a:spLocks noChangeArrowheads="1"/>
          </p:cNvSpPr>
          <p:nvPr/>
        </p:nvSpPr>
        <p:spPr bwMode="auto">
          <a:xfrm>
            <a:off x="985694" y="5479632"/>
            <a:ext cx="952500" cy="2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i="1" baseline="0">
                <a:solidFill>
                  <a:srgbClr val="000000"/>
                </a:solidFill>
                <a:latin typeface="Arial" charset="0"/>
              </a:rPr>
              <a:t>Ойролцоо хугацаа</a:t>
            </a:r>
            <a:r>
              <a:rPr lang="en-US" i="1" baseline="0">
                <a:solidFill>
                  <a:srgbClr val="000000"/>
                </a:solidFill>
                <a:latin typeface="Arial" charset="0"/>
              </a:rPr>
              <a:t>:                  </a:t>
            </a:r>
            <a:r>
              <a:rPr lang="mn-MN" i="1" baseline="0">
                <a:solidFill>
                  <a:srgbClr val="000000"/>
                </a:solidFill>
                <a:latin typeface="Arial" charset="0"/>
              </a:rPr>
              <a:t>МЭӨ </a:t>
            </a:r>
            <a:r>
              <a:rPr lang="en-US" i="1" baseline="0">
                <a:solidFill>
                  <a:srgbClr val="000000"/>
                </a:solidFill>
                <a:latin typeface="Arial" charset="0"/>
              </a:rPr>
              <a:t>1000.</a:t>
            </a:r>
          </a:p>
        </p:txBody>
      </p:sp>
      <p:sp>
        <p:nvSpPr>
          <p:cNvPr id="39046" name="Text Box 200"/>
          <p:cNvSpPr txBox="1">
            <a:spLocks noChangeArrowheads="1"/>
          </p:cNvSpPr>
          <p:nvPr/>
        </p:nvSpPr>
        <p:spPr bwMode="auto">
          <a:xfrm>
            <a:off x="977035" y="6667244"/>
            <a:ext cx="952500" cy="2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i="1" baseline="0">
                <a:solidFill>
                  <a:srgbClr val="000000"/>
                </a:solidFill>
                <a:latin typeface="Arial" charset="0"/>
              </a:rPr>
              <a:t>Ойролцоо хугацаа</a:t>
            </a:r>
            <a:r>
              <a:rPr lang="en-US" i="1" baseline="0">
                <a:solidFill>
                  <a:srgbClr val="000000"/>
                </a:solidFill>
                <a:latin typeface="Arial" charset="0"/>
              </a:rPr>
              <a:t>:                  </a:t>
            </a:r>
            <a:r>
              <a:rPr lang="mn-MN" i="1" baseline="0">
                <a:solidFill>
                  <a:srgbClr val="000000"/>
                </a:solidFill>
                <a:latin typeface="Arial" charset="0"/>
              </a:rPr>
              <a:t>МЭӨ </a:t>
            </a:r>
            <a:r>
              <a:rPr lang="en-US" i="1" baseline="0">
                <a:solidFill>
                  <a:srgbClr val="000000"/>
                </a:solidFill>
                <a:latin typeface="Arial" charset="0"/>
              </a:rPr>
              <a:t>500</a:t>
            </a:r>
          </a:p>
        </p:txBody>
      </p:sp>
      <p:sp>
        <p:nvSpPr>
          <p:cNvPr id="39047" name="Text Box 201"/>
          <p:cNvSpPr txBox="1">
            <a:spLocks noChangeArrowheads="1"/>
          </p:cNvSpPr>
          <p:nvPr/>
        </p:nvSpPr>
        <p:spPr bwMode="auto">
          <a:xfrm>
            <a:off x="977035" y="7501035"/>
            <a:ext cx="952500" cy="33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i="1" baseline="0">
                <a:solidFill>
                  <a:srgbClr val="000000"/>
                </a:solidFill>
              </a:rPr>
              <a:t>Ойролцоо хугацаа</a:t>
            </a:r>
            <a:r>
              <a:rPr lang="en-US" i="1" baseline="0">
                <a:solidFill>
                  <a:srgbClr val="000000"/>
                </a:solidFill>
              </a:rPr>
              <a:t>:                  </a:t>
            </a:r>
            <a:r>
              <a:rPr lang="mn-MN" i="1" baseline="0">
                <a:solidFill>
                  <a:srgbClr val="000000"/>
                </a:solidFill>
              </a:rPr>
              <a:t>МЭӨ </a:t>
            </a:r>
            <a:r>
              <a:rPr lang="en-US" i="1" baseline="0">
                <a:solidFill>
                  <a:srgbClr val="000000"/>
                </a:solidFill>
              </a:rPr>
              <a:t>500</a:t>
            </a:r>
            <a:r>
              <a:rPr lang="en-US" i="1" baseline="0">
                <a:solidFill>
                  <a:srgbClr val="000000"/>
                </a:solidFill>
                <a:latin typeface="Arial" charset="0"/>
              </a:rPr>
              <a:t>.</a:t>
            </a:r>
          </a:p>
        </p:txBody>
      </p:sp>
      <p:sp>
        <p:nvSpPr>
          <p:cNvPr id="39048" name="Text Box 202"/>
          <p:cNvSpPr txBox="1">
            <a:spLocks noChangeArrowheads="1"/>
          </p:cNvSpPr>
          <p:nvPr/>
        </p:nvSpPr>
        <p:spPr bwMode="auto">
          <a:xfrm>
            <a:off x="977035" y="8045613"/>
            <a:ext cx="952500" cy="2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i="1" baseline="0">
                <a:solidFill>
                  <a:srgbClr val="000000"/>
                </a:solidFill>
                <a:latin typeface="Arial" charset="0"/>
              </a:rPr>
              <a:t>Ойролцоо хугацаа</a:t>
            </a:r>
            <a:r>
              <a:rPr lang="en-US" i="1" baseline="0">
                <a:solidFill>
                  <a:srgbClr val="000000"/>
                </a:solidFill>
                <a:latin typeface="Arial" charset="0"/>
              </a:rPr>
              <a:t>:                  </a:t>
            </a:r>
            <a:r>
              <a:rPr lang="mn-MN" i="1" baseline="0">
                <a:solidFill>
                  <a:srgbClr val="000000"/>
                </a:solidFill>
                <a:latin typeface="Arial" charset="0"/>
              </a:rPr>
              <a:t>МЭ 1-р зуун</a:t>
            </a:r>
            <a:endParaRPr lang="en-US" i="1" baseline="0">
              <a:solidFill>
                <a:srgbClr val="000000"/>
              </a:solidFill>
              <a:latin typeface="Arial" charset="0"/>
            </a:endParaRPr>
          </a:p>
        </p:txBody>
      </p:sp>
      <p:sp>
        <p:nvSpPr>
          <p:cNvPr id="39049" name="Text Box 203"/>
          <p:cNvSpPr txBox="1">
            <a:spLocks noChangeArrowheads="1"/>
          </p:cNvSpPr>
          <p:nvPr/>
        </p:nvSpPr>
        <p:spPr bwMode="auto">
          <a:xfrm>
            <a:off x="1788104" y="1179921"/>
            <a:ext cx="495011" cy="40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baseline="0">
                <a:solidFill>
                  <a:srgbClr val="000000"/>
                </a:solidFill>
                <a:latin typeface="Arial" charset="0"/>
              </a:rPr>
              <a:t>Гэр бүл</a:t>
            </a:r>
            <a:br>
              <a:rPr lang="mn-MN" baseline="0">
                <a:solidFill>
                  <a:srgbClr val="000000"/>
                </a:solidFill>
                <a:latin typeface="Arial" charset="0"/>
              </a:rPr>
            </a:br>
            <a:r>
              <a:rPr lang="mn-MN" baseline="0">
                <a:solidFill>
                  <a:srgbClr val="000000"/>
                </a:solidFill>
                <a:latin typeface="Arial" charset="0"/>
              </a:rPr>
              <a:t>Гэм</a:t>
            </a:r>
            <a:br>
              <a:rPr lang="mn-MN" baseline="0">
                <a:solidFill>
                  <a:srgbClr val="000000"/>
                </a:solidFill>
                <a:latin typeface="Arial" charset="0"/>
              </a:rPr>
            </a:br>
            <a:r>
              <a:rPr lang="mn-MN" baseline="0">
                <a:solidFill>
                  <a:srgbClr val="000000"/>
                </a:solidFill>
                <a:latin typeface="Arial" charset="0"/>
              </a:rPr>
              <a:t>Үер</a:t>
            </a:r>
            <a:br>
              <a:rPr lang="mn-MN" baseline="0">
                <a:solidFill>
                  <a:srgbClr val="000000"/>
                </a:solidFill>
                <a:latin typeface="Arial" charset="0"/>
              </a:rPr>
            </a:br>
            <a:r>
              <a:rPr lang="mn-MN" baseline="0">
                <a:solidFill>
                  <a:srgbClr val="000000"/>
                </a:solidFill>
                <a:latin typeface="Arial" charset="0"/>
              </a:rPr>
              <a:t>Цамхаг</a:t>
            </a:r>
            <a:endParaRPr lang="en-US" baseline="0">
              <a:solidFill>
                <a:srgbClr val="000000"/>
              </a:solidFill>
              <a:latin typeface="Arial" charset="0"/>
            </a:endParaRPr>
          </a:p>
        </p:txBody>
      </p:sp>
      <p:sp>
        <p:nvSpPr>
          <p:cNvPr id="39050" name="Text Box 204"/>
          <p:cNvSpPr txBox="1">
            <a:spLocks noChangeArrowheads="1"/>
          </p:cNvSpPr>
          <p:nvPr/>
        </p:nvSpPr>
        <p:spPr bwMode="auto">
          <a:xfrm>
            <a:off x="1788104" y="1596816"/>
            <a:ext cx="495011" cy="40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baseline="0">
                <a:solidFill>
                  <a:srgbClr val="000000"/>
                </a:solidFill>
                <a:latin typeface="Arial" charset="0"/>
              </a:rPr>
              <a:t>Г</a:t>
            </a:r>
            <a:r>
              <a:rPr lang="en-US" baseline="0">
                <a:solidFill>
                  <a:srgbClr val="000000"/>
                </a:solidFill>
                <a:latin typeface="Arial" charset="0"/>
              </a:rPr>
              <a:t>-</a:t>
            </a:r>
            <a:r>
              <a:rPr lang="mn-MN" baseline="0">
                <a:solidFill>
                  <a:srgbClr val="000000"/>
                </a:solidFill>
                <a:latin typeface="Arial" charset="0"/>
              </a:rPr>
              <a:t>Ү</a:t>
            </a:r>
            <a:r>
              <a:rPr lang="en-US" baseline="0">
                <a:solidFill>
                  <a:srgbClr val="000000"/>
                </a:solidFill>
                <a:latin typeface="Arial" charset="0"/>
              </a:rPr>
              <a:t>-</a:t>
            </a:r>
            <a:r>
              <a:rPr lang="mn-MN" baseline="0">
                <a:solidFill>
                  <a:srgbClr val="000000"/>
                </a:solidFill>
                <a:latin typeface="Arial" charset="0"/>
              </a:rPr>
              <a:t>Е</a:t>
            </a:r>
            <a:r>
              <a:rPr lang="en-US" baseline="0">
                <a:solidFill>
                  <a:srgbClr val="000000"/>
                </a:solidFill>
                <a:latin typeface="Arial" charset="0"/>
              </a:rPr>
              <a:t>                                           </a:t>
            </a:r>
            <a:r>
              <a:rPr lang="mn-MN" baseline="0">
                <a:solidFill>
                  <a:srgbClr val="000000"/>
                </a:solidFill>
                <a:latin typeface="Arial" charset="0"/>
              </a:rPr>
              <a:t>Исаак</a:t>
            </a:r>
            <a:r>
              <a:rPr lang="en-US" baseline="0">
                <a:solidFill>
                  <a:srgbClr val="000000"/>
                </a:solidFill>
                <a:latin typeface="Arial" charset="0"/>
              </a:rPr>
              <a:t>                                       </a:t>
            </a:r>
            <a:r>
              <a:rPr lang="mn-MN" baseline="0">
                <a:solidFill>
                  <a:srgbClr val="000000"/>
                </a:solidFill>
                <a:latin typeface="Arial" charset="0"/>
              </a:rPr>
              <a:t>Иаков</a:t>
            </a:r>
            <a:r>
              <a:rPr lang="en-US" baseline="0">
                <a:solidFill>
                  <a:srgbClr val="000000"/>
                </a:solidFill>
                <a:latin typeface="Arial" charset="0"/>
              </a:rPr>
              <a:t>                              12 </a:t>
            </a:r>
            <a:r>
              <a:rPr lang="mn-MN" baseline="0">
                <a:solidFill>
                  <a:srgbClr val="000000"/>
                </a:solidFill>
                <a:latin typeface="Arial" charset="0"/>
              </a:rPr>
              <a:t>хүү</a:t>
            </a:r>
            <a:endParaRPr lang="en-US" baseline="0">
              <a:solidFill>
                <a:srgbClr val="000000"/>
              </a:solidFill>
              <a:latin typeface="Arial" charset="0"/>
            </a:endParaRPr>
          </a:p>
        </p:txBody>
      </p:sp>
      <p:sp>
        <p:nvSpPr>
          <p:cNvPr id="39051" name="Text Box 205"/>
          <p:cNvSpPr txBox="1">
            <a:spLocks noChangeArrowheads="1"/>
          </p:cNvSpPr>
          <p:nvPr/>
        </p:nvSpPr>
        <p:spPr bwMode="auto">
          <a:xfrm>
            <a:off x="1713057" y="2736740"/>
            <a:ext cx="581602"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baseline="0">
                <a:solidFill>
                  <a:srgbClr val="000000"/>
                </a:solidFill>
                <a:latin typeface="Arial" charset="0"/>
              </a:rPr>
              <a:t>Синай</a:t>
            </a:r>
            <a:r>
              <a:rPr lang="en-US" baseline="0">
                <a:solidFill>
                  <a:srgbClr val="000000"/>
                </a:solidFill>
                <a:latin typeface="Arial" charset="0"/>
              </a:rPr>
              <a:t>                                           </a:t>
            </a:r>
            <a:r>
              <a:rPr lang="mn-MN" baseline="0">
                <a:solidFill>
                  <a:srgbClr val="000000"/>
                </a:solidFill>
                <a:latin typeface="Arial" charset="0"/>
              </a:rPr>
              <a:t>Ё</a:t>
            </a:r>
            <a:r>
              <a:rPr lang="en-US" baseline="0">
                <a:solidFill>
                  <a:srgbClr val="000000"/>
                </a:solidFill>
                <a:latin typeface="Arial" charset="0"/>
              </a:rPr>
              <a:t>-</a:t>
            </a:r>
            <a:r>
              <a:rPr lang="mn-MN" baseline="0">
                <a:solidFill>
                  <a:srgbClr val="000000"/>
                </a:solidFill>
                <a:latin typeface="Arial" charset="0"/>
              </a:rPr>
              <a:t>И</a:t>
            </a:r>
            <a:r>
              <a:rPr lang="en-US" baseline="0">
                <a:solidFill>
                  <a:srgbClr val="000000"/>
                </a:solidFill>
                <a:latin typeface="Arial" charset="0"/>
              </a:rPr>
              <a:t>-</a:t>
            </a:r>
            <a:r>
              <a:rPr lang="mn-MN" baseline="0">
                <a:solidFill>
                  <a:srgbClr val="000000"/>
                </a:solidFill>
                <a:latin typeface="Arial" charset="0"/>
              </a:rPr>
              <a:t>Ё</a:t>
            </a:r>
            <a:r>
              <a:rPr lang="en-US" baseline="0">
                <a:solidFill>
                  <a:srgbClr val="000000"/>
                </a:solidFill>
                <a:latin typeface="Arial" charset="0"/>
              </a:rPr>
              <a:t>                                       K</a:t>
            </a:r>
            <a:r>
              <a:rPr lang="mn-MN" baseline="0">
                <a:solidFill>
                  <a:srgbClr val="000000"/>
                </a:solidFill>
                <a:latin typeface="Arial" charset="0"/>
              </a:rPr>
              <a:t>адеш</a:t>
            </a:r>
            <a:r>
              <a:rPr lang="en-US" baseline="0">
                <a:solidFill>
                  <a:srgbClr val="000000"/>
                </a:solidFill>
                <a:latin typeface="Arial" charset="0"/>
              </a:rPr>
              <a:t>                              40</a:t>
            </a:r>
            <a:r>
              <a:rPr lang="mn-MN" baseline="0">
                <a:solidFill>
                  <a:srgbClr val="000000"/>
                </a:solidFill>
                <a:latin typeface="Arial" charset="0"/>
              </a:rPr>
              <a:t> жил</a:t>
            </a:r>
            <a:br>
              <a:rPr lang="mn-MN" baseline="0">
                <a:solidFill>
                  <a:srgbClr val="000000"/>
                </a:solidFill>
                <a:latin typeface="Arial" charset="0"/>
              </a:rPr>
            </a:br>
            <a:r>
              <a:rPr lang="en-US" baseline="0">
                <a:solidFill>
                  <a:srgbClr val="000000"/>
                </a:solidFill>
                <a:latin typeface="Arial" charset="0"/>
              </a:rPr>
              <a:t>5 </a:t>
            </a:r>
            <a:r>
              <a:rPr lang="mn-MN" baseline="0">
                <a:solidFill>
                  <a:srgbClr val="000000"/>
                </a:solidFill>
                <a:latin typeface="Arial" charset="0"/>
              </a:rPr>
              <a:t>айлдвар</a:t>
            </a:r>
            <a:endParaRPr lang="en-US" baseline="0">
              <a:solidFill>
                <a:srgbClr val="000000"/>
              </a:solidFill>
              <a:latin typeface="Arial" charset="0"/>
            </a:endParaRPr>
          </a:p>
        </p:txBody>
      </p:sp>
      <p:sp>
        <p:nvSpPr>
          <p:cNvPr id="39052" name="Text Box 206"/>
          <p:cNvSpPr txBox="1">
            <a:spLocks noChangeArrowheads="1"/>
          </p:cNvSpPr>
          <p:nvPr/>
        </p:nvSpPr>
        <p:spPr bwMode="auto">
          <a:xfrm>
            <a:off x="1792433" y="2201392"/>
            <a:ext cx="495012" cy="2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en-US" baseline="0">
                <a:solidFill>
                  <a:srgbClr val="000000"/>
                </a:solidFill>
                <a:latin typeface="Arial" charset="0"/>
              </a:rPr>
              <a:t>Slavery                                           430</a:t>
            </a:r>
          </a:p>
        </p:txBody>
      </p:sp>
      <p:sp>
        <p:nvSpPr>
          <p:cNvPr id="39053" name="Text Box 207"/>
          <p:cNvSpPr txBox="1">
            <a:spLocks noChangeArrowheads="1"/>
          </p:cNvSpPr>
          <p:nvPr/>
        </p:nvSpPr>
        <p:spPr bwMode="auto">
          <a:xfrm>
            <a:off x="1629354" y="3802821"/>
            <a:ext cx="672523" cy="33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baseline="0">
                <a:solidFill>
                  <a:srgbClr val="000000"/>
                </a:solidFill>
                <a:latin typeface="Arial" charset="0"/>
              </a:rPr>
              <a:t>И</a:t>
            </a:r>
            <a:r>
              <a:rPr lang="en-US" baseline="0">
                <a:solidFill>
                  <a:srgbClr val="000000"/>
                </a:solidFill>
                <a:latin typeface="Arial" charset="0"/>
              </a:rPr>
              <a:t>e</a:t>
            </a:r>
            <a:r>
              <a:rPr lang="mn-MN" baseline="0">
                <a:solidFill>
                  <a:srgbClr val="000000"/>
                </a:solidFill>
                <a:latin typeface="Arial" charset="0"/>
              </a:rPr>
              <a:t>рихо</a:t>
            </a:r>
            <a:r>
              <a:rPr lang="en-US" baseline="0">
                <a:solidFill>
                  <a:srgbClr val="000000"/>
                </a:solidFill>
                <a:latin typeface="Arial" charset="0"/>
              </a:rPr>
              <a:t>/A</a:t>
            </a:r>
            <a:r>
              <a:rPr lang="mn-MN" baseline="0">
                <a:solidFill>
                  <a:srgbClr val="000000"/>
                </a:solidFill>
                <a:latin typeface="Arial" charset="0"/>
              </a:rPr>
              <a:t>й</a:t>
            </a:r>
            <a:r>
              <a:rPr lang="en-US" baseline="0">
                <a:solidFill>
                  <a:srgbClr val="000000"/>
                </a:solidFill>
                <a:latin typeface="Arial" charset="0"/>
              </a:rPr>
              <a:t>                                           </a:t>
            </a:r>
            <a:r>
              <a:rPr lang="mn-MN" baseline="0">
                <a:solidFill>
                  <a:srgbClr val="000000"/>
                </a:solidFill>
                <a:latin typeface="Arial" charset="0"/>
              </a:rPr>
              <a:t>Газар хуваасан нь</a:t>
            </a:r>
            <a:endParaRPr lang="en-US" baseline="0">
              <a:solidFill>
                <a:srgbClr val="000000"/>
              </a:solidFill>
              <a:latin typeface="Arial" charset="0"/>
            </a:endParaRPr>
          </a:p>
        </p:txBody>
      </p:sp>
      <p:sp>
        <p:nvSpPr>
          <p:cNvPr id="39054" name="Text Box 208"/>
          <p:cNvSpPr txBox="1">
            <a:spLocks noChangeArrowheads="1"/>
          </p:cNvSpPr>
          <p:nvPr/>
        </p:nvSpPr>
        <p:spPr bwMode="auto">
          <a:xfrm>
            <a:off x="1629354" y="4719684"/>
            <a:ext cx="672523" cy="2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baseline="0">
                <a:solidFill>
                  <a:srgbClr val="000000"/>
                </a:solidFill>
                <a:latin typeface="Arial" charset="0"/>
              </a:rPr>
              <a:t>Шүүгчид</a:t>
            </a:r>
            <a:r>
              <a:rPr lang="en-US" baseline="0">
                <a:solidFill>
                  <a:srgbClr val="000000"/>
                </a:solidFill>
                <a:latin typeface="Arial" charset="0"/>
              </a:rPr>
              <a:t>                                           350 </a:t>
            </a:r>
            <a:r>
              <a:rPr lang="mn-MN" baseline="0">
                <a:solidFill>
                  <a:srgbClr val="000000"/>
                </a:solidFill>
                <a:latin typeface="Arial" charset="0"/>
              </a:rPr>
              <a:t>жил</a:t>
            </a:r>
            <a:r>
              <a:rPr lang="en-US" baseline="0">
                <a:solidFill>
                  <a:srgbClr val="000000"/>
                </a:solidFill>
                <a:latin typeface="Arial" charset="0"/>
              </a:rPr>
              <a:t>                                       </a:t>
            </a:r>
          </a:p>
        </p:txBody>
      </p:sp>
      <p:grpSp>
        <p:nvGrpSpPr>
          <p:cNvPr id="39055" name="Group 209"/>
          <p:cNvGrpSpPr>
            <a:grpSpLocks/>
          </p:cNvGrpSpPr>
          <p:nvPr/>
        </p:nvGrpSpPr>
        <p:grpSpPr bwMode="auto">
          <a:xfrm>
            <a:off x="1597605" y="5462709"/>
            <a:ext cx="855806" cy="756136"/>
            <a:chOff x="976" y="3542"/>
            <a:chExt cx="453" cy="476"/>
          </a:xfrm>
        </p:grpSpPr>
        <p:sp>
          <p:nvSpPr>
            <p:cNvPr id="39118" name="Text Box 210"/>
            <p:cNvSpPr txBox="1">
              <a:spLocks noChangeArrowheads="1"/>
            </p:cNvSpPr>
            <p:nvPr/>
          </p:nvSpPr>
          <p:spPr bwMode="auto">
            <a:xfrm>
              <a:off x="1089" y="3542"/>
              <a:ext cx="22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baseline="0">
                  <a:solidFill>
                    <a:srgbClr val="000000"/>
                  </a:solidFill>
                  <a:latin typeface="Arial" charset="0"/>
                </a:rPr>
                <a:t>С</a:t>
              </a:r>
              <a:r>
                <a:rPr lang="en-US" baseline="0">
                  <a:solidFill>
                    <a:srgbClr val="000000"/>
                  </a:solidFill>
                  <a:latin typeface="Arial" charset="0"/>
                </a:rPr>
                <a:t>-</a:t>
              </a:r>
              <a:r>
                <a:rPr lang="mn-MN" baseline="0">
                  <a:solidFill>
                    <a:srgbClr val="000000"/>
                  </a:solidFill>
                  <a:latin typeface="Arial" charset="0"/>
                </a:rPr>
                <a:t>Д</a:t>
              </a:r>
              <a:r>
                <a:rPr lang="en-US" baseline="0">
                  <a:solidFill>
                    <a:srgbClr val="000000"/>
                  </a:solidFill>
                  <a:latin typeface="Arial" charset="0"/>
                </a:rPr>
                <a:t>-</a:t>
              </a:r>
              <a:r>
                <a:rPr lang="mn-MN" baseline="0">
                  <a:solidFill>
                    <a:srgbClr val="000000"/>
                  </a:solidFill>
                  <a:latin typeface="Arial" charset="0"/>
                </a:rPr>
                <a:t>С</a:t>
              </a:r>
              <a:r>
                <a:rPr lang="en-US" baseline="0">
                  <a:solidFill>
                    <a:srgbClr val="000000"/>
                  </a:solidFill>
                  <a:latin typeface="Arial" charset="0"/>
                </a:rPr>
                <a:t> </a:t>
              </a:r>
              <a:r>
                <a:rPr lang="mn-MN" sz="400" u="sng" baseline="0">
                  <a:solidFill>
                    <a:srgbClr val="000000"/>
                  </a:solidFill>
                  <a:latin typeface="Arial" charset="0"/>
                </a:rPr>
                <a:t>ХУВААЛТ</a:t>
              </a:r>
              <a:endParaRPr lang="en-US" sz="400" baseline="0">
                <a:solidFill>
                  <a:srgbClr val="000000"/>
                </a:solidFill>
                <a:latin typeface="Arial" charset="0"/>
              </a:endParaRPr>
            </a:p>
          </p:txBody>
        </p:sp>
        <p:sp>
          <p:nvSpPr>
            <p:cNvPr id="39119" name="Text Box 211"/>
            <p:cNvSpPr txBox="1">
              <a:spLocks noChangeArrowheads="1"/>
            </p:cNvSpPr>
            <p:nvPr/>
          </p:nvSpPr>
          <p:spPr bwMode="auto">
            <a:xfrm>
              <a:off x="976" y="3634"/>
              <a:ext cx="27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baseline="0">
                  <a:solidFill>
                    <a:srgbClr val="000000"/>
                  </a:solidFill>
                  <a:latin typeface="Arial" charset="0"/>
                </a:rPr>
                <a:t>Х</a:t>
              </a:r>
              <a:r>
                <a:rPr lang="en-US" baseline="0">
                  <a:solidFill>
                    <a:srgbClr val="000000"/>
                  </a:solidFill>
                  <a:latin typeface="Arial" charset="0"/>
                </a:rPr>
                <a:t>:</a:t>
              </a:r>
              <a:r>
                <a:rPr lang="mn-MN" baseline="0">
                  <a:solidFill>
                    <a:srgbClr val="000000"/>
                  </a:solidFill>
                  <a:latin typeface="Arial" charset="0"/>
                </a:rPr>
                <a:t>Хойд</a:t>
              </a:r>
              <a:r>
                <a:rPr lang="en-US" baseline="0">
                  <a:solidFill>
                    <a:srgbClr val="000000"/>
                  </a:solidFill>
                  <a:latin typeface="Arial" charset="0"/>
                </a:rPr>
                <a:t>                                              10 </a:t>
              </a:r>
              <a:r>
                <a:rPr lang="mn-MN" baseline="0">
                  <a:solidFill>
                    <a:srgbClr val="000000"/>
                  </a:solidFill>
                  <a:latin typeface="Arial" charset="0"/>
                </a:rPr>
                <a:t>овог</a:t>
              </a:r>
              <a:r>
                <a:rPr lang="en-US" baseline="0">
                  <a:solidFill>
                    <a:srgbClr val="000000"/>
                  </a:solidFill>
                  <a:latin typeface="Arial" charset="0"/>
                </a:rPr>
                <a:t>                 </a:t>
              </a:r>
              <a:r>
                <a:rPr lang="mn-MN" baseline="0">
                  <a:solidFill>
                    <a:srgbClr val="000000"/>
                  </a:solidFill>
                  <a:latin typeface="Arial" charset="0"/>
                </a:rPr>
                <a:t>Израйль</a:t>
              </a:r>
              <a:r>
                <a:rPr lang="en-US" baseline="0">
                  <a:solidFill>
                    <a:srgbClr val="000000"/>
                  </a:solidFill>
                  <a:latin typeface="Arial" charset="0"/>
                </a:rPr>
                <a:t>   </a:t>
              </a:r>
              <a:endParaRPr lang="mn-MN" baseline="0">
                <a:solidFill>
                  <a:srgbClr val="000000"/>
                </a:solidFill>
                <a:latin typeface="Arial" charset="0"/>
              </a:endParaRPr>
            </a:p>
            <a:p>
              <a:pPr algn="r" fontAlgn="base">
                <a:spcBef>
                  <a:spcPct val="50000"/>
                </a:spcBef>
                <a:spcAft>
                  <a:spcPct val="0"/>
                </a:spcAft>
              </a:pPr>
              <a:r>
                <a:rPr lang="en-US" baseline="0">
                  <a:solidFill>
                    <a:srgbClr val="000000"/>
                  </a:solidFill>
                  <a:latin typeface="Arial" charset="0"/>
                </a:rPr>
                <a:t>20-</a:t>
              </a:r>
              <a:r>
                <a:rPr lang="mn-MN" baseline="0">
                  <a:solidFill>
                    <a:srgbClr val="000000"/>
                  </a:solidFill>
                  <a:latin typeface="Arial" charset="0"/>
                </a:rPr>
                <a:t>И</a:t>
              </a:r>
              <a:r>
                <a:rPr lang="en-US" baseline="0">
                  <a:solidFill>
                    <a:srgbClr val="000000"/>
                  </a:solidFill>
                  <a:latin typeface="Arial" charset="0"/>
                </a:rPr>
                <a:t>                      200                         </a:t>
              </a:r>
              <a:r>
                <a:rPr lang="mn-MN" baseline="0">
                  <a:solidFill>
                    <a:srgbClr val="000000"/>
                  </a:solidFill>
                  <a:latin typeface="Arial" charset="0"/>
                </a:rPr>
                <a:t>Ассири</a:t>
              </a:r>
              <a:r>
                <a:rPr lang="en-US" baseline="0">
                  <a:solidFill>
                    <a:srgbClr val="000000"/>
                  </a:solidFill>
                  <a:latin typeface="Arial" charset="0"/>
                </a:rPr>
                <a:t>                                        </a:t>
              </a:r>
            </a:p>
          </p:txBody>
        </p:sp>
        <p:sp>
          <p:nvSpPr>
            <p:cNvPr id="39120" name="Text Box 212"/>
            <p:cNvSpPr txBox="1">
              <a:spLocks noChangeArrowheads="1"/>
            </p:cNvSpPr>
            <p:nvPr/>
          </p:nvSpPr>
          <p:spPr bwMode="auto">
            <a:xfrm>
              <a:off x="1160" y="3633"/>
              <a:ext cx="26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baseline="0">
                  <a:solidFill>
                    <a:srgbClr val="000000"/>
                  </a:solidFill>
                  <a:latin typeface="Arial" charset="0"/>
                </a:rPr>
                <a:t>Ө</a:t>
              </a:r>
              <a:r>
                <a:rPr lang="en-US" baseline="0">
                  <a:solidFill>
                    <a:srgbClr val="000000"/>
                  </a:solidFill>
                  <a:latin typeface="Arial" charset="0"/>
                </a:rPr>
                <a:t>:</a:t>
              </a:r>
              <a:r>
                <a:rPr lang="mn-MN" baseline="0">
                  <a:solidFill>
                    <a:srgbClr val="000000"/>
                  </a:solidFill>
                  <a:latin typeface="Arial" charset="0"/>
                </a:rPr>
                <a:t>Өмнөд</a:t>
              </a:r>
              <a:r>
                <a:rPr lang="en-US" baseline="0">
                  <a:solidFill>
                    <a:srgbClr val="000000"/>
                  </a:solidFill>
                  <a:latin typeface="Arial" charset="0"/>
                </a:rPr>
                <a:t>                                              2 </a:t>
              </a:r>
              <a:r>
                <a:rPr lang="mn-MN" baseline="0">
                  <a:solidFill>
                    <a:srgbClr val="000000"/>
                  </a:solidFill>
                  <a:latin typeface="Arial" charset="0"/>
                </a:rPr>
                <a:t>овог</a:t>
              </a:r>
              <a:r>
                <a:rPr lang="en-US" baseline="0">
                  <a:solidFill>
                    <a:srgbClr val="000000"/>
                  </a:solidFill>
                  <a:latin typeface="Arial" charset="0"/>
                </a:rPr>
                <a:t>                 </a:t>
              </a:r>
              <a:r>
                <a:rPr lang="mn-MN" baseline="0">
                  <a:solidFill>
                    <a:srgbClr val="000000"/>
                  </a:solidFill>
                  <a:latin typeface="Arial" charset="0"/>
                </a:rPr>
                <a:t>Иуда</a:t>
              </a:r>
            </a:p>
            <a:p>
              <a:pPr fontAlgn="base">
                <a:spcBef>
                  <a:spcPct val="50000"/>
                </a:spcBef>
                <a:spcAft>
                  <a:spcPct val="0"/>
                </a:spcAft>
              </a:pPr>
              <a:r>
                <a:rPr lang="en-US" baseline="0">
                  <a:solidFill>
                    <a:srgbClr val="000000"/>
                  </a:solidFill>
                  <a:latin typeface="Arial" charset="0"/>
                </a:rPr>
                <a:t>20-</a:t>
              </a:r>
              <a:r>
                <a:rPr lang="mn-MN" baseline="0">
                  <a:solidFill>
                    <a:srgbClr val="000000"/>
                  </a:solidFill>
                  <a:latin typeface="Arial" charset="0"/>
                </a:rPr>
                <a:t>Р</a:t>
              </a:r>
              <a:r>
                <a:rPr lang="en-US" baseline="0">
                  <a:solidFill>
                    <a:srgbClr val="000000"/>
                  </a:solidFill>
                  <a:latin typeface="Arial" charset="0"/>
                </a:rPr>
                <a:t>                      350                         </a:t>
              </a:r>
              <a:r>
                <a:rPr lang="mn-MN" baseline="0">
                  <a:solidFill>
                    <a:srgbClr val="000000"/>
                  </a:solidFill>
                  <a:latin typeface="Arial" charset="0"/>
                </a:rPr>
                <a:t>Вавилон</a:t>
              </a:r>
              <a:endParaRPr lang="en-US" baseline="0">
                <a:solidFill>
                  <a:srgbClr val="000000"/>
                </a:solidFill>
                <a:latin typeface="Arial" charset="0"/>
              </a:endParaRPr>
            </a:p>
          </p:txBody>
        </p:sp>
      </p:grpSp>
      <p:sp>
        <p:nvSpPr>
          <p:cNvPr id="39056" name="Text Box 213"/>
          <p:cNvSpPr txBox="1">
            <a:spLocks noChangeArrowheads="1"/>
          </p:cNvSpPr>
          <p:nvPr/>
        </p:nvSpPr>
        <p:spPr bwMode="auto">
          <a:xfrm>
            <a:off x="1630797" y="6659553"/>
            <a:ext cx="672523"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en-US" baseline="0">
                <a:solidFill>
                  <a:srgbClr val="000000"/>
                </a:solidFill>
                <a:latin typeface="Arial" charset="0"/>
              </a:rPr>
              <a:t>70 </a:t>
            </a:r>
            <a:r>
              <a:rPr lang="mn-MN" baseline="0">
                <a:solidFill>
                  <a:srgbClr val="000000"/>
                </a:solidFill>
                <a:latin typeface="Arial" charset="0"/>
              </a:rPr>
              <a:t>жил</a:t>
            </a:r>
            <a:r>
              <a:rPr lang="en-US" baseline="0">
                <a:solidFill>
                  <a:srgbClr val="000000"/>
                </a:solidFill>
                <a:latin typeface="Arial" charset="0"/>
              </a:rPr>
              <a:t>                                           2 </a:t>
            </a:r>
            <a:r>
              <a:rPr lang="mn-MN" baseline="0">
                <a:solidFill>
                  <a:srgbClr val="000000"/>
                </a:solidFill>
                <a:latin typeface="Arial" charset="0"/>
              </a:rPr>
              <a:t>овог</a:t>
            </a:r>
            <a:r>
              <a:rPr lang="en-US" baseline="0">
                <a:solidFill>
                  <a:srgbClr val="000000"/>
                </a:solidFill>
                <a:latin typeface="Arial" charset="0"/>
              </a:rPr>
              <a:t>                    100 </a:t>
            </a:r>
            <a:r>
              <a:rPr lang="mn-MN" baseline="0">
                <a:solidFill>
                  <a:srgbClr val="000000"/>
                </a:solidFill>
                <a:latin typeface="Arial" charset="0"/>
              </a:rPr>
              <a:t>жил</a:t>
            </a:r>
            <a:r>
              <a:rPr lang="en-US" baseline="0">
                <a:solidFill>
                  <a:srgbClr val="000000"/>
                </a:solidFill>
                <a:latin typeface="Arial" charset="0"/>
              </a:rPr>
              <a:t>                                50,000 </a:t>
            </a:r>
            <a:r>
              <a:rPr lang="mn-MN" baseline="0">
                <a:solidFill>
                  <a:srgbClr val="000000"/>
                </a:solidFill>
                <a:latin typeface="Arial" charset="0"/>
              </a:rPr>
              <a:t>хүн</a:t>
            </a:r>
            <a:r>
              <a:rPr lang="en-US" baseline="0">
                <a:solidFill>
                  <a:srgbClr val="000000"/>
                </a:solidFill>
                <a:latin typeface="Arial" charset="0"/>
              </a:rPr>
              <a:t>                                 </a:t>
            </a:r>
            <a:r>
              <a:rPr lang="mn-MN" baseline="0">
                <a:solidFill>
                  <a:srgbClr val="000000"/>
                </a:solidFill>
                <a:latin typeface="Arial" charset="0"/>
              </a:rPr>
              <a:t>З</a:t>
            </a:r>
            <a:r>
              <a:rPr lang="en-US" baseline="0">
                <a:solidFill>
                  <a:srgbClr val="000000"/>
                </a:solidFill>
                <a:latin typeface="Arial" charset="0"/>
              </a:rPr>
              <a:t>-E-</a:t>
            </a:r>
            <a:r>
              <a:rPr lang="mn-MN" baseline="0">
                <a:solidFill>
                  <a:srgbClr val="000000"/>
                </a:solidFill>
                <a:latin typeface="Arial" charset="0"/>
              </a:rPr>
              <a:t>Н</a:t>
            </a:r>
            <a:r>
              <a:rPr lang="en-US" baseline="0">
                <a:solidFill>
                  <a:srgbClr val="000000"/>
                </a:solidFill>
                <a:latin typeface="Arial" charset="0"/>
              </a:rPr>
              <a:t>                                       </a:t>
            </a:r>
          </a:p>
        </p:txBody>
      </p:sp>
      <p:sp>
        <p:nvSpPr>
          <p:cNvPr id="39057" name="Text Box 214"/>
          <p:cNvSpPr txBox="1">
            <a:spLocks noChangeArrowheads="1"/>
          </p:cNvSpPr>
          <p:nvPr/>
        </p:nvSpPr>
        <p:spPr bwMode="auto">
          <a:xfrm>
            <a:off x="1638013" y="7493344"/>
            <a:ext cx="673966" cy="2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baseline="0">
                <a:solidFill>
                  <a:srgbClr val="000000"/>
                </a:solidFill>
                <a:latin typeface="Arial" charset="0"/>
              </a:rPr>
              <a:t>Грекийн Алекс</a:t>
            </a:r>
            <a:r>
              <a:rPr lang="en-US" baseline="0">
                <a:solidFill>
                  <a:srgbClr val="000000"/>
                </a:solidFill>
                <a:latin typeface="Arial" charset="0"/>
              </a:rPr>
              <a:t>                                           </a:t>
            </a:r>
            <a:r>
              <a:rPr lang="mn-MN" baseline="0">
                <a:solidFill>
                  <a:srgbClr val="000000"/>
                </a:solidFill>
                <a:latin typeface="Arial" charset="0"/>
              </a:rPr>
              <a:t>Ромын систем</a:t>
            </a:r>
            <a:endParaRPr lang="en-US" baseline="0">
              <a:solidFill>
                <a:srgbClr val="000000"/>
              </a:solidFill>
              <a:latin typeface="Arial" charset="0"/>
            </a:endParaRPr>
          </a:p>
        </p:txBody>
      </p:sp>
      <p:sp>
        <p:nvSpPr>
          <p:cNvPr id="39058" name="Text Box 215"/>
          <p:cNvSpPr txBox="1">
            <a:spLocks noChangeArrowheads="1"/>
          </p:cNvSpPr>
          <p:nvPr/>
        </p:nvSpPr>
        <p:spPr bwMode="auto">
          <a:xfrm>
            <a:off x="1633683" y="7985617"/>
            <a:ext cx="672523"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baseline="0">
                <a:solidFill>
                  <a:srgbClr val="000000"/>
                </a:solidFill>
                <a:latin typeface="Arial" charset="0"/>
              </a:rPr>
              <a:t>Амьдрал</a:t>
            </a:r>
            <a:r>
              <a:rPr lang="en-US" baseline="0">
                <a:solidFill>
                  <a:srgbClr val="000000"/>
                </a:solidFill>
                <a:latin typeface="Arial" charset="0"/>
              </a:rPr>
              <a:t>                                           </a:t>
            </a:r>
            <a:r>
              <a:rPr lang="mn-MN" baseline="0">
                <a:solidFill>
                  <a:srgbClr val="000000"/>
                </a:solidFill>
                <a:latin typeface="Arial" charset="0"/>
              </a:rPr>
              <a:t>Загалмай</a:t>
            </a:r>
            <a:r>
              <a:rPr lang="en-US" baseline="0">
                <a:solidFill>
                  <a:srgbClr val="000000"/>
                </a:solidFill>
                <a:latin typeface="Arial" charset="0"/>
              </a:rPr>
              <a:t>                    </a:t>
            </a:r>
            <a:r>
              <a:rPr lang="mn-MN" baseline="0">
                <a:solidFill>
                  <a:srgbClr val="000000"/>
                </a:solidFill>
                <a:latin typeface="Arial" charset="0"/>
              </a:rPr>
              <a:t>Чуулган</a:t>
            </a:r>
            <a:endParaRPr lang="en-US" baseline="0">
              <a:solidFill>
                <a:srgbClr val="000000"/>
              </a:solidFill>
              <a:latin typeface="Arial" charset="0"/>
            </a:endParaRPr>
          </a:p>
        </p:txBody>
      </p:sp>
      <p:sp>
        <p:nvSpPr>
          <p:cNvPr id="39059" name="Text Box 216"/>
          <p:cNvSpPr txBox="1">
            <a:spLocks noChangeArrowheads="1"/>
          </p:cNvSpPr>
          <p:nvPr/>
        </p:nvSpPr>
        <p:spPr bwMode="auto">
          <a:xfrm>
            <a:off x="4061114" y="1382984"/>
            <a:ext cx="981364" cy="22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sz="800" baseline="0">
                <a:solidFill>
                  <a:srgbClr val="000000"/>
                </a:solidFill>
                <a:latin typeface="Arial" charset="0"/>
              </a:rPr>
              <a:t>Ойролцоо үе</a:t>
            </a:r>
            <a:r>
              <a:rPr lang="en-US" sz="800" baseline="0">
                <a:solidFill>
                  <a:srgbClr val="000000"/>
                </a:solidFill>
                <a:latin typeface="Arial" charset="0"/>
              </a:rPr>
              <a:t>:</a:t>
            </a:r>
            <a:endParaRPr lang="en-US" sz="2500" b="0" baseline="0">
              <a:solidFill>
                <a:srgbClr val="000000"/>
              </a:solidFill>
              <a:latin typeface="Arial" charset="0"/>
            </a:endParaRPr>
          </a:p>
        </p:txBody>
      </p:sp>
      <p:sp>
        <p:nvSpPr>
          <p:cNvPr id="39060" name="Line 217"/>
          <p:cNvSpPr>
            <a:spLocks noChangeShapeType="1"/>
          </p:cNvSpPr>
          <p:nvPr/>
        </p:nvSpPr>
        <p:spPr bwMode="auto">
          <a:xfrm>
            <a:off x="4584989" y="1593741"/>
            <a:ext cx="0" cy="2336767"/>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61" name="Text Box 218"/>
          <p:cNvSpPr txBox="1">
            <a:spLocks noChangeArrowheads="1"/>
          </p:cNvSpPr>
          <p:nvPr/>
        </p:nvSpPr>
        <p:spPr bwMode="auto">
          <a:xfrm>
            <a:off x="4066888" y="1758344"/>
            <a:ext cx="945284"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baseline="0">
                <a:solidFill>
                  <a:srgbClr val="000000"/>
                </a:solidFill>
                <a:latin typeface="Arial" charset="0"/>
              </a:rPr>
              <a:t>БУСАД БҮХ “ЯРУУ НАЙРАГ” “ХААНЧЛАЛ”-ЫН ҮЕД БИЧИГДСЭН</a:t>
            </a:r>
            <a:endParaRPr lang="en-US" baseline="0">
              <a:solidFill>
                <a:srgbClr val="000000"/>
              </a:solidFill>
              <a:latin typeface="Arial" charset="0"/>
            </a:endParaRPr>
          </a:p>
        </p:txBody>
      </p:sp>
      <p:sp>
        <p:nvSpPr>
          <p:cNvPr id="39062" name="Text Box 219"/>
          <p:cNvSpPr txBox="1">
            <a:spLocks noChangeArrowheads="1"/>
          </p:cNvSpPr>
          <p:nvPr/>
        </p:nvSpPr>
        <p:spPr bwMode="auto">
          <a:xfrm>
            <a:off x="3758046" y="4361245"/>
            <a:ext cx="1594716" cy="17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baseline="0">
                <a:solidFill>
                  <a:srgbClr val="000000"/>
                </a:solidFill>
                <a:latin typeface="Arial" charset="0"/>
              </a:rPr>
              <a:t>ИЗРАЙЛЬД</a:t>
            </a:r>
            <a:r>
              <a:rPr lang="en-US" baseline="0">
                <a:solidFill>
                  <a:srgbClr val="000000"/>
                </a:solidFill>
                <a:latin typeface="Arial" charset="0"/>
              </a:rPr>
              <a:t> (</a:t>
            </a:r>
            <a:r>
              <a:rPr lang="mn-MN" baseline="0">
                <a:solidFill>
                  <a:srgbClr val="000000"/>
                </a:solidFill>
                <a:latin typeface="Arial" charset="0"/>
              </a:rPr>
              <a:t>Х</a:t>
            </a:r>
            <a:r>
              <a:rPr lang="en-US" baseline="0">
                <a:solidFill>
                  <a:srgbClr val="000000"/>
                </a:solidFill>
                <a:latin typeface="Arial" charset="0"/>
              </a:rPr>
              <a:t>. </a:t>
            </a:r>
            <a:r>
              <a:rPr lang="mn-MN" baseline="0">
                <a:solidFill>
                  <a:srgbClr val="000000"/>
                </a:solidFill>
                <a:latin typeface="Arial" charset="0"/>
              </a:rPr>
              <a:t>ХААНЧЛАЛ</a:t>
            </a:r>
            <a:r>
              <a:rPr lang="en-US" baseline="0">
                <a:solidFill>
                  <a:srgbClr val="000000"/>
                </a:solidFill>
                <a:latin typeface="Arial" charset="0"/>
              </a:rPr>
              <a:t>)</a:t>
            </a:r>
          </a:p>
        </p:txBody>
      </p:sp>
      <p:sp>
        <p:nvSpPr>
          <p:cNvPr id="39063" name="Text Box 220"/>
          <p:cNvSpPr txBox="1">
            <a:spLocks noChangeArrowheads="1"/>
          </p:cNvSpPr>
          <p:nvPr/>
        </p:nvSpPr>
        <p:spPr bwMode="auto">
          <a:xfrm>
            <a:off x="3947103" y="5059660"/>
            <a:ext cx="1112693" cy="17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baseline="0">
                <a:solidFill>
                  <a:srgbClr val="000000"/>
                </a:solidFill>
                <a:latin typeface="Arial" charset="0"/>
              </a:rPr>
              <a:t>ИУДАД: </a:t>
            </a:r>
            <a:r>
              <a:rPr lang="en-US" baseline="0">
                <a:solidFill>
                  <a:srgbClr val="000000"/>
                </a:solidFill>
                <a:latin typeface="Arial" charset="0"/>
              </a:rPr>
              <a:t>(</a:t>
            </a:r>
            <a:r>
              <a:rPr lang="mn-MN" i="1" u="sng" baseline="0">
                <a:solidFill>
                  <a:srgbClr val="000000"/>
                </a:solidFill>
                <a:latin typeface="Arial" charset="0"/>
              </a:rPr>
              <a:t>БУУРАЛТ</a:t>
            </a:r>
            <a:r>
              <a:rPr lang="en-US" baseline="0">
                <a:solidFill>
                  <a:srgbClr val="000000"/>
                </a:solidFill>
                <a:latin typeface="Arial" charset="0"/>
              </a:rPr>
              <a:t>)                 </a:t>
            </a:r>
          </a:p>
        </p:txBody>
      </p:sp>
      <p:sp>
        <p:nvSpPr>
          <p:cNvPr id="39064" name="Line 221"/>
          <p:cNvSpPr>
            <a:spLocks noChangeShapeType="1"/>
          </p:cNvSpPr>
          <p:nvPr/>
        </p:nvSpPr>
        <p:spPr bwMode="auto">
          <a:xfrm>
            <a:off x="4208318" y="5078120"/>
            <a:ext cx="711489"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65" name="Line 222"/>
          <p:cNvSpPr>
            <a:spLocks noChangeShapeType="1"/>
          </p:cNvSpPr>
          <p:nvPr/>
        </p:nvSpPr>
        <p:spPr bwMode="auto">
          <a:xfrm>
            <a:off x="5342661" y="5045815"/>
            <a:ext cx="710045"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66" name="Text Box 223"/>
          <p:cNvSpPr txBox="1">
            <a:spLocks noChangeArrowheads="1"/>
          </p:cNvSpPr>
          <p:nvPr/>
        </p:nvSpPr>
        <p:spPr bwMode="auto">
          <a:xfrm>
            <a:off x="3879273" y="5965753"/>
            <a:ext cx="1405659" cy="17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baseline="0">
                <a:solidFill>
                  <a:srgbClr val="000000"/>
                </a:solidFill>
                <a:latin typeface="Arial" charset="0"/>
              </a:rPr>
              <a:t>ИУДАД</a:t>
            </a:r>
            <a:r>
              <a:rPr lang="en-US" baseline="0">
                <a:solidFill>
                  <a:srgbClr val="000000"/>
                </a:solidFill>
                <a:latin typeface="Arial" charset="0"/>
              </a:rPr>
              <a:t>:  (</a:t>
            </a:r>
            <a:r>
              <a:rPr lang="mn-MN" baseline="0">
                <a:solidFill>
                  <a:srgbClr val="000000"/>
                </a:solidFill>
                <a:latin typeface="Arial" charset="0"/>
              </a:rPr>
              <a:t>ХЯМРАЛД</a:t>
            </a:r>
            <a:r>
              <a:rPr lang="en-US" baseline="0">
                <a:solidFill>
                  <a:srgbClr val="000000"/>
                </a:solidFill>
                <a:latin typeface="Arial" charset="0"/>
              </a:rPr>
              <a:t>)                                                                                      </a:t>
            </a:r>
          </a:p>
        </p:txBody>
      </p:sp>
      <p:sp>
        <p:nvSpPr>
          <p:cNvPr id="39067" name="Text Box 224"/>
          <p:cNvSpPr txBox="1">
            <a:spLocks noChangeArrowheads="1"/>
          </p:cNvSpPr>
          <p:nvPr/>
        </p:nvSpPr>
        <p:spPr bwMode="auto">
          <a:xfrm>
            <a:off x="3921125" y="6964148"/>
            <a:ext cx="1112693" cy="17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baseline="0">
                <a:solidFill>
                  <a:srgbClr val="000000"/>
                </a:solidFill>
                <a:latin typeface="Arial" charset="0"/>
              </a:rPr>
              <a:t>ИУДАД</a:t>
            </a:r>
            <a:r>
              <a:rPr lang="en-US" baseline="0">
                <a:solidFill>
                  <a:srgbClr val="000000"/>
                </a:solidFill>
                <a:latin typeface="Arial" charset="0"/>
              </a:rPr>
              <a:t>:</a:t>
            </a:r>
            <a:r>
              <a:rPr lang="mn-MN" baseline="0">
                <a:solidFill>
                  <a:srgbClr val="000000"/>
                </a:solidFill>
                <a:latin typeface="Arial" charset="0"/>
              </a:rPr>
              <a:t> </a:t>
            </a:r>
            <a:r>
              <a:rPr lang="en-US" baseline="0">
                <a:solidFill>
                  <a:srgbClr val="000000"/>
                </a:solidFill>
                <a:latin typeface="Arial" charset="0"/>
              </a:rPr>
              <a:t>(</a:t>
            </a:r>
            <a:r>
              <a:rPr lang="mn-MN" i="1" u="sng" baseline="0">
                <a:solidFill>
                  <a:srgbClr val="000000"/>
                </a:solidFill>
                <a:latin typeface="Arial" charset="0"/>
              </a:rPr>
              <a:t>КОЛОНЧЛОЛД</a:t>
            </a:r>
            <a:r>
              <a:rPr lang="en-US" baseline="0">
                <a:solidFill>
                  <a:srgbClr val="000000"/>
                </a:solidFill>
                <a:latin typeface="Arial" charset="0"/>
              </a:rPr>
              <a:t>)                 </a:t>
            </a:r>
          </a:p>
        </p:txBody>
      </p:sp>
      <p:sp>
        <p:nvSpPr>
          <p:cNvPr id="39068" name="Text Box 225"/>
          <p:cNvSpPr txBox="1">
            <a:spLocks noChangeArrowheads="1"/>
          </p:cNvSpPr>
          <p:nvPr/>
        </p:nvSpPr>
        <p:spPr bwMode="auto">
          <a:xfrm>
            <a:off x="3913910" y="7521035"/>
            <a:ext cx="1112694" cy="17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i="1" baseline="0">
                <a:solidFill>
                  <a:srgbClr val="000000"/>
                </a:solidFill>
                <a:latin typeface="Arial" charset="0"/>
              </a:rPr>
              <a:t>ИУДАД</a:t>
            </a:r>
            <a:r>
              <a:rPr lang="en-US" baseline="0">
                <a:solidFill>
                  <a:srgbClr val="000000"/>
                </a:solidFill>
                <a:latin typeface="Arial" charset="0"/>
              </a:rPr>
              <a:t>: (</a:t>
            </a:r>
            <a:r>
              <a:rPr lang="mn-MN" i="1" u="sng" baseline="0">
                <a:solidFill>
                  <a:srgbClr val="000000"/>
                </a:solidFill>
                <a:latin typeface="Arial" charset="0"/>
              </a:rPr>
              <a:t>БУЦАЖ ИРЭВ</a:t>
            </a:r>
            <a:r>
              <a:rPr lang="en-US" baseline="0">
                <a:solidFill>
                  <a:srgbClr val="000000"/>
                </a:solidFill>
                <a:latin typeface="Arial" charset="0"/>
              </a:rPr>
              <a:t>)                 </a:t>
            </a:r>
          </a:p>
        </p:txBody>
      </p:sp>
      <p:sp>
        <p:nvSpPr>
          <p:cNvPr id="39069" name="Text Box 226"/>
          <p:cNvSpPr txBox="1">
            <a:spLocks noChangeArrowheads="1"/>
          </p:cNvSpPr>
          <p:nvPr/>
        </p:nvSpPr>
        <p:spPr bwMode="auto">
          <a:xfrm>
            <a:off x="4076990" y="4007424"/>
            <a:ext cx="545523" cy="74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4200" b="0" baseline="0">
                <a:solidFill>
                  <a:srgbClr val="000000"/>
                </a:solidFill>
                <a:latin typeface="Arial" charset="0"/>
              </a:rPr>
              <a:t>*</a:t>
            </a:r>
            <a:endParaRPr lang="en-US" sz="2500" b="0" baseline="0">
              <a:solidFill>
                <a:srgbClr val="000000"/>
              </a:solidFill>
              <a:latin typeface="Arial" charset="0"/>
            </a:endParaRPr>
          </a:p>
        </p:txBody>
      </p:sp>
      <p:sp>
        <p:nvSpPr>
          <p:cNvPr id="39070" name="Text Box 227"/>
          <p:cNvSpPr txBox="1">
            <a:spLocks noChangeArrowheads="1"/>
          </p:cNvSpPr>
          <p:nvPr/>
        </p:nvSpPr>
        <p:spPr bwMode="auto">
          <a:xfrm>
            <a:off x="4089977" y="5048891"/>
            <a:ext cx="545523" cy="74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4200" b="0" baseline="0">
                <a:solidFill>
                  <a:srgbClr val="000000"/>
                </a:solidFill>
                <a:latin typeface="Arial" charset="0"/>
              </a:rPr>
              <a:t>*</a:t>
            </a:r>
            <a:endParaRPr lang="en-US" sz="2500" b="0" baseline="0">
              <a:solidFill>
                <a:srgbClr val="000000"/>
              </a:solidFill>
              <a:latin typeface="Arial" charset="0"/>
            </a:endParaRPr>
          </a:p>
        </p:txBody>
      </p:sp>
      <p:sp>
        <p:nvSpPr>
          <p:cNvPr id="39071" name="Text Box 228"/>
          <p:cNvSpPr txBox="1">
            <a:spLocks noChangeArrowheads="1"/>
          </p:cNvSpPr>
          <p:nvPr/>
        </p:nvSpPr>
        <p:spPr bwMode="auto">
          <a:xfrm>
            <a:off x="4076990" y="5936524"/>
            <a:ext cx="545523" cy="74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4200" b="0" baseline="0">
                <a:solidFill>
                  <a:srgbClr val="000000"/>
                </a:solidFill>
                <a:latin typeface="Arial" charset="0"/>
              </a:rPr>
              <a:t>*</a:t>
            </a:r>
            <a:endParaRPr lang="en-US" sz="2500" b="0" baseline="0">
              <a:solidFill>
                <a:srgbClr val="000000"/>
              </a:solidFill>
              <a:latin typeface="Arial" charset="0"/>
            </a:endParaRPr>
          </a:p>
        </p:txBody>
      </p:sp>
      <p:sp>
        <p:nvSpPr>
          <p:cNvPr id="39072" name="Text Box 229"/>
          <p:cNvSpPr txBox="1">
            <a:spLocks noChangeArrowheads="1"/>
          </p:cNvSpPr>
          <p:nvPr/>
        </p:nvSpPr>
        <p:spPr bwMode="auto">
          <a:xfrm>
            <a:off x="4076990" y="6941071"/>
            <a:ext cx="545523" cy="74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4200" b="0" baseline="0">
                <a:solidFill>
                  <a:srgbClr val="000000"/>
                </a:solidFill>
                <a:latin typeface="Arial" charset="0"/>
              </a:rPr>
              <a:t>*</a:t>
            </a:r>
            <a:endParaRPr lang="en-US" sz="2500" b="0" baseline="0">
              <a:solidFill>
                <a:srgbClr val="000000"/>
              </a:solidFill>
              <a:latin typeface="Arial" charset="0"/>
            </a:endParaRPr>
          </a:p>
        </p:txBody>
      </p:sp>
      <p:sp>
        <p:nvSpPr>
          <p:cNvPr id="39073" name="Text Box 230"/>
          <p:cNvSpPr txBox="1">
            <a:spLocks noChangeArrowheads="1"/>
          </p:cNvSpPr>
          <p:nvPr/>
        </p:nvSpPr>
        <p:spPr bwMode="auto">
          <a:xfrm>
            <a:off x="4076990" y="7156442"/>
            <a:ext cx="545523" cy="74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4200" b="0" baseline="0">
                <a:solidFill>
                  <a:srgbClr val="000000"/>
                </a:solidFill>
                <a:latin typeface="Arial" charset="0"/>
              </a:rPr>
              <a:t>*</a:t>
            </a:r>
            <a:endParaRPr lang="en-US" sz="2500" b="0" baseline="0">
              <a:solidFill>
                <a:srgbClr val="000000"/>
              </a:solidFill>
              <a:latin typeface="Arial" charset="0"/>
            </a:endParaRPr>
          </a:p>
        </p:txBody>
      </p:sp>
      <p:sp>
        <p:nvSpPr>
          <p:cNvPr id="39074" name="Line 231"/>
          <p:cNvSpPr>
            <a:spLocks noChangeShapeType="1"/>
          </p:cNvSpPr>
          <p:nvPr/>
        </p:nvSpPr>
        <p:spPr bwMode="auto">
          <a:xfrm>
            <a:off x="4192445" y="5998059"/>
            <a:ext cx="803852"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75" name="Line 232"/>
          <p:cNvSpPr>
            <a:spLocks noChangeShapeType="1"/>
          </p:cNvSpPr>
          <p:nvPr/>
        </p:nvSpPr>
        <p:spPr bwMode="auto">
          <a:xfrm>
            <a:off x="4179455" y="6988761"/>
            <a:ext cx="803853"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76" name="Line 233"/>
          <p:cNvSpPr>
            <a:spLocks noChangeShapeType="1"/>
          </p:cNvSpPr>
          <p:nvPr/>
        </p:nvSpPr>
        <p:spPr bwMode="auto">
          <a:xfrm>
            <a:off x="4179455" y="7559491"/>
            <a:ext cx="803853"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39077" name="Group 244"/>
          <p:cNvGrpSpPr>
            <a:grpSpLocks/>
          </p:cNvGrpSpPr>
          <p:nvPr/>
        </p:nvGrpSpPr>
        <p:grpSpPr bwMode="auto">
          <a:xfrm>
            <a:off x="3413127" y="5362717"/>
            <a:ext cx="432955" cy="341516"/>
            <a:chOff x="3710" y="2489"/>
            <a:chExt cx="273" cy="215"/>
          </a:xfrm>
        </p:grpSpPr>
        <p:grpSp>
          <p:nvGrpSpPr>
            <p:cNvPr id="39114" name="Group 245"/>
            <p:cNvGrpSpPr>
              <a:grpSpLocks/>
            </p:cNvGrpSpPr>
            <p:nvPr/>
          </p:nvGrpSpPr>
          <p:grpSpPr bwMode="auto">
            <a:xfrm>
              <a:off x="3710" y="2489"/>
              <a:ext cx="273" cy="215"/>
              <a:chOff x="3710" y="2489"/>
              <a:chExt cx="273" cy="215"/>
            </a:xfrm>
          </p:grpSpPr>
          <p:pic>
            <p:nvPicPr>
              <p:cNvPr id="39116" name="Picture 24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39117" name="Rectangle 247"/>
              <p:cNvSpPr>
                <a:spLocks noChangeArrowheads="1"/>
              </p:cNvSpPr>
              <p:nvPr/>
            </p:nvSpPr>
            <p:spPr bwMode="auto">
              <a:xfrm>
                <a:off x="3794" y="2567"/>
                <a:ext cx="96" cy="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39115" name="Text Box 248"/>
            <p:cNvSpPr txBox="1">
              <a:spLocks noChangeArrowheads="1"/>
            </p:cNvSpPr>
            <p:nvPr/>
          </p:nvSpPr>
          <p:spPr bwMode="auto">
            <a:xfrm>
              <a:off x="3716" y="2528"/>
              <a:ext cx="251"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000" baseline="0">
                  <a:solidFill>
                    <a:srgbClr val="E32434"/>
                  </a:solidFill>
                  <a:latin typeface="Arial" charset="0"/>
                </a:rPr>
                <a:t> </a:t>
              </a:r>
              <a:endParaRPr lang="en-US" sz="1000" baseline="0">
                <a:solidFill>
                  <a:srgbClr val="000000"/>
                </a:solidFill>
                <a:latin typeface="Arial" charset="0"/>
              </a:endParaRPr>
            </a:p>
          </p:txBody>
        </p:sp>
      </p:grpSp>
      <p:grpSp>
        <p:nvGrpSpPr>
          <p:cNvPr id="39078" name="Group 249"/>
          <p:cNvGrpSpPr>
            <a:grpSpLocks/>
          </p:cNvGrpSpPr>
          <p:nvPr/>
        </p:nvGrpSpPr>
        <p:grpSpPr bwMode="auto">
          <a:xfrm>
            <a:off x="4623955" y="6022673"/>
            <a:ext cx="434399" cy="341516"/>
            <a:chOff x="3710" y="2489"/>
            <a:chExt cx="273" cy="215"/>
          </a:xfrm>
        </p:grpSpPr>
        <p:grpSp>
          <p:nvGrpSpPr>
            <p:cNvPr id="39110" name="Group 250"/>
            <p:cNvGrpSpPr>
              <a:grpSpLocks/>
            </p:cNvGrpSpPr>
            <p:nvPr/>
          </p:nvGrpSpPr>
          <p:grpSpPr bwMode="auto">
            <a:xfrm>
              <a:off x="3710" y="2489"/>
              <a:ext cx="273" cy="215"/>
              <a:chOff x="3710" y="2489"/>
              <a:chExt cx="273" cy="215"/>
            </a:xfrm>
          </p:grpSpPr>
          <p:pic>
            <p:nvPicPr>
              <p:cNvPr id="39112" name="Picture 25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39113" name="Rectangle 252"/>
              <p:cNvSpPr>
                <a:spLocks noChangeArrowheads="1"/>
              </p:cNvSpPr>
              <p:nvPr/>
            </p:nvSpPr>
            <p:spPr bwMode="auto">
              <a:xfrm>
                <a:off x="3794" y="2567"/>
                <a:ext cx="96" cy="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39111" name="Text Box 253"/>
            <p:cNvSpPr txBox="1">
              <a:spLocks noChangeArrowheads="1"/>
            </p:cNvSpPr>
            <p:nvPr/>
          </p:nvSpPr>
          <p:spPr bwMode="auto">
            <a:xfrm>
              <a:off x="3716" y="2528"/>
              <a:ext cx="251"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000" baseline="0">
                  <a:solidFill>
                    <a:srgbClr val="E32434"/>
                  </a:solidFill>
                  <a:latin typeface="Arial" charset="0"/>
                </a:rPr>
                <a:t> </a:t>
              </a:r>
              <a:endParaRPr lang="en-US" sz="1000" baseline="0">
                <a:solidFill>
                  <a:srgbClr val="000000"/>
                </a:solidFill>
                <a:latin typeface="Arial" charset="0"/>
              </a:endParaRPr>
            </a:p>
          </p:txBody>
        </p:sp>
      </p:grpSp>
      <p:sp>
        <p:nvSpPr>
          <p:cNvPr id="39079" name="Text Box 254"/>
          <p:cNvSpPr txBox="1">
            <a:spLocks noChangeArrowheads="1"/>
          </p:cNvSpPr>
          <p:nvPr/>
        </p:nvSpPr>
        <p:spPr bwMode="auto">
          <a:xfrm>
            <a:off x="3903808" y="2107551"/>
            <a:ext cx="609023" cy="29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300" baseline="0">
                <a:solidFill>
                  <a:srgbClr val="000000"/>
                </a:solidFill>
                <a:latin typeface="Arial" charset="0"/>
              </a:rPr>
              <a:t>7.</a:t>
            </a:r>
          </a:p>
        </p:txBody>
      </p:sp>
      <p:sp>
        <p:nvSpPr>
          <p:cNvPr id="39080" name="Text Box 255"/>
          <p:cNvSpPr txBox="1">
            <a:spLocks noChangeArrowheads="1"/>
          </p:cNvSpPr>
          <p:nvPr/>
        </p:nvSpPr>
        <p:spPr bwMode="auto">
          <a:xfrm>
            <a:off x="3898035" y="2515216"/>
            <a:ext cx="609023" cy="29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300" baseline="0">
                <a:solidFill>
                  <a:srgbClr val="000000"/>
                </a:solidFill>
                <a:latin typeface="Arial" charset="0"/>
              </a:rPr>
              <a:t>7.</a:t>
            </a:r>
          </a:p>
        </p:txBody>
      </p:sp>
      <p:sp>
        <p:nvSpPr>
          <p:cNvPr id="39081" name="Text Box 256"/>
          <p:cNvSpPr txBox="1">
            <a:spLocks noChangeArrowheads="1"/>
          </p:cNvSpPr>
          <p:nvPr/>
        </p:nvSpPr>
        <p:spPr bwMode="auto">
          <a:xfrm>
            <a:off x="3898035" y="2889037"/>
            <a:ext cx="609023" cy="29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300" baseline="0">
                <a:solidFill>
                  <a:srgbClr val="000000"/>
                </a:solidFill>
                <a:latin typeface="Arial" charset="0"/>
              </a:rPr>
              <a:t>7.</a:t>
            </a:r>
          </a:p>
        </p:txBody>
      </p:sp>
      <p:sp>
        <p:nvSpPr>
          <p:cNvPr id="39082" name="Text Box 257"/>
          <p:cNvSpPr txBox="1">
            <a:spLocks noChangeArrowheads="1"/>
          </p:cNvSpPr>
          <p:nvPr/>
        </p:nvSpPr>
        <p:spPr bwMode="auto">
          <a:xfrm>
            <a:off x="3903808" y="3282856"/>
            <a:ext cx="609023" cy="29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300" baseline="0">
                <a:solidFill>
                  <a:srgbClr val="000000"/>
                </a:solidFill>
                <a:latin typeface="Arial" charset="0"/>
              </a:rPr>
              <a:t>7.</a:t>
            </a:r>
          </a:p>
        </p:txBody>
      </p:sp>
      <p:sp>
        <p:nvSpPr>
          <p:cNvPr id="39083" name="Text Box 258"/>
          <p:cNvSpPr txBox="1">
            <a:spLocks noChangeArrowheads="1"/>
          </p:cNvSpPr>
          <p:nvPr/>
        </p:nvSpPr>
        <p:spPr bwMode="auto">
          <a:xfrm>
            <a:off x="3898035" y="3650524"/>
            <a:ext cx="609023" cy="29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300" baseline="0">
                <a:solidFill>
                  <a:srgbClr val="000000"/>
                </a:solidFill>
                <a:latin typeface="Arial" charset="0"/>
              </a:rPr>
              <a:t>7.</a:t>
            </a:r>
          </a:p>
        </p:txBody>
      </p:sp>
      <p:sp>
        <p:nvSpPr>
          <p:cNvPr id="39084" name="Text Box 259"/>
          <p:cNvSpPr txBox="1">
            <a:spLocks noChangeArrowheads="1"/>
          </p:cNvSpPr>
          <p:nvPr/>
        </p:nvSpPr>
        <p:spPr bwMode="auto">
          <a:xfrm>
            <a:off x="3935557" y="1555280"/>
            <a:ext cx="609023" cy="29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300" baseline="0">
                <a:solidFill>
                  <a:srgbClr val="000000"/>
                </a:solidFill>
                <a:latin typeface="Arial" charset="0"/>
              </a:rPr>
              <a:t>2.</a:t>
            </a:r>
          </a:p>
        </p:txBody>
      </p:sp>
      <p:sp>
        <p:nvSpPr>
          <p:cNvPr id="39085" name="Text Box 260"/>
          <p:cNvSpPr txBox="1">
            <a:spLocks noChangeArrowheads="1"/>
          </p:cNvSpPr>
          <p:nvPr/>
        </p:nvSpPr>
        <p:spPr bwMode="auto">
          <a:xfrm>
            <a:off x="3446320" y="6054979"/>
            <a:ext cx="945284" cy="122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700" baseline="0">
                <a:solidFill>
                  <a:srgbClr val="000000"/>
                </a:solidFill>
                <a:latin typeface="Arial" charset="0"/>
              </a:rPr>
              <a:t>ХУВААГДЛААС  </a:t>
            </a:r>
          </a:p>
          <a:p>
            <a:pPr fontAlgn="base">
              <a:spcBef>
                <a:spcPct val="50000"/>
              </a:spcBef>
              <a:spcAft>
                <a:spcPct val="0"/>
              </a:spcAft>
            </a:pPr>
            <a:r>
              <a:rPr lang="mn-MN" sz="700" baseline="0">
                <a:solidFill>
                  <a:srgbClr val="000000"/>
                </a:solidFill>
                <a:latin typeface="Arial" charset="0"/>
              </a:rPr>
              <a:t>  ХОЙШ ДӨРВӨН </a:t>
            </a:r>
          </a:p>
          <a:p>
            <a:pPr fontAlgn="base">
              <a:spcBef>
                <a:spcPct val="50000"/>
              </a:spcBef>
              <a:spcAft>
                <a:spcPct val="0"/>
              </a:spcAft>
            </a:pPr>
            <a:r>
              <a:rPr lang="mn-MN" sz="700" baseline="0">
                <a:solidFill>
                  <a:srgbClr val="000000"/>
                </a:solidFill>
                <a:latin typeface="Arial" charset="0"/>
              </a:rPr>
              <a:t>     ЗУУН ЖИЛИЙН </a:t>
            </a:r>
          </a:p>
          <a:p>
            <a:pPr fontAlgn="base">
              <a:spcBef>
                <a:spcPct val="50000"/>
              </a:spcBef>
              <a:spcAft>
                <a:spcPct val="0"/>
              </a:spcAft>
            </a:pPr>
            <a:r>
              <a:rPr lang="mn-MN" sz="700" baseline="0">
                <a:solidFill>
                  <a:srgbClr val="000000"/>
                </a:solidFill>
                <a:latin typeface="Arial" charset="0"/>
              </a:rPr>
              <a:t>      ДАРАА ЭШ </a:t>
            </a:r>
          </a:p>
          <a:p>
            <a:pPr fontAlgn="base">
              <a:spcBef>
                <a:spcPct val="50000"/>
              </a:spcBef>
              <a:spcAft>
                <a:spcPct val="0"/>
              </a:spcAft>
            </a:pPr>
            <a:r>
              <a:rPr lang="mn-MN" sz="700" baseline="0">
                <a:solidFill>
                  <a:srgbClr val="000000"/>
                </a:solidFill>
                <a:latin typeface="Arial" charset="0"/>
              </a:rPr>
              <a:t>        ҮЗҮҮЛЭГЧИД </a:t>
            </a:r>
          </a:p>
          <a:p>
            <a:pPr fontAlgn="base">
              <a:spcBef>
                <a:spcPct val="50000"/>
              </a:spcBef>
              <a:spcAft>
                <a:spcPct val="0"/>
              </a:spcAft>
            </a:pPr>
            <a:r>
              <a:rPr lang="mn-MN" sz="700" baseline="0">
                <a:solidFill>
                  <a:srgbClr val="000000"/>
                </a:solidFill>
                <a:latin typeface="Arial" charset="0"/>
              </a:rPr>
              <a:t>          БИЧИВ</a:t>
            </a:r>
            <a:endParaRPr lang="en-US" sz="600" baseline="0">
              <a:solidFill>
                <a:srgbClr val="000000"/>
              </a:solidFill>
              <a:latin typeface="Arial" charset="0"/>
            </a:endParaRPr>
          </a:p>
        </p:txBody>
      </p:sp>
      <p:sp>
        <p:nvSpPr>
          <p:cNvPr id="39086" name="Text Box 261"/>
          <p:cNvSpPr txBox="1">
            <a:spLocks noChangeArrowheads="1"/>
          </p:cNvSpPr>
          <p:nvPr/>
        </p:nvSpPr>
        <p:spPr bwMode="auto">
          <a:xfrm>
            <a:off x="2397127" y="7817938"/>
            <a:ext cx="1457614" cy="37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120000"/>
              </a:lnSpc>
              <a:spcBef>
                <a:spcPct val="50000"/>
              </a:spcBef>
              <a:spcAft>
                <a:spcPct val="0"/>
              </a:spcAft>
            </a:pPr>
            <a:r>
              <a:rPr lang="mn-MN" sz="1100" baseline="0">
                <a:solidFill>
                  <a:srgbClr val="000000"/>
                </a:solidFill>
                <a:latin typeface="Arial" charset="0"/>
              </a:rPr>
              <a:t>ШИНЭ ГЭРЭЭ</a:t>
            </a:r>
            <a:r>
              <a:rPr lang="en-US" sz="400" baseline="0">
                <a:solidFill>
                  <a:srgbClr val="000000"/>
                </a:solidFill>
                <a:latin typeface="Arial" charset="0"/>
              </a:rPr>
              <a:t>                                           </a:t>
            </a:r>
            <a:r>
              <a:rPr lang="mn-MN" sz="400" baseline="0">
                <a:solidFill>
                  <a:srgbClr val="000000"/>
                </a:solidFill>
                <a:latin typeface="Arial" charset="0"/>
              </a:rPr>
              <a:t>САЙН МЭДЭЭ</a:t>
            </a:r>
            <a:r>
              <a:rPr lang="en-US" sz="400" baseline="0">
                <a:solidFill>
                  <a:srgbClr val="000000"/>
                </a:solidFill>
                <a:latin typeface="Arial" charset="0"/>
              </a:rPr>
              <a:t>…</a:t>
            </a:r>
            <a:r>
              <a:rPr lang="mn-MN" sz="400" baseline="0">
                <a:solidFill>
                  <a:srgbClr val="000000"/>
                </a:solidFill>
                <a:latin typeface="Arial" charset="0"/>
              </a:rPr>
              <a:t>ҮЙЛС</a:t>
            </a:r>
            <a:r>
              <a:rPr lang="en-US" sz="400" baseline="0">
                <a:solidFill>
                  <a:srgbClr val="000000"/>
                </a:solidFill>
                <a:latin typeface="Arial" charset="0"/>
              </a:rPr>
              <a:t>…</a:t>
            </a:r>
            <a:r>
              <a:rPr lang="mn-MN" sz="400" baseline="0">
                <a:solidFill>
                  <a:srgbClr val="000000"/>
                </a:solidFill>
                <a:latin typeface="Arial" charset="0"/>
              </a:rPr>
              <a:t>ЗАХИДЛУУД</a:t>
            </a:r>
            <a:r>
              <a:rPr lang="en-US" sz="400" baseline="0">
                <a:solidFill>
                  <a:srgbClr val="000000"/>
                </a:solidFill>
                <a:latin typeface="Arial" charset="0"/>
              </a:rPr>
              <a:t>…</a:t>
            </a:r>
            <a:r>
              <a:rPr lang="mn-MN" sz="400" baseline="0">
                <a:solidFill>
                  <a:srgbClr val="000000"/>
                </a:solidFill>
                <a:latin typeface="Arial" charset="0"/>
              </a:rPr>
              <a:t>ИЛЧЛЭЛТ</a:t>
            </a:r>
            <a:endParaRPr lang="en-US" sz="400" baseline="0">
              <a:solidFill>
                <a:srgbClr val="000000"/>
              </a:solidFill>
              <a:latin typeface="Arial" charset="0"/>
            </a:endParaRPr>
          </a:p>
        </p:txBody>
      </p:sp>
      <p:sp>
        <p:nvSpPr>
          <p:cNvPr id="39087" name="Text Box 262"/>
          <p:cNvSpPr txBox="1">
            <a:spLocks noChangeArrowheads="1"/>
          </p:cNvSpPr>
          <p:nvPr/>
        </p:nvSpPr>
        <p:spPr bwMode="auto">
          <a:xfrm>
            <a:off x="5225763" y="3762824"/>
            <a:ext cx="1457614" cy="90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120000"/>
              </a:lnSpc>
              <a:spcBef>
                <a:spcPct val="50000"/>
              </a:spcBef>
              <a:spcAft>
                <a:spcPct val="0"/>
              </a:spcAft>
            </a:pPr>
            <a:r>
              <a:rPr lang="mn-MN" sz="1100" baseline="0">
                <a:solidFill>
                  <a:srgbClr val="000000"/>
                </a:solidFill>
                <a:latin typeface="Arial" charset="0"/>
              </a:rPr>
              <a:t>ЭШ ҮЗҮҮЛЭГЧДИЙН ЭЭДРЭЭГ ТАЙЛАХ</a:t>
            </a:r>
            <a:endParaRPr lang="en-US" sz="300" baseline="0">
              <a:solidFill>
                <a:srgbClr val="000000"/>
              </a:solidFill>
              <a:latin typeface="Arial" charset="0"/>
            </a:endParaRPr>
          </a:p>
        </p:txBody>
      </p:sp>
      <p:sp>
        <p:nvSpPr>
          <p:cNvPr id="39088" name="Text Box 263"/>
          <p:cNvSpPr txBox="1">
            <a:spLocks noChangeArrowheads="1"/>
          </p:cNvSpPr>
          <p:nvPr/>
        </p:nvSpPr>
        <p:spPr bwMode="auto">
          <a:xfrm>
            <a:off x="2359604" y="7450271"/>
            <a:ext cx="1456170" cy="49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120000"/>
              </a:lnSpc>
              <a:spcBef>
                <a:spcPct val="50000"/>
              </a:spcBef>
              <a:spcAft>
                <a:spcPct val="0"/>
              </a:spcAft>
            </a:pPr>
            <a:r>
              <a:rPr lang="en-US" sz="1100" baseline="0">
                <a:solidFill>
                  <a:srgbClr val="000000"/>
                </a:solidFill>
                <a:latin typeface="Arial" charset="0"/>
              </a:rPr>
              <a:t>©2003 John Fryman</a:t>
            </a:r>
            <a:endParaRPr lang="en-US" sz="400" baseline="0">
              <a:solidFill>
                <a:srgbClr val="000000"/>
              </a:solidFill>
              <a:latin typeface="Arial" charset="0"/>
            </a:endParaRPr>
          </a:p>
        </p:txBody>
      </p:sp>
      <p:sp>
        <p:nvSpPr>
          <p:cNvPr id="39089" name="Text Box 264"/>
          <p:cNvSpPr txBox="1">
            <a:spLocks noChangeArrowheads="1"/>
          </p:cNvSpPr>
          <p:nvPr/>
        </p:nvSpPr>
        <p:spPr bwMode="auto">
          <a:xfrm>
            <a:off x="2565977" y="5225805"/>
            <a:ext cx="450273" cy="20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700" baseline="0">
                <a:solidFill>
                  <a:srgbClr val="000000"/>
                </a:solidFill>
                <a:latin typeface="Arial" charset="0"/>
              </a:rPr>
              <a:t>(</a:t>
            </a:r>
            <a:r>
              <a:rPr lang="mn-MN" sz="700" baseline="0">
                <a:solidFill>
                  <a:srgbClr val="000000"/>
                </a:solidFill>
                <a:latin typeface="Arial" charset="0"/>
              </a:rPr>
              <a:t>С</a:t>
            </a:r>
            <a:r>
              <a:rPr lang="en-US" sz="700" baseline="0">
                <a:solidFill>
                  <a:srgbClr val="000000"/>
                </a:solidFill>
                <a:latin typeface="Arial" charset="0"/>
              </a:rPr>
              <a:t>)</a:t>
            </a:r>
          </a:p>
        </p:txBody>
      </p:sp>
      <p:sp>
        <p:nvSpPr>
          <p:cNvPr id="39090" name="Text Box 265"/>
          <p:cNvSpPr txBox="1">
            <a:spLocks noChangeArrowheads="1"/>
          </p:cNvSpPr>
          <p:nvPr/>
        </p:nvSpPr>
        <p:spPr bwMode="auto">
          <a:xfrm>
            <a:off x="2565977" y="5499633"/>
            <a:ext cx="450273" cy="20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700" baseline="0">
                <a:solidFill>
                  <a:srgbClr val="000000"/>
                </a:solidFill>
                <a:latin typeface="Arial" charset="0"/>
              </a:rPr>
              <a:t>(</a:t>
            </a:r>
            <a:r>
              <a:rPr lang="mn-MN" sz="700" baseline="0">
                <a:solidFill>
                  <a:srgbClr val="000000"/>
                </a:solidFill>
                <a:latin typeface="Arial" charset="0"/>
              </a:rPr>
              <a:t>Д</a:t>
            </a:r>
            <a:r>
              <a:rPr lang="en-US" sz="700" baseline="0">
                <a:solidFill>
                  <a:srgbClr val="000000"/>
                </a:solidFill>
                <a:latin typeface="Arial" charset="0"/>
              </a:rPr>
              <a:t>)</a:t>
            </a:r>
          </a:p>
        </p:txBody>
      </p:sp>
      <p:sp>
        <p:nvSpPr>
          <p:cNvPr id="39091" name="Text Box 266"/>
          <p:cNvSpPr txBox="1">
            <a:spLocks noChangeArrowheads="1"/>
          </p:cNvSpPr>
          <p:nvPr/>
        </p:nvSpPr>
        <p:spPr bwMode="auto">
          <a:xfrm>
            <a:off x="2558764" y="5682697"/>
            <a:ext cx="451715" cy="20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700" baseline="0">
                <a:solidFill>
                  <a:srgbClr val="000000"/>
                </a:solidFill>
                <a:latin typeface="Arial" charset="0"/>
              </a:rPr>
              <a:t>(</a:t>
            </a:r>
            <a:r>
              <a:rPr lang="mn-MN" sz="700" baseline="0">
                <a:solidFill>
                  <a:srgbClr val="000000"/>
                </a:solidFill>
                <a:latin typeface="Arial" charset="0"/>
              </a:rPr>
              <a:t>С</a:t>
            </a:r>
            <a:r>
              <a:rPr lang="en-US" sz="700" baseline="0">
                <a:solidFill>
                  <a:srgbClr val="000000"/>
                </a:solidFill>
                <a:latin typeface="Arial" charset="0"/>
              </a:rPr>
              <a:t>)</a:t>
            </a:r>
          </a:p>
        </p:txBody>
      </p:sp>
      <p:sp>
        <p:nvSpPr>
          <p:cNvPr id="39092" name="Text Box 267"/>
          <p:cNvSpPr txBox="1">
            <a:spLocks noChangeArrowheads="1"/>
          </p:cNvSpPr>
          <p:nvPr/>
        </p:nvSpPr>
        <p:spPr bwMode="auto">
          <a:xfrm>
            <a:off x="2558764" y="5944217"/>
            <a:ext cx="451715" cy="20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700" baseline="0">
                <a:solidFill>
                  <a:srgbClr val="000000"/>
                </a:solidFill>
                <a:latin typeface="Arial" charset="0"/>
              </a:rPr>
              <a:t>(</a:t>
            </a:r>
            <a:r>
              <a:rPr lang="mn-MN" sz="700" baseline="0">
                <a:solidFill>
                  <a:srgbClr val="000000"/>
                </a:solidFill>
                <a:latin typeface="Arial" charset="0"/>
              </a:rPr>
              <a:t>ИД</a:t>
            </a:r>
            <a:r>
              <a:rPr lang="en-US" sz="700" baseline="0">
                <a:solidFill>
                  <a:srgbClr val="000000"/>
                </a:solidFill>
                <a:latin typeface="Arial" charset="0"/>
              </a:rPr>
              <a:t>)</a:t>
            </a:r>
          </a:p>
        </p:txBody>
      </p:sp>
      <p:sp>
        <p:nvSpPr>
          <p:cNvPr id="39093" name="Text Box 268"/>
          <p:cNvSpPr txBox="1">
            <a:spLocks noChangeArrowheads="1"/>
          </p:cNvSpPr>
          <p:nvPr/>
        </p:nvSpPr>
        <p:spPr bwMode="auto">
          <a:xfrm>
            <a:off x="3423228" y="5544244"/>
            <a:ext cx="526762" cy="39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1900" baseline="0">
                <a:solidFill>
                  <a:srgbClr val="000000"/>
                </a:solidFill>
                <a:latin typeface="Arial" charset="0"/>
              </a:rPr>
              <a:t>}</a:t>
            </a:r>
          </a:p>
        </p:txBody>
      </p:sp>
      <p:sp>
        <p:nvSpPr>
          <p:cNvPr id="39094" name="Text Box 269"/>
          <p:cNvSpPr txBox="1">
            <a:spLocks noChangeArrowheads="1"/>
          </p:cNvSpPr>
          <p:nvPr/>
        </p:nvSpPr>
        <p:spPr bwMode="auto">
          <a:xfrm>
            <a:off x="2648240" y="4679685"/>
            <a:ext cx="476250"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endParaRPr lang="en-US" sz="2500" b="0" baseline="0">
              <a:solidFill>
                <a:srgbClr val="000000"/>
              </a:solidFill>
              <a:latin typeface="Arial" charset="0"/>
            </a:endParaRPr>
          </a:p>
        </p:txBody>
      </p:sp>
      <p:sp>
        <p:nvSpPr>
          <p:cNvPr id="39095" name="Text Box 270"/>
          <p:cNvSpPr txBox="1">
            <a:spLocks noChangeArrowheads="1"/>
          </p:cNvSpPr>
          <p:nvPr/>
        </p:nvSpPr>
        <p:spPr bwMode="auto">
          <a:xfrm>
            <a:off x="3172116" y="4072035"/>
            <a:ext cx="195949"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0"/>
              </a:spcBef>
              <a:spcAft>
                <a:spcPct val="0"/>
              </a:spcAft>
            </a:pPr>
            <a:endParaRPr lang="en-US" sz="2500" b="0" baseline="0">
              <a:solidFill>
                <a:srgbClr val="000000"/>
              </a:solidFill>
              <a:latin typeface="Arial" charset="0"/>
            </a:endParaRPr>
          </a:p>
        </p:txBody>
      </p:sp>
      <p:sp>
        <p:nvSpPr>
          <p:cNvPr id="39096" name="Text Box 271"/>
          <p:cNvSpPr txBox="1">
            <a:spLocks noChangeArrowheads="1"/>
          </p:cNvSpPr>
          <p:nvPr/>
        </p:nvSpPr>
        <p:spPr bwMode="auto">
          <a:xfrm>
            <a:off x="2783900" y="3824359"/>
            <a:ext cx="195949"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0"/>
              </a:spcBef>
              <a:spcAft>
                <a:spcPct val="0"/>
              </a:spcAft>
            </a:pPr>
            <a:endParaRPr lang="en-US" sz="2500" b="0" baseline="0">
              <a:solidFill>
                <a:srgbClr val="000000"/>
              </a:solidFill>
              <a:latin typeface="Arial" charset="0"/>
            </a:endParaRPr>
          </a:p>
        </p:txBody>
      </p:sp>
      <p:sp>
        <p:nvSpPr>
          <p:cNvPr id="39097" name="AutoShape 272"/>
          <p:cNvSpPr>
            <a:spLocks noChangeArrowheads="1"/>
          </p:cNvSpPr>
          <p:nvPr/>
        </p:nvSpPr>
        <p:spPr bwMode="auto">
          <a:xfrm>
            <a:off x="2978729" y="6108821"/>
            <a:ext cx="138545" cy="8922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098" name="Text Box 273"/>
          <p:cNvSpPr txBox="1">
            <a:spLocks noChangeArrowheads="1"/>
          </p:cNvSpPr>
          <p:nvPr/>
        </p:nvSpPr>
        <p:spPr bwMode="auto">
          <a:xfrm>
            <a:off x="2558763" y="6198045"/>
            <a:ext cx="1150216"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2500" baseline="0">
                <a:solidFill>
                  <a:srgbClr val="000000"/>
                </a:solidFill>
                <a:latin typeface="Arial" charset="0"/>
              </a:rPr>
              <a:t>(       )</a:t>
            </a:r>
          </a:p>
        </p:txBody>
      </p:sp>
      <p:sp>
        <p:nvSpPr>
          <p:cNvPr id="39099" name="Text Box 274"/>
          <p:cNvSpPr txBox="1">
            <a:spLocks noChangeArrowheads="1"/>
          </p:cNvSpPr>
          <p:nvPr/>
        </p:nvSpPr>
        <p:spPr bwMode="auto">
          <a:xfrm>
            <a:off x="1466272" y="424588"/>
            <a:ext cx="39312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000" i="1" baseline="0">
                <a:solidFill>
                  <a:srgbClr val="000000"/>
                </a:solidFill>
                <a:latin typeface="Arial" charset="0"/>
              </a:rPr>
              <a:t>НОМЫН БҮТЭЦ</a:t>
            </a:r>
            <a:endParaRPr lang="en-US" sz="2000" i="1" baseline="0">
              <a:solidFill>
                <a:srgbClr val="000000"/>
              </a:solidFill>
              <a:latin typeface="Arial" charset="0"/>
            </a:endParaRPr>
          </a:p>
        </p:txBody>
      </p:sp>
      <p:sp>
        <p:nvSpPr>
          <p:cNvPr id="39100" name="Text Box 275"/>
          <p:cNvSpPr txBox="1">
            <a:spLocks noChangeArrowheads="1"/>
          </p:cNvSpPr>
          <p:nvPr/>
        </p:nvSpPr>
        <p:spPr bwMode="auto">
          <a:xfrm>
            <a:off x="2288888" y="27691"/>
            <a:ext cx="37667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defTabSz="914400" fontAlgn="base">
              <a:spcBef>
                <a:spcPct val="50000"/>
              </a:spcBef>
              <a:spcAft>
                <a:spcPct val="0"/>
              </a:spcAft>
            </a:pPr>
            <a:r>
              <a:rPr lang="mn-MN" sz="1600" i="1" baseline="0">
                <a:solidFill>
                  <a:srgbClr val="000000"/>
                </a:solidFill>
                <a:latin typeface="Arial" charset="0"/>
              </a:rPr>
              <a:t>Сургалтын гарын авлага </a:t>
            </a:r>
            <a:r>
              <a:rPr lang="en-US" sz="1600" i="1" baseline="0">
                <a:solidFill>
                  <a:srgbClr val="000000"/>
                </a:solidFill>
                <a:latin typeface="Arial" charset="0"/>
              </a:rPr>
              <a:t>#</a:t>
            </a:r>
          </a:p>
        </p:txBody>
      </p:sp>
      <p:sp>
        <p:nvSpPr>
          <p:cNvPr id="39101" name="Line 276"/>
          <p:cNvSpPr>
            <a:spLocks noChangeShapeType="1"/>
          </p:cNvSpPr>
          <p:nvPr/>
        </p:nvSpPr>
        <p:spPr bwMode="auto">
          <a:xfrm>
            <a:off x="373786" y="387667"/>
            <a:ext cx="589251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02" name="Line 277"/>
          <p:cNvSpPr>
            <a:spLocks noChangeShapeType="1"/>
          </p:cNvSpPr>
          <p:nvPr/>
        </p:nvSpPr>
        <p:spPr bwMode="auto">
          <a:xfrm>
            <a:off x="495013" y="8740951"/>
            <a:ext cx="589251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03" name="Line 282"/>
          <p:cNvSpPr>
            <a:spLocks noChangeShapeType="1"/>
          </p:cNvSpPr>
          <p:nvPr/>
        </p:nvSpPr>
        <p:spPr bwMode="auto">
          <a:xfrm>
            <a:off x="2733386" y="3461305"/>
            <a:ext cx="9943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04" name="Text Box 340"/>
          <p:cNvSpPr txBox="1">
            <a:spLocks noChangeArrowheads="1"/>
          </p:cNvSpPr>
          <p:nvPr/>
        </p:nvSpPr>
        <p:spPr bwMode="auto">
          <a:xfrm>
            <a:off x="5299365" y="6604172"/>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400">
                <a:solidFill>
                  <a:srgbClr val="000000"/>
                </a:solidFill>
                <a:latin typeface="Helvetica" charset="0"/>
              </a:rPr>
              <a:t>З</a:t>
            </a:r>
            <a:endParaRPr lang="en-US" sz="2400">
              <a:solidFill>
                <a:srgbClr val="000000"/>
              </a:solidFill>
              <a:latin typeface="Helvetica" charset="0"/>
            </a:endParaRPr>
          </a:p>
        </p:txBody>
      </p:sp>
      <p:sp>
        <p:nvSpPr>
          <p:cNvPr id="39105" name="AutoShape 342" descr="75%"/>
          <p:cNvSpPr>
            <a:spLocks noChangeArrowheads="1"/>
          </p:cNvSpPr>
          <p:nvPr/>
        </p:nvSpPr>
        <p:spPr bwMode="auto">
          <a:xfrm rot="-2282698">
            <a:off x="3974524" y="5733464"/>
            <a:ext cx="266989" cy="444585"/>
          </a:xfrm>
          <a:prstGeom prst="downArrow">
            <a:avLst>
              <a:gd name="adj1" fmla="val 50000"/>
              <a:gd name="adj2" fmla="val 39054"/>
            </a:avLst>
          </a:prstGeom>
          <a:pattFill prst="pct75">
            <a:fgClr>
              <a:schemeClr val="tx1"/>
            </a:fgClr>
            <a:bgClr>
              <a:schemeClr val="bg1"/>
            </a:bgClr>
          </a:patt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06" name="AutoShape 343" descr="75%"/>
          <p:cNvSpPr>
            <a:spLocks noChangeArrowheads="1"/>
          </p:cNvSpPr>
          <p:nvPr/>
        </p:nvSpPr>
        <p:spPr bwMode="auto">
          <a:xfrm>
            <a:off x="3581979" y="5619623"/>
            <a:ext cx="386773" cy="279981"/>
          </a:xfrm>
          <a:prstGeom prst="leftArrow">
            <a:avLst>
              <a:gd name="adj1" fmla="val 50000"/>
              <a:gd name="adj2" fmla="val 36813"/>
            </a:avLst>
          </a:prstGeom>
          <a:pattFill prst="pct75">
            <a:fgClr>
              <a:schemeClr val="tx1"/>
            </a:fgClr>
            <a:bgClr>
              <a:schemeClr val="bg1"/>
            </a:bgClr>
          </a:patt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107" name="Rectangle 344" descr="75%"/>
          <p:cNvSpPr>
            <a:spLocks noChangeArrowheads="1"/>
          </p:cNvSpPr>
          <p:nvPr/>
        </p:nvSpPr>
        <p:spPr bwMode="auto">
          <a:xfrm>
            <a:off x="4019262" y="2156780"/>
            <a:ext cx="127000" cy="1790649"/>
          </a:xfrm>
          <a:prstGeom prst="rect">
            <a:avLst/>
          </a:prstGeom>
          <a:pattFill prst="pct75">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pic>
        <p:nvPicPr>
          <p:cNvPr id="39108" name="Picture 3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320" y="1175307"/>
            <a:ext cx="1206500" cy="248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09" name="Rectangle 341" descr="75%"/>
          <p:cNvSpPr>
            <a:spLocks noChangeArrowheads="1"/>
          </p:cNvSpPr>
          <p:nvPr/>
        </p:nvSpPr>
        <p:spPr bwMode="auto">
          <a:xfrm>
            <a:off x="3919683" y="2170625"/>
            <a:ext cx="125558" cy="3670523"/>
          </a:xfrm>
          <a:prstGeom prst="rect">
            <a:avLst/>
          </a:prstGeom>
          <a:pattFill prst="pct75">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Tree>
    <p:extLst>
      <p:ext uri="{BB962C8B-B14F-4D97-AF65-F5344CB8AC3E}">
        <p14:creationId xmlns:p14="http://schemas.microsoft.com/office/powerpoint/2010/main" val="21643258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descr="Narrow horizontal"/>
          <p:cNvSpPr>
            <a:spLocks noChangeArrowheads="1"/>
          </p:cNvSpPr>
          <p:nvPr/>
        </p:nvSpPr>
        <p:spPr bwMode="auto">
          <a:xfrm>
            <a:off x="3583422" y="6276501"/>
            <a:ext cx="1358034" cy="2136780"/>
          </a:xfrm>
          <a:prstGeom prst="rect">
            <a:avLst/>
          </a:prstGeom>
          <a:pattFill prst="narHorz">
            <a:fgClr>
              <a:srgbClr val="FF9EF3"/>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939" name="Rectangle 7" descr="40%"/>
          <p:cNvSpPr>
            <a:spLocks noChangeArrowheads="1"/>
          </p:cNvSpPr>
          <p:nvPr/>
        </p:nvSpPr>
        <p:spPr bwMode="auto">
          <a:xfrm>
            <a:off x="3571876" y="2585981"/>
            <a:ext cx="1359477" cy="3684367"/>
          </a:xfrm>
          <a:prstGeom prst="rect">
            <a:avLst/>
          </a:prstGeom>
          <a:pattFill prst="pct40">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941" name="Rectangle 2" descr="30%"/>
          <p:cNvSpPr>
            <a:spLocks noChangeArrowheads="1"/>
          </p:cNvSpPr>
          <p:nvPr/>
        </p:nvSpPr>
        <p:spPr bwMode="auto">
          <a:xfrm>
            <a:off x="559956" y="1956791"/>
            <a:ext cx="1394114" cy="47996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2000">
              <a:solidFill>
                <a:srgbClr val="000000"/>
              </a:solidFill>
              <a:latin typeface="Times" charset="0"/>
              <a:ea typeface="ＭＳ Ｐゴシック" charset="0"/>
              <a:cs typeface="ＭＳ Ｐゴシック" charset="0"/>
            </a:endParaRPr>
          </a:p>
        </p:txBody>
      </p:sp>
      <p:sp>
        <p:nvSpPr>
          <p:cNvPr id="39942" name="Rectangle 3" descr="30%"/>
          <p:cNvSpPr>
            <a:spLocks noChangeArrowheads="1"/>
          </p:cNvSpPr>
          <p:nvPr/>
        </p:nvSpPr>
        <p:spPr bwMode="auto">
          <a:xfrm>
            <a:off x="2072410" y="1962945"/>
            <a:ext cx="1392671" cy="481507"/>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2000">
              <a:solidFill>
                <a:srgbClr val="000000"/>
              </a:solidFill>
              <a:latin typeface="Times" charset="0"/>
              <a:ea typeface="ＭＳ Ｐゴシック" charset="0"/>
              <a:cs typeface="ＭＳ Ｐゴシック" charset="0"/>
            </a:endParaRPr>
          </a:p>
        </p:txBody>
      </p:sp>
      <p:sp>
        <p:nvSpPr>
          <p:cNvPr id="39943" name="Rectangle 4" descr="30%"/>
          <p:cNvSpPr>
            <a:spLocks noChangeArrowheads="1"/>
          </p:cNvSpPr>
          <p:nvPr/>
        </p:nvSpPr>
        <p:spPr bwMode="auto">
          <a:xfrm>
            <a:off x="3566105" y="1961407"/>
            <a:ext cx="1392670" cy="47996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2000">
              <a:solidFill>
                <a:srgbClr val="000000"/>
              </a:solidFill>
              <a:latin typeface="Times" charset="0"/>
              <a:ea typeface="ＭＳ Ｐゴシック" charset="0"/>
              <a:cs typeface="ＭＳ Ｐゴシック" charset="0"/>
            </a:endParaRPr>
          </a:p>
        </p:txBody>
      </p:sp>
      <p:sp>
        <p:nvSpPr>
          <p:cNvPr id="39944" name="Rectangle 5" descr="30%"/>
          <p:cNvSpPr>
            <a:spLocks noChangeArrowheads="1"/>
          </p:cNvSpPr>
          <p:nvPr/>
        </p:nvSpPr>
        <p:spPr bwMode="auto">
          <a:xfrm>
            <a:off x="5048252" y="1966021"/>
            <a:ext cx="1359477" cy="481507"/>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2000">
              <a:solidFill>
                <a:srgbClr val="000000"/>
              </a:solidFill>
              <a:latin typeface="Times" charset="0"/>
              <a:ea typeface="ＭＳ Ｐゴシック" charset="0"/>
              <a:cs typeface="ＭＳ Ｐゴシック" charset="0"/>
            </a:endParaRPr>
          </a:p>
        </p:txBody>
      </p:sp>
      <p:sp>
        <p:nvSpPr>
          <p:cNvPr id="39945" name="Text Box 8"/>
          <p:cNvSpPr txBox="1">
            <a:spLocks noChangeArrowheads="1"/>
          </p:cNvSpPr>
          <p:nvPr/>
        </p:nvSpPr>
        <p:spPr bwMode="auto">
          <a:xfrm>
            <a:off x="5981989" y="89225"/>
            <a:ext cx="685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20</a:t>
            </a:r>
          </a:p>
        </p:txBody>
      </p:sp>
      <p:sp>
        <p:nvSpPr>
          <p:cNvPr id="39946" name="Text Box 9"/>
          <p:cNvSpPr txBox="1">
            <a:spLocks noChangeArrowheads="1"/>
          </p:cNvSpPr>
          <p:nvPr/>
        </p:nvSpPr>
        <p:spPr bwMode="auto">
          <a:xfrm>
            <a:off x="622301" y="990703"/>
            <a:ext cx="5968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i="1" baseline="0" dirty="0">
                <a:solidFill>
                  <a:srgbClr val="000000"/>
                </a:solidFill>
                <a:latin typeface="Arial" charset="0"/>
              </a:rPr>
              <a:t>ШИНЭ ГЭРЭЭНИЙ НОМУУДЫГ ДЭС ДАРААЛЛААР</a:t>
            </a:r>
            <a:endParaRPr lang="en-US" sz="1800" i="1" baseline="0" dirty="0">
              <a:solidFill>
                <a:srgbClr val="000000"/>
              </a:solidFill>
              <a:latin typeface="Arial" charset="0"/>
            </a:endParaRPr>
          </a:p>
        </p:txBody>
      </p:sp>
      <p:sp>
        <p:nvSpPr>
          <p:cNvPr id="39947" name="Text Box 10"/>
          <p:cNvSpPr txBox="1">
            <a:spLocks noChangeArrowheads="1"/>
          </p:cNvSpPr>
          <p:nvPr/>
        </p:nvSpPr>
        <p:spPr bwMode="auto">
          <a:xfrm>
            <a:off x="336262" y="1333757"/>
            <a:ext cx="62215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ja-JP" altLang="en-US" sz="1000" baseline="0">
                <a:solidFill>
                  <a:srgbClr val="000000"/>
                </a:solidFill>
                <a:latin typeface="Arial" charset="0"/>
              </a:rPr>
              <a:t>“</a:t>
            </a:r>
            <a:r>
              <a:rPr lang="mn-MN" sz="1000" baseline="0">
                <a:solidFill>
                  <a:srgbClr val="000000"/>
                </a:solidFill>
                <a:latin typeface="Arial" charset="0"/>
              </a:rPr>
              <a:t>ЕСҮС файлаас</a:t>
            </a:r>
            <a:r>
              <a:rPr lang="ja-JP" altLang="en-US" sz="1000" baseline="0">
                <a:solidFill>
                  <a:srgbClr val="000000"/>
                </a:solidFill>
                <a:latin typeface="Arial" charset="0"/>
              </a:rPr>
              <a:t>”</a:t>
            </a:r>
            <a:r>
              <a:rPr lang="en-US" sz="1000" baseline="0">
                <a:solidFill>
                  <a:srgbClr val="000000"/>
                </a:solidFill>
                <a:latin typeface="Arial" charset="0"/>
              </a:rPr>
              <a:t>…</a:t>
            </a:r>
            <a:r>
              <a:rPr lang="mn-MN" sz="1000" baseline="0">
                <a:solidFill>
                  <a:srgbClr val="000000"/>
                </a:solidFill>
                <a:latin typeface="Arial" charset="0"/>
              </a:rPr>
              <a:t> Шинэ гэрээ нь сайн мэдээ болон анхны чуулганы эхний 100 жилийг хамруулсан байна. Олон жилийн өмнө Шинэ гэрээг дөрвөн сэдэвт ангилжээ ...</a:t>
            </a:r>
            <a:endParaRPr lang="en-US" sz="1000" baseline="0">
              <a:solidFill>
                <a:srgbClr val="000000"/>
              </a:solidFill>
              <a:latin typeface="Arial" charset="0"/>
            </a:endParaRPr>
          </a:p>
        </p:txBody>
      </p:sp>
      <p:sp>
        <p:nvSpPr>
          <p:cNvPr id="39948" name="Text Box 11"/>
          <p:cNvSpPr txBox="1">
            <a:spLocks noChangeArrowheads="1"/>
          </p:cNvSpPr>
          <p:nvPr/>
        </p:nvSpPr>
        <p:spPr bwMode="auto">
          <a:xfrm>
            <a:off x="656650" y="1944846"/>
            <a:ext cx="1189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200" baseline="0" dirty="0">
                <a:solidFill>
                  <a:srgbClr val="000000"/>
                </a:solidFill>
                <a:latin typeface="Helvetica" charset="0"/>
              </a:rPr>
              <a:t>__________&amp;___________</a:t>
            </a:r>
          </a:p>
        </p:txBody>
      </p:sp>
      <p:sp>
        <p:nvSpPr>
          <p:cNvPr id="39949" name="Text Box 12"/>
          <p:cNvSpPr txBox="1">
            <a:spLocks noChangeArrowheads="1"/>
          </p:cNvSpPr>
          <p:nvPr/>
        </p:nvSpPr>
        <p:spPr bwMode="auto">
          <a:xfrm>
            <a:off x="2141683" y="1952538"/>
            <a:ext cx="1258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200" baseline="0">
                <a:solidFill>
                  <a:srgbClr val="000000"/>
                </a:solidFill>
                <a:latin typeface="Helvetica" charset="0"/>
              </a:rPr>
              <a:t>____________ ____________</a:t>
            </a:r>
          </a:p>
        </p:txBody>
      </p:sp>
      <p:sp>
        <p:nvSpPr>
          <p:cNvPr id="39950" name="Text Box 13"/>
          <p:cNvSpPr txBox="1">
            <a:spLocks noChangeArrowheads="1"/>
          </p:cNvSpPr>
          <p:nvPr/>
        </p:nvSpPr>
        <p:spPr bwMode="auto">
          <a:xfrm>
            <a:off x="3631046" y="1961768"/>
            <a:ext cx="1258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200" baseline="0">
                <a:solidFill>
                  <a:srgbClr val="000000"/>
                </a:solidFill>
                <a:latin typeface="Helvetica" charset="0"/>
              </a:rPr>
              <a:t>____________ ____________</a:t>
            </a:r>
          </a:p>
        </p:txBody>
      </p:sp>
      <p:sp>
        <p:nvSpPr>
          <p:cNvPr id="39951" name="Text Box 14"/>
          <p:cNvSpPr txBox="1">
            <a:spLocks noChangeArrowheads="1"/>
          </p:cNvSpPr>
          <p:nvPr/>
        </p:nvSpPr>
        <p:spPr bwMode="auto">
          <a:xfrm>
            <a:off x="5108863" y="1974074"/>
            <a:ext cx="1258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200" baseline="0">
                <a:solidFill>
                  <a:srgbClr val="000000"/>
                </a:solidFill>
                <a:latin typeface="Helvetica" charset="0"/>
              </a:rPr>
              <a:t>____________ ____________</a:t>
            </a:r>
          </a:p>
        </p:txBody>
      </p:sp>
      <p:sp>
        <p:nvSpPr>
          <p:cNvPr id="39952" name="Text Box 15"/>
          <p:cNvSpPr txBox="1">
            <a:spLocks noChangeArrowheads="1"/>
          </p:cNvSpPr>
          <p:nvPr/>
        </p:nvSpPr>
        <p:spPr bwMode="auto">
          <a:xfrm>
            <a:off x="977036" y="1669119"/>
            <a:ext cx="63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600" baseline="0">
                <a:solidFill>
                  <a:srgbClr val="000000"/>
                </a:solidFill>
                <a:latin typeface="Arial" charset="0"/>
              </a:rPr>
              <a:t>(4)</a:t>
            </a:r>
          </a:p>
        </p:txBody>
      </p:sp>
      <p:sp>
        <p:nvSpPr>
          <p:cNvPr id="39953" name="Text Box 16"/>
          <p:cNvSpPr txBox="1">
            <a:spLocks noChangeArrowheads="1"/>
          </p:cNvSpPr>
          <p:nvPr/>
        </p:nvSpPr>
        <p:spPr bwMode="auto">
          <a:xfrm>
            <a:off x="2418773" y="1662966"/>
            <a:ext cx="63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600" baseline="0">
                <a:solidFill>
                  <a:srgbClr val="000000"/>
                </a:solidFill>
                <a:latin typeface="Arial" charset="0"/>
              </a:rPr>
              <a:t>(1)</a:t>
            </a:r>
          </a:p>
        </p:txBody>
      </p:sp>
      <p:sp>
        <p:nvSpPr>
          <p:cNvPr id="39954" name="Text Box 17"/>
          <p:cNvSpPr txBox="1">
            <a:spLocks noChangeArrowheads="1"/>
          </p:cNvSpPr>
          <p:nvPr/>
        </p:nvSpPr>
        <p:spPr bwMode="auto">
          <a:xfrm>
            <a:off x="3925455" y="1673734"/>
            <a:ext cx="63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600" baseline="0">
                <a:solidFill>
                  <a:srgbClr val="000000"/>
                </a:solidFill>
                <a:latin typeface="Arial" charset="0"/>
              </a:rPr>
              <a:t>(21)</a:t>
            </a:r>
          </a:p>
        </p:txBody>
      </p:sp>
      <p:sp>
        <p:nvSpPr>
          <p:cNvPr id="39955" name="Text Box 18"/>
          <p:cNvSpPr txBox="1">
            <a:spLocks noChangeArrowheads="1"/>
          </p:cNvSpPr>
          <p:nvPr/>
        </p:nvSpPr>
        <p:spPr bwMode="auto">
          <a:xfrm>
            <a:off x="5388841" y="1673734"/>
            <a:ext cx="63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600" baseline="0">
                <a:solidFill>
                  <a:srgbClr val="000000"/>
                </a:solidFill>
                <a:latin typeface="Arial" charset="0"/>
              </a:rPr>
              <a:t>(1)</a:t>
            </a:r>
          </a:p>
        </p:txBody>
      </p:sp>
      <p:sp>
        <p:nvSpPr>
          <p:cNvPr id="39956" name="Text Box 19"/>
          <p:cNvSpPr txBox="1">
            <a:spLocks noChangeArrowheads="1"/>
          </p:cNvSpPr>
          <p:nvPr/>
        </p:nvSpPr>
        <p:spPr bwMode="auto">
          <a:xfrm>
            <a:off x="1905000" y="2589059"/>
            <a:ext cx="17303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400" baseline="0" dirty="0">
                <a:solidFill>
                  <a:srgbClr val="000000"/>
                </a:solidFill>
                <a:latin typeface="Arial" charset="0"/>
              </a:rPr>
              <a:t>Апостолуудын</a:t>
            </a:r>
            <a:br>
              <a:rPr lang="mn-MN" sz="1400" baseline="0" dirty="0">
                <a:solidFill>
                  <a:srgbClr val="000000"/>
                </a:solidFill>
                <a:latin typeface="Arial" charset="0"/>
              </a:rPr>
            </a:br>
            <a:r>
              <a:rPr lang="mn-MN" sz="1400" baseline="0" dirty="0">
                <a:solidFill>
                  <a:srgbClr val="000000"/>
                </a:solidFill>
                <a:latin typeface="Arial" charset="0"/>
              </a:rPr>
              <a:t>үйлс</a:t>
            </a:r>
            <a:endParaRPr lang="en-US" sz="1400" baseline="0" dirty="0">
              <a:solidFill>
                <a:srgbClr val="000000"/>
              </a:solidFill>
              <a:latin typeface="Arial" charset="0"/>
            </a:endParaRPr>
          </a:p>
        </p:txBody>
      </p:sp>
      <p:sp>
        <p:nvSpPr>
          <p:cNvPr id="39957" name="Text Box 20"/>
          <p:cNvSpPr txBox="1">
            <a:spLocks noChangeArrowheads="1"/>
          </p:cNvSpPr>
          <p:nvPr/>
        </p:nvSpPr>
        <p:spPr bwMode="auto">
          <a:xfrm>
            <a:off x="533978" y="2562906"/>
            <a:ext cx="1500909" cy="256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600" baseline="0">
                <a:solidFill>
                  <a:srgbClr val="000000"/>
                </a:solidFill>
                <a:latin typeface="Arial" charset="0"/>
              </a:rPr>
              <a:t>САЙН МЭДЭЭ</a:t>
            </a:r>
            <a:r>
              <a:rPr lang="en-US" sz="1600" baseline="0">
                <a:solidFill>
                  <a:srgbClr val="000000"/>
                </a:solidFill>
                <a:latin typeface="Arial" charset="0"/>
              </a:rPr>
              <a:t>:</a:t>
            </a:r>
          </a:p>
          <a:p>
            <a:pPr algn="ctr" defTabSz="914400" fontAlgn="base">
              <a:lnSpc>
                <a:spcPct val="75000"/>
              </a:lnSpc>
              <a:spcBef>
                <a:spcPct val="50000"/>
              </a:spcBef>
              <a:spcAft>
                <a:spcPct val="0"/>
              </a:spcAft>
            </a:pPr>
            <a:r>
              <a:rPr lang="en-US" sz="1600" baseline="0">
                <a:solidFill>
                  <a:srgbClr val="000000"/>
                </a:solidFill>
                <a:latin typeface="Arial" charset="0"/>
              </a:rPr>
              <a:t>Ma</a:t>
            </a:r>
            <a:r>
              <a:rPr lang="mn-MN" sz="1600" baseline="0">
                <a:solidFill>
                  <a:srgbClr val="000000"/>
                </a:solidFill>
                <a:latin typeface="Arial" charset="0"/>
              </a:rPr>
              <a:t>тай</a:t>
            </a:r>
            <a:r>
              <a:rPr lang="en-US" sz="1600" baseline="0">
                <a:solidFill>
                  <a:srgbClr val="000000"/>
                </a:solidFill>
                <a:latin typeface="Arial" charset="0"/>
              </a:rPr>
              <a:t>*</a:t>
            </a:r>
          </a:p>
          <a:p>
            <a:pPr algn="ctr" defTabSz="914400" fontAlgn="base">
              <a:lnSpc>
                <a:spcPct val="75000"/>
              </a:lnSpc>
              <a:spcBef>
                <a:spcPct val="50000"/>
              </a:spcBef>
              <a:spcAft>
                <a:spcPct val="0"/>
              </a:spcAft>
            </a:pPr>
            <a:r>
              <a:rPr lang="en-US" sz="1600" baseline="0">
                <a:solidFill>
                  <a:srgbClr val="000000"/>
                </a:solidFill>
                <a:latin typeface="Arial" charset="0"/>
              </a:rPr>
              <a:t>Ma</a:t>
            </a:r>
            <a:r>
              <a:rPr lang="mn-MN" sz="1600" baseline="0">
                <a:solidFill>
                  <a:srgbClr val="000000"/>
                </a:solidFill>
                <a:latin typeface="Arial" charset="0"/>
              </a:rPr>
              <a:t>рк</a:t>
            </a:r>
            <a:r>
              <a:rPr lang="en-US" sz="1600" baseline="0">
                <a:solidFill>
                  <a:srgbClr val="000000"/>
                </a:solidFill>
                <a:latin typeface="Arial" charset="0"/>
              </a:rPr>
              <a:t>*</a:t>
            </a:r>
          </a:p>
          <a:p>
            <a:pPr algn="ctr" defTabSz="914400" fontAlgn="base">
              <a:lnSpc>
                <a:spcPct val="75000"/>
              </a:lnSpc>
              <a:spcBef>
                <a:spcPct val="50000"/>
              </a:spcBef>
              <a:spcAft>
                <a:spcPct val="0"/>
              </a:spcAft>
            </a:pPr>
            <a:r>
              <a:rPr lang="mn-MN" sz="1600" baseline="0">
                <a:solidFill>
                  <a:srgbClr val="000000"/>
                </a:solidFill>
                <a:latin typeface="Arial" charset="0"/>
              </a:rPr>
              <a:t>Лук</a:t>
            </a:r>
            <a:r>
              <a:rPr lang="en-US" sz="1600" baseline="0">
                <a:solidFill>
                  <a:srgbClr val="000000"/>
                </a:solidFill>
                <a:latin typeface="Arial" charset="0"/>
              </a:rPr>
              <a:t>*</a:t>
            </a:r>
          </a:p>
          <a:p>
            <a:pPr algn="ctr" defTabSz="914400" fontAlgn="base">
              <a:lnSpc>
                <a:spcPct val="75000"/>
              </a:lnSpc>
              <a:spcBef>
                <a:spcPct val="50000"/>
              </a:spcBef>
              <a:spcAft>
                <a:spcPct val="0"/>
              </a:spcAft>
            </a:pPr>
            <a:r>
              <a:rPr lang="mn-MN" sz="1600" baseline="0">
                <a:solidFill>
                  <a:srgbClr val="000000"/>
                </a:solidFill>
                <a:latin typeface="Arial" charset="0"/>
              </a:rPr>
              <a:t>Иохан</a:t>
            </a:r>
            <a:r>
              <a:rPr lang="en-US" sz="1600" baseline="0">
                <a:solidFill>
                  <a:srgbClr val="000000"/>
                </a:solidFill>
                <a:latin typeface="Arial" charset="0"/>
              </a:rPr>
              <a:t>                 --------*</a:t>
            </a:r>
            <a:r>
              <a:rPr lang="mn-MN" sz="1600" baseline="0">
                <a:solidFill>
                  <a:srgbClr val="000000"/>
                </a:solidFill>
                <a:latin typeface="Arial" charset="0"/>
              </a:rPr>
              <a:t>Синоптик</a:t>
            </a:r>
            <a:r>
              <a:rPr lang="en-US" sz="1600" baseline="0">
                <a:solidFill>
                  <a:srgbClr val="000000"/>
                </a:solidFill>
                <a:latin typeface="Arial" charset="0"/>
              </a:rPr>
              <a:t>: </a:t>
            </a:r>
            <a:r>
              <a:rPr lang="ja-JP" altLang="en-US" sz="1600" baseline="0">
                <a:solidFill>
                  <a:srgbClr val="000000"/>
                </a:solidFill>
                <a:latin typeface="Arial" charset="0"/>
              </a:rPr>
              <a:t>“</a:t>
            </a:r>
            <a:r>
              <a:rPr lang="en-US" sz="1600" baseline="0">
                <a:solidFill>
                  <a:srgbClr val="000000"/>
                </a:solidFill>
                <a:latin typeface="Arial" charset="0"/>
              </a:rPr>
              <a:t>_______           ________</a:t>
            </a:r>
            <a:r>
              <a:rPr lang="ja-JP" altLang="en-US" sz="1600" baseline="0">
                <a:solidFill>
                  <a:srgbClr val="000000"/>
                </a:solidFill>
                <a:latin typeface="Arial" charset="0"/>
              </a:rPr>
              <a:t>”</a:t>
            </a:r>
            <a:endParaRPr lang="en-US" sz="1600" baseline="0">
              <a:solidFill>
                <a:srgbClr val="000000"/>
              </a:solidFill>
              <a:latin typeface="Arial" charset="0"/>
            </a:endParaRPr>
          </a:p>
        </p:txBody>
      </p:sp>
      <p:sp>
        <p:nvSpPr>
          <p:cNvPr id="39958" name="Text Box 21"/>
          <p:cNvSpPr txBox="1">
            <a:spLocks noChangeArrowheads="1"/>
          </p:cNvSpPr>
          <p:nvPr/>
        </p:nvSpPr>
        <p:spPr bwMode="auto">
          <a:xfrm>
            <a:off x="5000625" y="2545983"/>
            <a:ext cx="1412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600" baseline="0">
                <a:solidFill>
                  <a:srgbClr val="000000"/>
                </a:solidFill>
                <a:latin typeface="Arial" charset="0"/>
              </a:rPr>
              <a:t>ИЛЧЛЭЛТ</a:t>
            </a:r>
            <a:endParaRPr lang="en-US" sz="1600" baseline="0">
              <a:solidFill>
                <a:srgbClr val="000000"/>
              </a:solidFill>
              <a:latin typeface="Arial" charset="0"/>
            </a:endParaRPr>
          </a:p>
        </p:txBody>
      </p:sp>
      <p:sp>
        <p:nvSpPr>
          <p:cNvPr id="39959" name="Rectangle 22"/>
          <p:cNvSpPr>
            <a:spLocks noChangeArrowheads="1"/>
          </p:cNvSpPr>
          <p:nvPr/>
        </p:nvSpPr>
        <p:spPr bwMode="auto">
          <a:xfrm>
            <a:off x="3560330" y="2556751"/>
            <a:ext cx="1394114" cy="5894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eaLnBrk="0" fontAlgn="base" hangingPunct="0">
              <a:spcBef>
                <a:spcPct val="0"/>
              </a:spcBef>
              <a:spcAft>
                <a:spcPct val="0"/>
              </a:spcAft>
            </a:pPr>
            <a:endParaRPr lang="en-US" sz="2000">
              <a:solidFill>
                <a:srgbClr val="000000"/>
              </a:solidFill>
              <a:latin typeface="Times" charset="0"/>
              <a:ea typeface="ＭＳ Ｐゴシック" charset="0"/>
              <a:cs typeface="ＭＳ Ｐゴシック" charset="0"/>
            </a:endParaRPr>
          </a:p>
        </p:txBody>
      </p:sp>
      <p:sp>
        <p:nvSpPr>
          <p:cNvPr id="39960" name="Rectangle 23"/>
          <p:cNvSpPr>
            <a:spLocks noChangeArrowheads="1"/>
          </p:cNvSpPr>
          <p:nvPr/>
        </p:nvSpPr>
        <p:spPr bwMode="auto">
          <a:xfrm>
            <a:off x="2072410" y="2584441"/>
            <a:ext cx="1392671" cy="82456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eaLnBrk="0" fontAlgn="base" hangingPunct="0">
              <a:spcBef>
                <a:spcPct val="0"/>
              </a:spcBef>
              <a:spcAft>
                <a:spcPct val="0"/>
              </a:spcAft>
            </a:pPr>
            <a:endParaRPr lang="en-US" sz="2000">
              <a:solidFill>
                <a:srgbClr val="000000"/>
              </a:solidFill>
              <a:latin typeface="Times" charset="0"/>
              <a:ea typeface="ＭＳ Ｐゴシック" charset="0"/>
              <a:cs typeface="ＭＳ Ｐゴシック" charset="0"/>
            </a:endParaRPr>
          </a:p>
        </p:txBody>
      </p:sp>
      <p:sp>
        <p:nvSpPr>
          <p:cNvPr id="39961" name="Rectangle 24"/>
          <p:cNvSpPr>
            <a:spLocks noChangeArrowheads="1"/>
          </p:cNvSpPr>
          <p:nvPr/>
        </p:nvSpPr>
        <p:spPr bwMode="auto">
          <a:xfrm>
            <a:off x="584489" y="2582904"/>
            <a:ext cx="1394114" cy="249829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eaLnBrk="0" fontAlgn="base" hangingPunct="0">
              <a:spcBef>
                <a:spcPct val="0"/>
              </a:spcBef>
              <a:spcAft>
                <a:spcPct val="0"/>
              </a:spcAft>
            </a:pPr>
            <a:endParaRPr lang="en-US" sz="2000">
              <a:solidFill>
                <a:srgbClr val="000000"/>
              </a:solidFill>
              <a:latin typeface="Times" charset="0"/>
              <a:ea typeface="ＭＳ Ｐゴシック" charset="0"/>
              <a:cs typeface="ＭＳ Ｐゴシック" charset="0"/>
            </a:endParaRPr>
          </a:p>
        </p:txBody>
      </p:sp>
      <p:sp>
        <p:nvSpPr>
          <p:cNvPr id="39962" name="Rectangle 25"/>
          <p:cNvSpPr>
            <a:spLocks noChangeArrowheads="1"/>
          </p:cNvSpPr>
          <p:nvPr/>
        </p:nvSpPr>
        <p:spPr bwMode="auto">
          <a:xfrm>
            <a:off x="5049696" y="2587519"/>
            <a:ext cx="1376795" cy="7214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eaLnBrk="0" fontAlgn="base" hangingPunct="0">
              <a:spcBef>
                <a:spcPct val="0"/>
              </a:spcBef>
              <a:spcAft>
                <a:spcPct val="0"/>
              </a:spcAft>
            </a:pPr>
            <a:endParaRPr lang="en-US" sz="2000">
              <a:solidFill>
                <a:srgbClr val="000000"/>
              </a:solidFill>
              <a:latin typeface="Times" charset="0"/>
              <a:ea typeface="ＭＳ Ｐゴシック" charset="0"/>
              <a:cs typeface="ＭＳ Ｐゴシック" charset="0"/>
            </a:endParaRPr>
          </a:p>
        </p:txBody>
      </p:sp>
      <p:grpSp>
        <p:nvGrpSpPr>
          <p:cNvPr id="39963" name="Group 26"/>
          <p:cNvGrpSpPr>
            <a:grpSpLocks/>
          </p:cNvGrpSpPr>
          <p:nvPr/>
        </p:nvGrpSpPr>
        <p:grpSpPr bwMode="auto">
          <a:xfrm>
            <a:off x="82446" y="5345802"/>
            <a:ext cx="3652509" cy="738413"/>
            <a:chOff x="475" y="3420"/>
            <a:chExt cx="2135" cy="480"/>
          </a:xfrm>
        </p:grpSpPr>
        <p:sp>
          <p:nvSpPr>
            <p:cNvPr id="39987" name="AutoShape 27" descr="Light upward diagonal"/>
            <p:cNvSpPr>
              <a:spLocks noChangeArrowheads="1"/>
            </p:cNvSpPr>
            <p:nvPr/>
          </p:nvSpPr>
          <p:spPr bwMode="auto">
            <a:xfrm>
              <a:off x="537" y="3422"/>
              <a:ext cx="1785" cy="323"/>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988" name="Text Box 28"/>
            <p:cNvSpPr txBox="1">
              <a:spLocks noChangeArrowheads="1"/>
            </p:cNvSpPr>
            <p:nvPr/>
          </p:nvSpPr>
          <p:spPr bwMode="auto">
            <a:xfrm>
              <a:off x="475" y="3420"/>
              <a:ext cx="191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400" baseline="0" dirty="0">
                  <a:solidFill>
                    <a:srgbClr val="000000"/>
                  </a:solidFill>
                  <a:latin typeface="Helvetica" charset="0"/>
                </a:rPr>
                <a:t>Чуулганы няравын дууль</a:t>
              </a:r>
              <a:r>
                <a:rPr lang="en-US" sz="1400" baseline="0" dirty="0">
                  <a:solidFill>
                    <a:srgbClr val="000000"/>
                  </a:solidFill>
                  <a:latin typeface="Helvetica" charset="0"/>
                </a:rPr>
                <a:t>: </a:t>
              </a:r>
              <a:r>
                <a:rPr lang="ja-JP" altLang="en-US" sz="1400" baseline="0" dirty="0">
                  <a:solidFill>
                    <a:srgbClr val="000000"/>
                  </a:solidFill>
                  <a:latin typeface="Helvetica" charset="0"/>
                </a:rPr>
                <a:t>“</a:t>
              </a:r>
              <a:r>
                <a:rPr lang="en-US" sz="1400" baseline="0" dirty="0">
                  <a:solidFill>
                    <a:srgbClr val="000000"/>
                  </a:solidFill>
                  <a:latin typeface="Helvetica" charset="0"/>
                </a:rPr>
                <a:t>_________ ________ ________.</a:t>
              </a:r>
              <a:r>
                <a:rPr lang="ja-JP" altLang="en-US" sz="1400" baseline="0" dirty="0">
                  <a:solidFill>
                    <a:srgbClr val="000000"/>
                  </a:solidFill>
                  <a:latin typeface="Helvetica" charset="0"/>
                </a:rPr>
                <a:t>”</a:t>
              </a:r>
              <a:endParaRPr lang="en-US" sz="1400" baseline="0" dirty="0">
                <a:solidFill>
                  <a:srgbClr val="000000"/>
                </a:solidFill>
                <a:latin typeface="Helvetica" charset="0"/>
              </a:endParaRPr>
            </a:p>
          </p:txBody>
        </p:sp>
        <p:sp>
          <p:nvSpPr>
            <p:cNvPr id="39989" name="AutoShape 29"/>
            <p:cNvSpPr>
              <a:spLocks noChangeArrowheads="1"/>
            </p:cNvSpPr>
            <p:nvPr/>
          </p:nvSpPr>
          <p:spPr bwMode="auto">
            <a:xfrm>
              <a:off x="2256" y="3440"/>
              <a:ext cx="354" cy="260"/>
            </a:xfrm>
            <a:custGeom>
              <a:avLst/>
              <a:gdLst>
                <a:gd name="T0" fmla="*/ 0 w 21600"/>
                <a:gd name="T1" fmla="*/ 0 h 21600"/>
                <a:gd name="T2" fmla="*/ 0 w 21600"/>
                <a:gd name="T3" fmla="*/ 0 h 21600"/>
                <a:gd name="T4" fmla="*/ 0 w 21600"/>
                <a:gd name="T5" fmla="*/ 0 h 21600"/>
                <a:gd name="T6" fmla="*/ 0 w 21600"/>
                <a:gd name="T7" fmla="*/ 0 h 21600"/>
                <a:gd name="T8" fmla="*/ 3 60000 65536"/>
                <a:gd name="T9" fmla="*/ 2 60000 65536"/>
                <a:gd name="T10" fmla="*/ 1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39964" name="Group 30"/>
          <p:cNvGrpSpPr>
            <a:grpSpLocks/>
          </p:cNvGrpSpPr>
          <p:nvPr/>
        </p:nvGrpSpPr>
        <p:grpSpPr bwMode="auto">
          <a:xfrm>
            <a:off x="-152086" y="5965753"/>
            <a:ext cx="3850954" cy="403049"/>
            <a:chOff x="356" y="3757"/>
            <a:chExt cx="2251" cy="262"/>
          </a:xfrm>
        </p:grpSpPr>
        <p:sp>
          <p:nvSpPr>
            <p:cNvPr id="39984" name="AutoShape 31" descr="Light upward diagonal"/>
            <p:cNvSpPr>
              <a:spLocks noChangeArrowheads="1"/>
            </p:cNvSpPr>
            <p:nvPr/>
          </p:nvSpPr>
          <p:spPr bwMode="auto">
            <a:xfrm>
              <a:off x="546" y="3801"/>
              <a:ext cx="1785" cy="218"/>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985" name="Text Box 32"/>
            <p:cNvSpPr txBox="1">
              <a:spLocks noChangeArrowheads="1"/>
            </p:cNvSpPr>
            <p:nvPr/>
          </p:nvSpPr>
          <p:spPr bwMode="auto">
            <a:xfrm>
              <a:off x="356" y="3811"/>
              <a:ext cx="2058"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ja-JP" altLang="en-US" sz="1400" baseline="0" dirty="0">
                  <a:solidFill>
                    <a:srgbClr val="000000"/>
                  </a:solidFill>
                  <a:latin typeface="Helvetica" charset="0"/>
                </a:rPr>
                <a:t>“</a:t>
              </a:r>
              <a:r>
                <a:rPr lang="mn-MN" sz="1400" baseline="0" dirty="0">
                  <a:solidFill>
                    <a:srgbClr val="000000"/>
                  </a:solidFill>
                  <a:latin typeface="Helvetica" charset="0"/>
                </a:rPr>
                <a:t>Паулын </a:t>
              </a:r>
              <a:r>
                <a:rPr lang="en-US" sz="1400" baseline="0" dirty="0">
                  <a:solidFill>
                    <a:srgbClr val="000000"/>
                  </a:solidFill>
                  <a:latin typeface="Helvetica" charset="0"/>
                </a:rPr>
                <a:t>_________</a:t>
              </a:r>
              <a:r>
                <a:rPr lang="mn-MN" sz="1400" baseline="0" dirty="0">
                  <a:solidFill>
                    <a:srgbClr val="000000"/>
                  </a:solidFill>
                  <a:latin typeface="Helvetica" charset="0"/>
                </a:rPr>
                <a:t>-ын төгсгөл</a:t>
              </a:r>
              <a:r>
                <a:rPr lang="ja-JP" altLang="en-US" sz="1400" baseline="0" dirty="0">
                  <a:solidFill>
                    <a:srgbClr val="000000"/>
                  </a:solidFill>
                  <a:latin typeface="Helvetica" charset="0"/>
                </a:rPr>
                <a:t>”</a:t>
              </a:r>
              <a:endParaRPr lang="en-US" sz="1400" baseline="0" dirty="0">
                <a:solidFill>
                  <a:srgbClr val="000000"/>
                </a:solidFill>
                <a:latin typeface="Helvetica" charset="0"/>
              </a:endParaRPr>
            </a:p>
          </p:txBody>
        </p:sp>
        <p:sp>
          <p:nvSpPr>
            <p:cNvPr id="39986" name="AutoShape 33"/>
            <p:cNvSpPr>
              <a:spLocks noChangeArrowheads="1"/>
            </p:cNvSpPr>
            <p:nvPr/>
          </p:nvSpPr>
          <p:spPr bwMode="auto">
            <a:xfrm>
              <a:off x="2253" y="3757"/>
              <a:ext cx="354" cy="260"/>
            </a:xfrm>
            <a:custGeom>
              <a:avLst/>
              <a:gdLst>
                <a:gd name="T0" fmla="*/ 0 w 21600"/>
                <a:gd name="T1" fmla="*/ 0 h 21600"/>
                <a:gd name="T2" fmla="*/ 0 w 21600"/>
                <a:gd name="T3" fmla="*/ 0 h 21600"/>
                <a:gd name="T4" fmla="*/ 0 w 21600"/>
                <a:gd name="T5" fmla="*/ 0 h 21600"/>
                <a:gd name="T6" fmla="*/ 0 w 21600"/>
                <a:gd name="T7" fmla="*/ 0 h 21600"/>
                <a:gd name="T8" fmla="*/ 3 60000 65536"/>
                <a:gd name="T9" fmla="*/ 2 60000 65536"/>
                <a:gd name="T10" fmla="*/ 1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39965" name="AutoShape 35" descr="Light upward diagonal"/>
          <p:cNvSpPr>
            <a:spLocks noChangeArrowheads="1"/>
          </p:cNvSpPr>
          <p:nvPr/>
        </p:nvSpPr>
        <p:spPr bwMode="auto">
          <a:xfrm>
            <a:off x="5194014" y="3402850"/>
            <a:ext cx="1111250" cy="883017"/>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966" name="Text Box 36" descr="Light upward diagonal"/>
          <p:cNvSpPr txBox="1">
            <a:spLocks noChangeArrowheads="1"/>
          </p:cNvSpPr>
          <p:nvPr/>
        </p:nvSpPr>
        <p:spPr bwMode="auto">
          <a:xfrm>
            <a:off x="5179581" y="3384390"/>
            <a:ext cx="122814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ja-JP" altLang="en-US" sz="1400" baseline="0" dirty="0">
                <a:solidFill>
                  <a:srgbClr val="000000"/>
                </a:solidFill>
                <a:latin typeface="Helvetica" charset="0"/>
              </a:rPr>
              <a:t>“</a:t>
            </a:r>
            <a:r>
              <a:rPr lang="mn-MN" sz="1400" baseline="0" dirty="0">
                <a:solidFill>
                  <a:srgbClr val="000000"/>
                </a:solidFill>
                <a:latin typeface="Helvetica" charset="0"/>
              </a:rPr>
              <a:t>Зарим</a:t>
            </a:r>
            <a:r>
              <a:rPr lang="en-US" sz="1400" baseline="0" dirty="0">
                <a:solidFill>
                  <a:srgbClr val="000000"/>
                </a:solidFill>
                <a:latin typeface="Helvetica" charset="0"/>
              </a:rPr>
              <a:t> _________ </a:t>
            </a:r>
            <a:r>
              <a:rPr lang="mn-MN" sz="1400" baseline="0" dirty="0" smtClean="0">
                <a:solidFill>
                  <a:srgbClr val="000000"/>
                </a:solidFill>
                <a:latin typeface="Helvetica" charset="0"/>
              </a:rPr>
              <a:t>байгаа</a:t>
            </a:r>
            <a:r>
              <a:rPr lang="en-US" sz="1400" baseline="0" dirty="0" smtClean="0">
                <a:solidFill>
                  <a:srgbClr val="000000"/>
                </a:solidFill>
                <a:latin typeface="Helvetica" charset="0"/>
              </a:rPr>
              <a:t>.</a:t>
            </a:r>
            <a:r>
              <a:rPr lang="ja-JP" altLang="en-US" sz="1400" baseline="0" dirty="0">
                <a:solidFill>
                  <a:srgbClr val="000000"/>
                </a:solidFill>
                <a:latin typeface="Helvetica" charset="0"/>
              </a:rPr>
              <a:t>”</a:t>
            </a:r>
            <a:endParaRPr lang="en-US" sz="1400" baseline="0" dirty="0">
              <a:solidFill>
                <a:srgbClr val="000000"/>
              </a:solidFill>
              <a:latin typeface="Helvetica" charset="0"/>
            </a:endParaRPr>
          </a:p>
        </p:txBody>
      </p:sp>
      <p:sp>
        <p:nvSpPr>
          <p:cNvPr id="39967" name="AutoShape 37"/>
          <p:cNvSpPr>
            <a:spLocks noChangeArrowheads="1"/>
          </p:cNvSpPr>
          <p:nvPr/>
        </p:nvSpPr>
        <p:spPr bwMode="auto">
          <a:xfrm flipH="1">
            <a:off x="4795695" y="3628987"/>
            <a:ext cx="492125" cy="432279"/>
          </a:xfrm>
          <a:custGeom>
            <a:avLst/>
            <a:gdLst>
              <a:gd name="T0" fmla="*/ 255009951 w 21600"/>
              <a:gd name="T1" fmla="*/ 0 h 21600"/>
              <a:gd name="T2" fmla="*/ 0 w 21600"/>
              <a:gd name="T3" fmla="*/ 95131027 h 21600"/>
              <a:gd name="T4" fmla="*/ 255009951 w 21600"/>
              <a:gd name="T5" fmla="*/ 190261599 h 21600"/>
              <a:gd name="T6" fmla="*/ 340013118 w 21600"/>
              <a:gd name="T7" fmla="*/ 95131027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968" name="AutoShape 38" descr="Light upward diagonal"/>
          <p:cNvSpPr>
            <a:spLocks noChangeArrowheads="1"/>
          </p:cNvSpPr>
          <p:nvPr/>
        </p:nvSpPr>
        <p:spPr bwMode="auto">
          <a:xfrm>
            <a:off x="2223946" y="4185876"/>
            <a:ext cx="1111250" cy="883017"/>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969" name="AutoShape 39"/>
          <p:cNvSpPr>
            <a:spLocks noChangeArrowheads="1"/>
          </p:cNvSpPr>
          <p:nvPr/>
        </p:nvSpPr>
        <p:spPr bwMode="auto">
          <a:xfrm>
            <a:off x="3196650" y="4407396"/>
            <a:ext cx="512329" cy="399973"/>
          </a:xfrm>
          <a:custGeom>
            <a:avLst/>
            <a:gdLst>
              <a:gd name="T0" fmla="*/ 287725483 w 21600"/>
              <a:gd name="T1" fmla="*/ 0 h 21600"/>
              <a:gd name="T2" fmla="*/ 0 w 21600"/>
              <a:gd name="T3" fmla="*/ 75357029 h 21600"/>
              <a:gd name="T4" fmla="*/ 287725483 w 21600"/>
              <a:gd name="T5" fmla="*/ 150714038 h 21600"/>
              <a:gd name="T6" fmla="*/ 383634473 w 21600"/>
              <a:gd name="T7" fmla="*/ 75357029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970" name="Text Box 40" descr="Light upward diagonal"/>
          <p:cNvSpPr txBox="1">
            <a:spLocks noChangeArrowheads="1"/>
          </p:cNvSpPr>
          <p:nvPr/>
        </p:nvSpPr>
        <p:spPr bwMode="auto">
          <a:xfrm>
            <a:off x="2130138" y="4224334"/>
            <a:ext cx="1171864" cy="86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lnSpc>
                <a:spcPct val="50000"/>
              </a:lnSpc>
              <a:spcBef>
                <a:spcPct val="50000"/>
              </a:spcBef>
              <a:spcAft>
                <a:spcPct val="0"/>
              </a:spcAft>
            </a:pPr>
            <a:r>
              <a:rPr lang="ja-JP" altLang="en-US" sz="1400" baseline="0">
                <a:solidFill>
                  <a:srgbClr val="000000"/>
                </a:solidFill>
                <a:latin typeface="Helvetica" charset="0"/>
              </a:rPr>
              <a:t>“</a:t>
            </a:r>
            <a:r>
              <a:rPr lang="en-US" sz="1400" baseline="0">
                <a:solidFill>
                  <a:srgbClr val="000000"/>
                </a:solidFill>
                <a:latin typeface="Helvetica" charset="0"/>
              </a:rPr>
              <a:t>_________</a:t>
            </a:r>
          </a:p>
          <a:p>
            <a:pPr algn="ctr" defTabSz="914400" fontAlgn="base">
              <a:lnSpc>
                <a:spcPct val="50000"/>
              </a:lnSpc>
              <a:spcBef>
                <a:spcPct val="50000"/>
              </a:spcBef>
              <a:spcAft>
                <a:spcPct val="0"/>
              </a:spcAft>
            </a:pPr>
            <a:r>
              <a:rPr lang="en-US" sz="1400" baseline="0">
                <a:solidFill>
                  <a:srgbClr val="000000"/>
                </a:solidFill>
                <a:latin typeface="Helvetica" charset="0"/>
              </a:rPr>
              <a:t>_________</a:t>
            </a:r>
          </a:p>
          <a:p>
            <a:pPr algn="ctr" defTabSz="914400" fontAlgn="base">
              <a:lnSpc>
                <a:spcPct val="50000"/>
              </a:lnSpc>
              <a:spcBef>
                <a:spcPct val="50000"/>
              </a:spcBef>
              <a:spcAft>
                <a:spcPct val="0"/>
              </a:spcAft>
            </a:pPr>
            <a:r>
              <a:rPr lang="en-US" sz="1400" baseline="0">
                <a:solidFill>
                  <a:srgbClr val="000000"/>
                </a:solidFill>
                <a:latin typeface="Helvetica" charset="0"/>
              </a:rPr>
              <a:t>_________</a:t>
            </a:r>
          </a:p>
          <a:p>
            <a:pPr algn="ctr" defTabSz="914400" fontAlgn="base">
              <a:lnSpc>
                <a:spcPct val="50000"/>
              </a:lnSpc>
              <a:spcBef>
                <a:spcPct val="50000"/>
              </a:spcBef>
              <a:spcAft>
                <a:spcPct val="0"/>
              </a:spcAft>
            </a:pPr>
            <a:r>
              <a:rPr lang="en-US" sz="1400" baseline="0">
                <a:solidFill>
                  <a:srgbClr val="000000"/>
                </a:solidFill>
                <a:latin typeface="Helvetica" charset="0"/>
              </a:rPr>
              <a:t>_________</a:t>
            </a:r>
            <a:r>
              <a:rPr lang="ja-JP" altLang="en-US" sz="1400" baseline="0">
                <a:solidFill>
                  <a:srgbClr val="000000"/>
                </a:solidFill>
                <a:latin typeface="Helvetica" charset="0"/>
              </a:rPr>
              <a:t>”</a:t>
            </a:r>
            <a:endParaRPr lang="en-US" sz="1400" baseline="0">
              <a:solidFill>
                <a:srgbClr val="000000"/>
              </a:solidFill>
              <a:latin typeface="Helvetica" charset="0"/>
            </a:endParaRPr>
          </a:p>
        </p:txBody>
      </p:sp>
      <p:grpSp>
        <p:nvGrpSpPr>
          <p:cNvPr id="39971" name="Group 41"/>
          <p:cNvGrpSpPr>
            <a:grpSpLocks/>
          </p:cNvGrpSpPr>
          <p:nvPr/>
        </p:nvGrpSpPr>
        <p:grpSpPr bwMode="auto">
          <a:xfrm>
            <a:off x="226697" y="6574945"/>
            <a:ext cx="3459192" cy="1746038"/>
            <a:chOff x="532" y="4204"/>
            <a:chExt cx="2022" cy="1086"/>
          </a:xfrm>
        </p:grpSpPr>
        <p:sp>
          <p:nvSpPr>
            <p:cNvPr id="39981" name="AutoShape 42" descr="Light upward diagonal"/>
            <p:cNvSpPr>
              <a:spLocks noChangeArrowheads="1"/>
            </p:cNvSpPr>
            <p:nvPr/>
          </p:nvSpPr>
          <p:spPr bwMode="auto">
            <a:xfrm>
              <a:off x="532" y="4216"/>
              <a:ext cx="1786" cy="1074"/>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982" name="AutoShape 43"/>
            <p:cNvSpPr>
              <a:spLocks noChangeArrowheads="1"/>
            </p:cNvSpPr>
            <p:nvPr/>
          </p:nvSpPr>
          <p:spPr bwMode="auto">
            <a:xfrm>
              <a:off x="2200" y="4618"/>
              <a:ext cx="354" cy="260"/>
            </a:xfrm>
            <a:custGeom>
              <a:avLst/>
              <a:gdLst>
                <a:gd name="T0" fmla="*/ 0 w 21600"/>
                <a:gd name="T1" fmla="*/ 0 h 21600"/>
                <a:gd name="T2" fmla="*/ 0 w 21600"/>
                <a:gd name="T3" fmla="*/ 0 h 21600"/>
                <a:gd name="T4" fmla="*/ 0 w 21600"/>
                <a:gd name="T5" fmla="*/ 0 h 21600"/>
                <a:gd name="T6" fmla="*/ 0 w 21600"/>
                <a:gd name="T7" fmla="*/ 0 h 21600"/>
                <a:gd name="T8" fmla="*/ 3 60000 65536"/>
                <a:gd name="T9" fmla="*/ 2 60000 65536"/>
                <a:gd name="T10" fmla="*/ 1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39983" name="Text Box 44" descr="Light upward diagonal"/>
            <p:cNvSpPr txBox="1">
              <a:spLocks noChangeArrowheads="1"/>
            </p:cNvSpPr>
            <p:nvPr/>
          </p:nvSpPr>
          <p:spPr bwMode="auto">
            <a:xfrm>
              <a:off x="607" y="4204"/>
              <a:ext cx="1842" cy="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baseline="0">
                  <a:solidFill>
                    <a:srgbClr val="000000"/>
                  </a:solidFill>
                  <a:latin typeface="Helvetica" charset="0"/>
                </a:rPr>
                <a:t>Өнөө орой Иерусалимын</a:t>
              </a:r>
              <a:r>
                <a:rPr lang="en-US" sz="1400" baseline="0">
                  <a:solidFill>
                    <a:srgbClr val="000000"/>
                  </a:solidFill>
                  <a:latin typeface="Helvetica" charset="0"/>
                </a:rPr>
                <a:t> ____________ </a:t>
              </a:r>
              <a:r>
                <a:rPr lang="mn-MN" sz="1400" baseline="0">
                  <a:solidFill>
                    <a:srgbClr val="000000"/>
                  </a:solidFill>
                  <a:latin typeface="Helvetica" charset="0"/>
                </a:rPr>
                <a:t>ТВ мэдээнд ажилласан</a:t>
              </a:r>
              <a:r>
                <a:rPr lang="en-US" sz="1400" baseline="0">
                  <a:solidFill>
                    <a:srgbClr val="000000"/>
                  </a:solidFill>
                  <a:latin typeface="Helvetica" charset="0"/>
                </a:rPr>
                <a:t>…</a:t>
              </a:r>
              <a:r>
                <a:rPr lang="mn-MN" sz="1400" baseline="0">
                  <a:solidFill>
                    <a:srgbClr val="000000"/>
                  </a:solidFill>
                  <a:latin typeface="Helvetica" charset="0"/>
                </a:rPr>
                <a:t> ИАКОВ</a:t>
              </a:r>
              <a:r>
                <a:rPr lang="en-US" sz="1400" baseline="0">
                  <a:solidFill>
                    <a:srgbClr val="000000"/>
                  </a:solidFill>
                  <a:latin typeface="Helvetica" charset="0"/>
                </a:rPr>
                <a:t>,            	          </a:t>
              </a:r>
              <a:r>
                <a:rPr lang="mn-MN" sz="1400" baseline="0">
                  <a:solidFill>
                    <a:srgbClr val="000000"/>
                  </a:solidFill>
                  <a:latin typeface="Helvetica" charset="0"/>
                </a:rPr>
                <a:t>П</a:t>
              </a:r>
              <a:r>
                <a:rPr lang="en-US" sz="1400" baseline="0">
                  <a:solidFill>
                    <a:srgbClr val="000000"/>
                  </a:solidFill>
                  <a:latin typeface="Helvetica" charset="0"/>
                </a:rPr>
                <a:t>ET</a:t>
              </a:r>
              <a:r>
                <a:rPr lang="mn-MN" sz="1400" baseline="0">
                  <a:solidFill>
                    <a:srgbClr val="000000"/>
                  </a:solidFill>
                  <a:latin typeface="Helvetica" charset="0"/>
                </a:rPr>
                <a:t>Р</a:t>
              </a:r>
              <a:r>
                <a:rPr lang="en-US" sz="1400" baseline="0">
                  <a:solidFill>
                    <a:srgbClr val="000000"/>
                  </a:solidFill>
                  <a:latin typeface="Helvetica" charset="0"/>
                </a:rPr>
                <a:t>,                                                </a:t>
              </a:r>
              <a:r>
                <a:rPr lang="mn-MN" sz="1400" baseline="0">
                  <a:solidFill>
                    <a:srgbClr val="000000"/>
                  </a:solidFill>
                  <a:latin typeface="Helvetica" charset="0"/>
                </a:rPr>
                <a:t>ИОХАН,</a:t>
              </a:r>
              <a:r>
                <a:rPr lang="en-US" sz="1400" baseline="0">
                  <a:solidFill>
                    <a:srgbClr val="000000"/>
                  </a:solidFill>
                  <a:latin typeface="Helvetica" charset="0"/>
                </a:rPr>
                <a:t>         </a:t>
              </a:r>
              <a:r>
                <a:rPr lang="mn-MN" sz="1400" baseline="0">
                  <a:solidFill>
                    <a:srgbClr val="000000"/>
                  </a:solidFill>
                  <a:latin typeface="Helvetica" charset="0"/>
                </a:rPr>
                <a:t>    </a:t>
              </a:r>
              <a:r>
                <a:rPr lang="en-US" sz="1400" baseline="0">
                  <a:solidFill>
                    <a:srgbClr val="000000"/>
                  </a:solidFill>
                  <a:latin typeface="Helvetica" charset="0"/>
                </a:rPr>
                <a:t>                               </a:t>
              </a:r>
              <a:r>
                <a:rPr lang="mn-MN" sz="1400" baseline="0">
                  <a:solidFill>
                    <a:srgbClr val="000000"/>
                  </a:solidFill>
                  <a:latin typeface="Helvetica" charset="0"/>
                </a:rPr>
                <a:t>ИУДА</a:t>
              </a:r>
              <a:r>
                <a:rPr lang="en-US" sz="1400" baseline="0">
                  <a:solidFill>
                    <a:srgbClr val="000000"/>
                  </a:solidFill>
                  <a:latin typeface="Helvetica" charset="0"/>
                </a:rPr>
                <a:t>.</a:t>
              </a:r>
            </a:p>
          </p:txBody>
        </p:sp>
      </p:grpSp>
      <p:grpSp>
        <p:nvGrpSpPr>
          <p:cNvPr id="2" name="Group 1"/>
          <p:cNvGrpSpPr/>
          <p:nvPr/>
        </p:nvGrpSpPr>
        <p:grpSpPr>
          <a:xfrm>
            <a:off x="3394941" y="2596425"/>
            <a:ext cx="1844387" cy="5943677"/>
            <a:chOff x="3394941" y="2596425"/>
            <a:chExt cx="1844387" cy="5943677"/>
          </a:xfrm>
        </p:grpSpPr>
        <p:sp>
          <p:nvSpPr>
            <p:cNvPr id="39940" name="Text Box 54"/>
            <p:cNvSpPr txBox="1">
              <a:spLocks noChangeArrowheads="1"/>
            </p:cNvSpPr>
            <p:nvPr/>
          </p:nvSpPr>
          <p:spPr bwMode="auto">
            <a:xfrm>
              <a:off x="3394941" y="2596425"/>
              <a:ext cx="1844387" cy="594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lnSpc>
                  <a:spcPct val="90000"/>
                </a:lnSpc>
                <a:spcBef>
                  <a:spcPct val="50000"/>
                </a:spcBef>
                <a:spcAft>
                  <a:spcPct val="0"/>
                </a:spcAft>
              </a:pPr>
              <a:r>
                <a:rPr lang="mn-MN" sz="1400" baseline="0" dirty="0" smtClean="0">
                  <a:solidFill>
                    <a:srgbClr val="000000"/>
                  </a:solidFill>
                  <a:latin typeface="Arial" charset="0"/>
                </a:rPr>
                <a:t>ЗАХИДЛУУД</a:t>
              </a:r>
              <a:r>
                <a:rPr lang="en-US" sz="1400" baseline="0" dirty="0" smtClean="0">
                  <a:solidFill>
                    <a:srgbClr val="000000"/>
                  </a:solidFill>
                  <a:latin typeface="Arial" charset="0"/>
                </a:rPr>
                <a:t/>
              </a:r>
              <a:br>
                <a:rPr lang="en-US" sz="1400" baseline="0" dirty="0" smtClean="0">
                  <a:solidFill>
                    <a:srgbClr val="000000"/>
                  </a:solidFill>
                  <a:latin typeface="Arial" charset="0"/>
                </a:rPr>
              </a:br>
              <a:r>
                <a:rPr lang="mn-MN" sz="1400" i="1" baseline="0" dirty="0" smtClean="0">
                  <a:solidFill>
                    <a:srgbClr val="000000"/>
                  </a:solidFill>
                  <a:latin typeface="Arial" charset="0"/>
                </a:rPr>
                <a:t>Паулын</a:t>
              </a:r>
              <a:endParaRPr lang="en-US" sz="1400" i="1" baseline="0" dirty="0" smtClean="0">
                <a:solidFill>
                  <a:srgbClr val="000000"/>
                </a:solidFill>
                <a:latin typeface="Arial" charset="0"/>
              </a:endParaRPr>
            </a:p>
            <a:p>
              <a:pPr algn="ctr" defTabSz="914400" fontAlgn="base">
                <a:lnSpc>
                  <a:spcPct val="90000"/>
                </a:lnSpc>
                <a:spcBef>
                  <a:spcPct val="50000"/>
                </a:spcBef>
                <a:spcAft>
                  <a:spcPct val="0"/>
                </a:spcAft>
              </a:pPr>
              <a:r>
                <a:rPr lang="mn-MN" sz="1400" i="1" baseline="0" dirty="0" smtClean="0">
                  <a:solidFill>
                    <a:srgbClr val="000000"/>
                  </a:solidFill>
                  <a:latin typeface="Arial" charset="0"/>
                </a:rPr>
                <a:t>захидлууд</a:t>
              </a:r>
              <a:r>
                <a:rPr lang="en-US" sz="1400" i="1" baseline="0" dirty="0">
                  <a:solidFill>
                    <a:srgbClr val="000000"/>
                  </a:solidFill>
                  <a:latin typeface="Arial" charset="0"/>
                </a:rPr>
                <a:t>:</a:t>
              </a:r>
              <a:endParaRPr lang="en-US" sz="1400" baseline="0" dirty="0">
                <a:solidFill>
                  <a:srgbClr val="000000"/>
                </a:solidFill>
                <a:latin typeface="Arial" charset="0"/>
              </a:endParaRPr>
            </a:p>
            <a:p>
              <a:pPr algn="ctr" defTabSz="914400" fontAlgn="base">
                <a:lnSpc>
                  <a:spcPct val="90000"/>
                </a:lnSpc>
                <a:spcBef>
                  <a:spcPct val="50000"/>
                </a:spcBef>
                <a:spcAft>
                  <a:spcPct val="0"/>
                </a:spcAft>
              </a:pPr>
              <a:r>
                <a:rPr lang="mn-MN" sz="1400" baseline="0" dirty="0">
                  <a:solidFill>
                    <a:srgbClr val="000000"/>
                  </a:solidFill>
                  <a:latin typeface="Arial" charset="0"/>
                </a:rPr>
                <a:t>Ром</a:t>
              </a:r>
              <a:br>
                <a:rPr lang="mn-MN" sz="1400" baseline="0" dirty="0">
                  <a:solidFill>
                    <a:srgbClr val="000000"/>
                  </a:solidFill>
                  <a:latin typeface="Arial" charset="0"/>
                </a:rPr>
              </a:br>
              <a:r>
                <a:rPr lang="en-US" sz="1400" baseline="0" dirty="0">
                  <a:solidFill>
                    <a:srgbClr val="000000"/>
                  </a:solidFill>
                  <a:latin typeface="Arial" charset="0"/>
                </a:rPr>
                <a:t>1 </a:t>
              </a:r>
              <a:r>
                <a:rPr lang="mn-MN" sz="1400" baseline="0" dirty="0">
                  <a:solidFill>
                    <a:srgbClr val="000000"/>
                  </a:solidFill>
                  <a:latin typeface="Arial" charset="0"/>
                </a:rPr>
                <a:t>Коринт</a:t>
              </a:r>
              <a:br>
                <a:rPr lang="mn-MN" sz="1400" baseline="0" dirty="0">
                  <a:solidFill>
                    <a:srgbClr val="000000"/>
                  </a:solidFill>
                  <a:latin typeface="Arial" charset="0"/>
                </a:rPr>
              </a:br>
              <a:r>
                <a:rPr lang="en-US" sz="1400" baseline="0" dirty="0">
                  <a:solidFill>
                    <a:srgbClr val="000000"/>
                  </a:solidFill>
                  <a:latin typeface="Arial" charset="0"/>
                </a:rPr>
                <a:t>2 </a:t>
              </a:r>
              <a:r>
                <a:rPr lang="mn-MN" sz="1400" baseline="0" dirty="0">
                  <a:solidFill>
                    <a:srgbClr val="000000"/>
                  </a:solidFill>
                  <a:latin typeface="Arial" charset="0"/>
                </a:rPr>
                <a:t>Коринт</a:t>
              </a:r>
              <a:endParaRPr lang="en-US" sz="1400" baseline="0" dirty="0">
                <a:solidFill>
                  <a:srgbClr val="000000"/>
                </a:solidFill>
                <a:latin typeface="Arial" charset="0"/>
              </a:endParaRPr>
            </a:p>
            <a:p>
              <a:pPr algn="ctr" defTabSz="914400" fontAlgn="base">
                <a:lnSpc>
                  <a:spcPct val="90000"/>
                </a:lnSpc>
                <a:spcBef>
                  <a:spcPct val="50000"/>
                </a:spcBef>
                <a:spcAft>
                  <a:spcPct val="0"/>
                </a:spcAft>
              </a:pPr>
              <a:r>
                <a:rPr lang="mn-MN" sz="1400" baseline="0" dirty="0">
                  <a:solidFill>
                    <a:srgbClr val="000000"/>
                  </a:solidFill>
                  <a:latin typeface="Arial" charset="0"/>
                </a:rPr>
                <a:t>Галат</a:t>
              </a:r>
              <a:br>
                <a:rPr lang="mn-MN" sz="1400" baseline="0" dirty="0">
                  <a:solidFill>
                    <a:srgbClr val="000000"/>
                  </a:solidFill>
                  <a:latin typeface="Arial" charset="0"/>
                </a:rPr>
              </a:br>
              <a:r>
                <a:rPr lang="en-US" sz="1400" baseline="0" dirty="0">
                  <a:solidFill>
                    <a:srgbClr val="000000"/>
                  </a:solidFill>
                  <a:latin typeface="Arial" charset="0"/>
                </a:rPr>
                <a:t>E</a:t>
              </a:r>
              <a:r>
                <a:rPr lang="mn-MN" sz="1400" baseline="0" dirty="0">
                  <a:solidFill>
                    <a:srgbClr val="000000"/>
                  </a:solidFill>
                  <a:latin typeface="Arial" charset="0"/>
                </a:rPr>
                <a:t>фес</a:t>
              </a:r>
              <a:br>
                <a:rPr lang="mn-MN" sz="1400" baseline="0" dirty="0">
                  <a:solidFill>
                    <a:srgbClr val="000000"/>
                  </a:solidFill>
                  <a:latin typeface="Arial" charset="0"/>
                </a:rPr>
              </a:br>
              <a:r>
                <a:rPr lang="mn-MN" sz="1400" baseline="0" dirty="0">
                  <a:solidFill>
                    <a:srgbClr val="000000"/>
                  </a:solidFill>
                  <a:latin typeface="Arial" charset="0"/>
                </a:rPr>
                <a:t>Филиппой</a:t>
              </a:r>
              <a:r>
                <a:rPr lang="en-US" sz="1400" baseline="0" dirty="0">
                  <a:solidFill>
                    <a:srgbClr val="000000"/>
                  </a:solidFill>
                  <a:latin typeface="Arial" charset="0"/>
                </a:rPr>
                <a:t> </a:t>
              </a:r>
              <a:r>
                <a:rPr lang="mn-MN" sz="1400" baseline="0" dirty="0">
                  <a:solidFill>
                    <a:srgbClr val="000000"/>
                  </a:solidFill>
                  <a:latin typeface="Arial" charset="0"/>
                </a:rPr>
                <a:t/>
              </a:r>
              <a:br>
                <a:rPr lang="mn-MN" sz="1400" baseline="0" dirty="0">
                  <a:solidFill>
                    <a:srgbClr val="000000"/>
                  </a:solidFill>
                  <a:latin typeface="Arial" charset="0"/>
                </a:rPr>
              </a:br>
              <a:r>
                <a:rPr lang="mn-MN" sz="1400" baseline="0" dirty="0">
                  <a:solidFill>
                    <a:srgbClr val="000000"/>
                  </a:solidFill>
                  <a:latin typeface="Arial" charset="0"/>
                </a:rPr>
                <a:t>Колоссай</a:t>
              </a:r>
              <a:endParaRPr lang="en-US" sz="1400" baseline="0" dirty="0">
                <a:solidFill>
                  <a:srgbClr val="000000"/>
                </a:solidFill>
                <a:latin typeface="Arial" charset="0"/>
              </a:endParaRPr>
            </a:p>
            <a:p>
              <a:pPr algn="ctr" defTabSz="914400" fontAlgn="base">
                <a:lnSpc>
                  <a:spcPct val="90000"/>
                </a:lnSpc>
                <a:spcBef>
                  <a:spcPct val="50000"/>
                </a:spcBef>
                <a:spcAft>
                  <a:spcPct val="0"/>
                </a:spcAft>
              </a:pPr>
              <a:r>
                <a:rPr lang="en-US" sz="1200" baseline="0" dirty="0">
                  <a:solidFill>
                    <a:srgbClr val="000000"/>
                  </a:solidFill>
                  <a:latin typeface="Arial" charset="0"/>
                </a:rPr>
                <a:t>1 T</a:t>
              </a:r>
              <a:r>
                <a:rPr lang="mn-MN" sz="1200" baseline="0" dirty="0">
                  <a:solidFill>
                    <a:srgbClr val="000000"/>
                  </a:solidFill>
                  <a:latin typeface="Arial" charset="0"/>
                </a:rPr>
                <a:t>есалоник</a:t>
              </a:r>
              <a:br>
                <a:rPr lang="mn-MN" sz="1200" baseline="0" dirty="0">
                  <a:solidFill>
                    <a:srgbClr val="000000"/>
                  </a:solidFill>
                  <a:latin typeface="Arial" charset="0"/>
                </a:rPr>
              </a:br>
              <a:r>
                <a:rPr lang="en-US" sz="1200" baseline="0" dirty="0">
                  <a:solidFill>
                    <a:srgbClr val="000000"/>
                  </a:solidFill>
                  <a:latin typeface="Arial" charset="0"/>
                </a:rPr>
                <a:t>2 T</a:t>
              </a:r>
              <a:r>
                <a:rPr lang="mn-MN" sz="1200" baseline="0" dirty="0" smtClean="0">
                  <a:solidFill>
                    <a:srgbClr val="000000"/>
                  </a:solidFill>
                  <a:latin typeface="Arial" charset="0"/>
                </a:rPr>
                <a:t>есалоник</a:t>
              </a:r>
              <a:r>
                <a:rPr lang="en-US" sz="1200" baseline="0" dirty="0" smtClean="0">
                  <a:solidFill>
                    <a:srgbClr val="000000"/>
                  </a:solidFill>
                  <a:latin typeface="Arial" charset="0"/>
                </a:rPr>
                <a:t/>
              </a:r>
              <a:br>
                <a:rPr lang="en-US" sz="1200" baseline="0" dirty="0" smtClean="0">
                  <a:solidFill>
                    <a:srgbClr val="000000"/>
                  </a:solidFill>
                  <a:latin typeface="Arial" charset="0"/>
                </a:rPr>
              </a:br>
              <a:r>
                <a:rPr lang="en-US" sz="1400" baseline="0" dirty="0" smtClean="0">
                  <a:solidFill>
                    <a:srgbClr val="000000"/>
                  </a:solidFill>
                  <a:latin typeface="Arial" charset="0"/>
                </a:rPr>
                <a:t>1 </a:t>
              </a:r>
              <a:r>
                <a:rPr lang="en-US" sz="1400" baseline="0" dirty="0">
                  <a:solidFill>
                    <a:srgbClr val="000000"/>
                  </a:solidFill>
                  <a:latin typeface="Arial" charset="0"/>
                </a:rPr>
                <a:t>T</a:t>
              </a:r>
              <a:r>
                <a:rPr lang="mn-MN" sz="1400" baseline="0" dirty="0" smtClean="0">
                  <a:solidFill>
                    <a:srgbClr val="000000"/>
                  </a:solidFill>
                  <a:latin typeface="Arial" charset="0"/>
                </a:rPr>
                <a:t>имот</a:t>
              </a:r>
              <a:r>
                <a:rPr lang="en-US" sz="1400" baseline="0" dirty="0" smtClean="0">
                  <a:solidFill>
                    <a:srgbClr val="000000"/>
                  </a:solidFill>
                  <a:latin typeface="Arial" charset="0"/>
                </a:rPr>
                <a:t/>
              </a:r>
              <a:br>
                <a:rPr lang="en-US" sz="1400" baseline="0" dirty="0" smtClean="0">
                  <a:solidFill>
                    <a:srgbClr val="000000"/>
                  </a:solidFill>
                  <a:latin typeface="Arial" charset="0"/>
                </a:rPr>
              </a:br>
              <a:r>
                <a:rPr lang="en-US" sz="1400" baseline="0" dirty="0" smtClean="0">
                  <a:solidFill>
                    <a:srgbClr val="000000"/>
                  </a:solidFill>
                  <a:latin typeface="Arial" charset="0"/>
                </a:rPr>
                <a:t>2 </a:t>
              </a:r>
              <a:r>
                <a:rPr lang="en-US" sz="1400" baseline="0" dirty="0">
                  <a:solidFill>
                    <a:srgbClr val="000000"/>
                  </a:solidFill>
                  <a:latin typeface="Arial" charset="0"/>
                </a:rPr>
                <a:t>T</a:t>
              </a:r>
              <a:r>
                <a:rPr lang="mn-MN" sz="1400" baseline="0" dirty="0" smtClean="0">
                  <a:solidFill>
                    <a:srgbClr val="000000"/>
                  </a:solidFill>
                  <a:latin typeface="Arial" charset="0"/>
                </a:rPr>
                <a:t>имот</a:t>
              </a:r>
              <a:r>
                <a:rPr lang="en-US" sz="1400" baseline="0" dirty="0" smtClean="0">
                  <a:solidFill>
                    <a:srgbClr val="000000"/>
                  </a:solidFill>
                  <a:latin typeface="Arial" charset="0"/>
                </a:rPr>
                <a:t/>
              </a:r>
              <a:br>
                <a:rPr lang="en-US" sz="1400" baseline="0" dirty="0" smtClean="0">
                  <a:solidFill>
                    <a:srgbClr val="000000"/>
                  </a:solidFill>
                  <a:latin typeface="Arial" charset="0"/>
                </a:rPr>
              </a:br>
              <a:r>
                <a:rPr lang="en-US" sz="1400" baseline="0" dirty="0" smtClean="0">
                  <a:solidFill>
                    <a:srgbClr val="000000"/>
                  </a:solidFill>
                  <a:latin typeface="Arial" charset="0"/>
                </a:rPr>
                <a:t>T</a:t>
              </a:r>
              <a:r>
                <a:rPr lang="mn-MN" sz="1400" baseline="0" dirty="0" smtClean="0">
                  <a:solidFill>
                    <a:srgbClr val="000000"/>
                  </a:solidFill>
                  <a:latin typeface="Arial" charset="0"/>
                </a:rPr>
                <a:t>ит</a:t>
              </a:r>
              <a:r>
                <a:rPr lang="en-US" sz="1400" baseline="0" dirty="0" smtClean="0">
                  <a:solidFill>
                    <a:srgbClr val="000000"/>
                  </a:solidFill>
                  <a:latin typeface="Arial" charset="0"/>
                </a:rPr>
                <a:t> </a:t>
              </a:r>
              <a:endParaRPr lang="en-US" sz="1400" baseline="0" dirty="0">
                <a:solidFill>
                  <a:srgbClr val="000000"/>
                </a:solidFill>
                <a:latin typeface="Arial" charset="0"/>
              </a:endParaRPr>
            </a:p>
            <a:p>
              <a:pPr algn="ctr" defTabSz="914400" fontAlgn="base">
                <a:lnSpc>
                  <a:spcPct val="90000"/>
                </a:lnSpc>
                <a:spcBef>
                  <a:spcPct val="50000"/>
                </a:spcBef>
                <a:spcAft>
                  <a:spcPct val="0"/>
                </a:spcAft>
              </a:pPr>
              <a:r>
                <a:rPr lang="mn-MN" sz="1400" baseline="0" dirty="0">
                  <a:solidFill>
                    <a:srgbClr val="000000"/>
                  </a:solidFill>
                  <a:latin typeface="Arial" charset="0"/>
                </a:rPr>
                <a:t>Филемон</a:t>
              </a:r>
              <a:endParaRPr lang="en-US" sz="1400" baseline="0" dirty="0">
                <a:solidFill>
                  <a:srgbClr val="000000"/>
                </a:solidFill>
                <a:latin typeface="Arial" charset="0"/>
              </a:endParaRPr>
            </a:p>
            <a:p>
              <a:pPr algn="ctr" defTabSz="914400" fontAlgn="base">
                <a:lnSpc>
                  <a:spcPct val="90000"/>
                </a:lnSpc>
                <a:spcBef>
                  <a:spcPct val="50000"/>
                </a:spcBef>
                <a:spcAft>
                  <a:spcPct val="0"/>
                </a:spcAft>
              </a:pPr>
              <a:r>
                <a:rPr lang="mn-MN" sz="1400" i="1" baseline="0" dirty="0" smtClean="0">
                  <a:solidFill>
                    <a:srgbClr val="000000"/>
                  </a:solidFill>
                  <a:latin typeface="Arial" charset="0"/>
                </a:rPr>
                <a:t>Бусад</a:t>
              </a:r>
              <a:r>
                <a:rPr lang="en-US" sz="1400" i="1" baseline="0" dirty="0" smtClean="0">
                  <a:solidFill>
                    <a:srgbClr val="000000"/>
                  </a:solidFill>
                  <a:latin typeface="Arial" charset="0"/>
                </a:rPr>
                <a:t/>
              </a:r>
              <a:br>
                <a:rPr lang="en-US" sz="1400" i="1" baseline="0" dirty="0" smtClean="0">
                  <a:solidFill>
                    <a:srgbClr val="000000"/>
                  </a:solidFill>
                  <a:latin typeface="Arial" charset="0"/>
                </a:rPr>
              </a:br>
              <a:r>
                <a:rPr lang="mn-MN" sz="1400" i="1" baseline="0" dirty="0" smtClean="0">
                  <a:solidFill>
                    <a:srgbClr val="000000"/>
                  </a:solidFill>
                  <a:latin typeface="Arial" charset="0"/>
                </a:rPr>
                <a:t>захидлууд</a:t>
              </a:r>
              <a:r>
                <a:rPr lang="en-US" sz="1400" i="1" baseline="0" dirty="0">
                  <a:solidFill>
                    <a:srgbClr val="000000"/>
                  </a:solidFill>
                  <a:latin typeface="Arial" charset="0"/>
                </a:rPr>
                <a:t>:</a:t>
              </a:r>
              <a:endParaRPr lang="en-US" sz="1400" baseline="0" dirty="0">
                <a:solidFill>
                  <a:srgbClr val="000000"/>
                </a:solidFill>
                <a:latin typeface="Arial" charset="0"/>
              </a:endParaRPr>
            </a:p>
            <a:p>
              <a:pPr algn="ctr" defTabSz="914400" fontAlgn="base">
                <a:lnSpc>
                  <a:spcPct val="90000"/>
                </a:lnSpc>
                <a:spcBef>
                  <a:spcPct val="50000"/>
                </a:spcBef>
                <a:spcAft>
                  <a:spcPct val="0"/>
                </a:spcAft>
              </a:pPr>
              <a:r>
                <a:rPr lang="mn-MN" sz="1400" baseline="0" dirty="0" smtClean="0">
                  <a:solidFill>
                    <a:srgbClr val="000000"/>
                  </a:solidFill>
                  <a:latin typeface="Arial" charset="0"/>
                </a:rPr>
                <a:t>Еврей</a:t>
              </a:r>
              <a:endParaRPr lang="en-US" sz="1400" baseline="0" dirty="0" smtClean="0">
                <a:solidFill>
                  <a:srgbClr val="000000"/>
                </a:solidFill>
                <a:latin typeface="Arial" charset="0"/>
              </a:endParaRPr>
            </a:p>
            <a:p>
              <a:pPr algn="ctr" defTabSz="914400" fontAlgn="base">
                <a:lnSpc>
                  <a:spcPct val="90000"/>
                </a:lnSpc>
                <a:spcBef>
                  <a:spcPct val="50000"/>
                </a:spcBef>
                <a:spcAft>
                  <a:spcPct val="0"/>
                </a:spcAft>
              </a:pPr>
              <a:r>
                <a:rPr lang="mn-MN" sz="1400" baseline="0" dirty="0" smtClean="0">
                  <a:solidFill>
                    <a:srgbClr val="000000"/>
                  </a:solidFill>
                  <a:latin typeface="Arial" charset="0"/>
                </a:rPr>
                <a:t>Иаков</a:t>
              </a:r>
              <a:r>
                <a:rPr lang="en-US" sz="1400" baseline="0" dirty="0">
                  <a:solidFill>
                    <a:srgbClr val="000000"/>
                  </a:solidFill>
                  <a:latin typeface="Arial" charset="0"/>
                </a:rPr>
                <a:t/>
              </a:r>
              <a:br>
                <a:rPr lang="en-US" sz="1400" baseline="0" dirty="0">
                  <a:solidFill>
                    <a:srgbClr val="000000"/>
                  </a:solidFill>
                  <a:latin typeface="Arial" charset="0"/>
                </a:rPr>
              </a:br>
              <a:r>
                <a:rPr lang="en-US" sz="1400" baseline="0" dirty="0" smtClean="0">
                  <a:solidFill>
                    <a:srgbClr val="000000"/>
                  </a:solidFill>
                  <a:latin typeface="Arial" charset="0"/>
                </a:rPr>
                <a:t>1 </a:t>
              </a:r>
              <a:r>
                <a:rPr lang="mn-MN" sz="1400" baseline="0" dirty="0">
                  <a:solidFill>
                    <a:srgbClr val="000000"/>
                  </a:solidFill>
                  <a:latin typeface="Arial" charset="0"/>
                </a:rPr>
                <a:t>П</a:t>
              </a:r>
              <a:r>
                <a:rPr lang="en-US" sz="1400" baseline="0" dirty="0">
                  <a:solidFill>
                    <a:srgbClr val="000000"/>
                  </a:solidFill>
                  <a:latin typeface="Arial" charset="0"/>
                </a:rPr>
                <a:t>e</a:t>
              </a:r>
              <a:r>
                <a:rPr lang="mn-MN" sz="1400" baseline="0" dirty="0" smtClean="0">
                  <a:solidFill>
                    <a:srgbClr val="000000"/>
                  </a:solidFill>
                  <a:latin typeface="Arial" charset="0"/>
                </a:rPr>
                <a:t>тр</a:t>
              </a:r>
              <a:r>
                <a:rPr lang="en-US" sz="1400" baseline="0" dirty="0">
                  <a:solidFill>
                    <a:srgbClr val="000000"/>
                  </a:solidFill>
                  <a:latin typeface="Arial" charset="0"/>
                </a:rPr>
                <a:t/>
              </a:r>
              <a:br>
                <a:rPr lang="en-US" sz="1400" baseline="0" dirty="0">
                  <a:solidFill>
                    <a:srgbClr val="000000"/>
                  </a:solidFill>
                  <a:latin typeface="Arial" charset="0"/>
                </a:rPr>
              </a:br>
              <a:r>
                <a:rPr lang="en-US" sz="1400" baseline="0" dirty="0" smtClean="0">
                  <a:solidFill>
                    <a:srgbClr val="000000"/>
                  </a:solidFill>
                  <a:latin typeface="Arial" charset="0"/>
                </a:rPr>
                <a:t>2 </a:t>
              </a:r>
              <a:r>
                <a:rPr lang="mn-MN" sz="1400" baseline="0" dirty="0">
                  <a:solidFill>
                    <a:srgbClr val="000000"/>
                  </a:solidFill>
                  <a:latin typeface="Arial" charset="0"/>
                </a:rPr>
                <a:t>П</a:t>
              </a:r>
              <a:r>
                <a:rPr lang="en-US" sz="1400" baseline="0" dirty="0">
                  <a:solidFill>
                    <a:srgbClr val="000000"/>
                  </a:solidFill>
                  <a:latin typeface="Arial" charset="0"/>
                </a:rPr>
                <a:t>e</a:t>
              </a:r>
              <a:r>
                <a:rPr lang="mn-MN" sz="1400" baseline="0" dirty="0" smtClean="0">
                  <a:solidFill>
                    <a:srgbClr val="000000"/>
                  </a:solidFill>
                  <a:latin typeface="Arial" charset="0"/>
                </a:rPr>
                <a:t>тр</a:t>
              </a:r>
              <a:r>
                <a:rPr lang="en-US" sz="1400" baseline="0" dirty="0" smtClean="0">
                  <a:solidFill>
                    <a:srgbClr val="000000"/>
                  </a:solidFill>
                  <a:latin typeface="Arial" charset="0"/>
                </a:rPr>
                <a:t/>
              </a:r>
              <a:br>
                <a:rPr lang="en-US" sz="1400" baseline="0" dirty="0" smtClean="0">
                  <a:solidFill>
                    <a:srgbClr val="000000"/>
                  </a:solidFill>
                  <a:latin typeface="Arial" charset="0"/>
                </a:rPr>
              </a:br>
              <a:r>
                <a:rPr lang="en-US" sz="1400" baseline="0" dirty="0" smtClean="0">
                  <a:solidFill>
                    <a:srgbClr val="000000"/>
                  </a:solidFill>
                  <a:latin typeface="Arial" charset="0"/>
                </a:rPr>
                <a:t>1 </a:t>
              </a:r>
              <a:r>
                <a:rPr lang="mn-MN" sz="1400" baseline="0" dirty="0" smtClean="0">
                  <a:solidFill>
                    <a:srgbClr val="000000"/>
                  </a:solidFill>
                  <a:latin typeface="Arial" charset="0"/>
                </a:rPr>
                <a:t>Иохан</a:t>
              </a:r>
              <a:r>
                <a:rPr lang="en-US" sz="1400" baseline="0" dirty="0" smtClean="0">
                  <a:solidFill>
                    <a:srgbClr val="000000"/>
                  </a:solidFill>
                  <a:latin typeface="Arial" charset="0"/>
                </a:rPr>
                <a:t/>
              </a:r>
              <a:br>
                <a:rPr lang="en-US" sz="1400" baseline="0" dirty="0" smtClean="0">
                  <a:solidFill>
                    <a:srgbClr val="000000"/>
                  </a:solidFill>
                  <a:latin typeface="Arial" charset="0"/>
                </a:rPr>
              </a:br>
              <a:r>
                <a:rPr lang="en-US" sz="1400" baseline="0" dirty="0" smtClean="0">
                  <a:solidFill>
                    <a:srgbClr val="000000"/>
                  </a:solidFill>
                  <a:latin typeface="Arial" charset="0"/>
                </a:rPr>
                <a:t>2 </a:t>
              </a:r>
              <a:r>
                <a:rPr lang="mn-MN" sz="1400" baseline="0" dirty="0" smtClean="0">
                  <a:solidFill>
                    <a:srgbClr val="000000"/>
                  </a:solidFill>
                  <a:latin typeface="Arial" charset="0"/>
                </a:rPr>
                <a:t>Иохан</a:t>
              </a:r>
              <a:r>
                <a:rPr lang="en-US" sz="1400" baseline="0" dirty="0" smtClean="0">
                  <a:solidFill>
                    <a:srgbClr val="000000"/>
                  </a:solidFill>
                  <a:latin typeface="Arial" charset="0"/>
                </a:rPr>
                <a:t/>
              </a:r>
              <a:br>
                <a:rPr lang="en-US" sz="1400" baseline="0" dirty="0" smtClean="0">
                  <a:solidFill>
                    <a:srgbClr val="000000"/>
                  </a:solidFill>
                  <a:latin typeface="Arial" charset="0"/>
                </a:rPr>
              </a:br>
              <a:r>
                <a:rPr lang="en-US" sz="1400" baseline="0" dirty="0" smtClean="0">
                  <a:solidFill>
                    <a:srgbClr val="000000"/>
                  </a:solidFill>
                  <a:latin typeface="Arial" charset="0"/>
                </a:rPr>
                <a:t>3 </a:t>
              </a:r>
              <a:r>
                <a:rPr lang="mn-MN" sz="1400" baseline="0" dirty="0" smtClean="0">
                  <a:solidFill>
                    <a:srgbClr val="000000"/>
                  </a:solidFill>
                  <a:latin typeface="Arial" charset="0"/>
                </a:rPr>
                <a:t>Иохан</a:t>
              </a:r>
              <a:r>
                <a:rPr lang="en-US" sz="1400" baseline="0" dirty="0" smtClean="0">
                  <a:solidFill>
                    <a:srgbClr val="000000"/>
                  </a:solidFill>
                  <a:latin typeface="Arial" charset="0"/>
                </a:rPr>
                <a:t/>
              </a:r>
              <a:br>
                <a:rPr lang="en-US" sz="1400" baseline="0" dirty="0" smtClean="0">
                  <a:solidFill>
                    <a:srgbClr val="000000"/>
                  </a:solidFill>
                  <a:latin typeface="Arial" charset="0"/>
                </a:rPr>
              </a:br>
              <a:r>
                <a:rPr lang="mn-MN" sz="1400" baseline="0" dirty="0" smtClean="0">
                  <a:solidFill>
                    <a:srgbClr val="000000"/>
                  </a:solidFill>
                  <a:latin typeface="Arial" charset="0"/>
                </a:rPr>
                <a:t>Иуда</a:t>
              </a:r>
              <a:endParaRPr lang="en-US" sz="1400" baseline="0" dirty="0">
                <a:solidFill>
                  <a:srgbClr val="000000"/>
                </a:solidFill>
                <a:latin typeface="Arial" charset="0"/>
              </a:endParaRPr>
            </a:p>
          </p:txBody>
        </p:sp>
        <p:sp>
          <p:nvSpPr>
            <p:cNvPr id="94254" name="Line 46"/>
            <p:cNvSpPr>
              <a:spLocks noChangeShapeType="1"/>
            </p:cNvSpPr>
            <p:nvPr/>
          </p:nvSpPr>
          <p:spPr bwMode="auto">
            <a:xfrm>
              <a:off x="3734956" y="4090563"/>
              <a:ext cx="1040534"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sp>
          <p:nvSpPr>
            <p:cNvPr id="94255" name="Line 47"/>
            <p:cNvSpPr>
              <a:spLocks noChangeShapeType="1"/>
            </p:cNvSpPr>
            <p:nvPr/>
          </p:nvSpPr>
          <p:spPr bwMode="auto">
            <a:xfrm>
              <a:off x="3721968" y="4910507"/>
              <a:ext cx="1040534"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sp>
          <p:nvSpPr>
            <p:cNvPr id="94256" name="Line 48"/>
            <p:cNvSpPr>
              <a:spLocks noChangeShapeType="1"/>
            </p:cNvSpPr>
            <p:nvPr/>
          </p:nvSpPr>
          <p:spPr bwMode="auto">
            <a:xfrm>
              <a:off x="3743615" y="5918132"/>
              <a:ext cx="1039091"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sp>
          <p:nvSpPr>
            <p:cNvPr id="94257" name="Line 49"/>
            <p:cNvSpPr>
              <a:spLocks noChangeShapeType="1"/>
            </p:cNvSpPr>
            <p:nvPr/>
          </p:nvSpPr>
          <p:spPr bwMode="auto">
            <a:xfrm>
              <a:off x="3581977" y="6243016"/>
              <a:ext cx="1391228" cy="0"/>
            </a:xfrm>
            <a:prstGeom prst="line">
              <a:avLst/>
            </a:prstGeom>
            <a:noFill/>
            <a:ln w="57150">
              <a:solidFill>
                <a:schemeClr val="tx1"/>
              </a:solidFill>
              <a:prstDash val="sysDot"/>
              <a:round/>
              <a:headEnd/>
              <a:tailEnd/>
            </a:ln>
            <a:effectLst>
              <a:outerShdw dist="28398" dir="1593903" algn="ctr" rotWithShape="0">
                <a:schemeClr val="bg2"/>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sp>
          <p:nvSpPr>
            <p:cNvPr id="94258" name="Line 50"/>
            <p:cNvSpPr>
              <a:spLocks noChangeShapeType="1"/>
            </p:cNvSpPr>
            <p:nvPr/>
          </p:nvSpPr>
          <p:spPr bwMode="auto">
            <a:xfrm>
              <a:off x="3739286" y="6751068"/>
              <a:ext cx="1039091"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sp>
          <p:nvSpPr>
            <p:cNvPr id="94259" name="Line 51"/>
            <p:cNvSpPr>
              <a:spLocks noChangeShapeType="1"/>
            </p:cNvSpPr>
            <p:nvPr/>
          </p:nvSpPr>
          <p:spPr bwMode="auto">
            <a:xfrm>
              <a:off x="3716195" y="7047971"/>
              <a:ext cx="1040534"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sp>
          <p:nvSpPr>
            <p:cNvPr id="94260" name="Line 52"/>
            <p:cNvSpPr>
              <a:spLocks noChangeShapeType="1"/>
            </p:cNvSpPr>
            <p:nvPr/>
          </p:nvSpPr>
          <p:spPr bwMode="auto">
            <a:xfrm>
              <a:off x="3556000" y="3089451"/>
              <a:ext cx="1392671" cy="0"/>
            </a:xfrm>
            <a:prstGeom prst="line">
              <a:avLst/>
            </a:prstGeom>
            <a:noFill/>
            <a:ln w="57150">
              <a:solidFill>
                <a:schemeClr val="tx1"/>
              </a:solidFill>
              <a:prstDash val="sysDot"/>
              <a:round/>
              <a:headEnd/>
              <a:tailEnd/>
            </a:ln>
            <a:effectLst>
              <a:outerShdw dist="28398" dir="1593903" algn="ctr" rotWithShape="0">
                <a:schemeClr val="bg2"/>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sp>
          <p:nvSpPr>
            <p:cNvPr id="94261" name="Line 53"/>
            <p:cNvSpPr>
              <a:spLocks noChangeShapeType="1"/>
            </p:cNvSpPr>
            <p:nvPr/>
          </p:nvSpPr>
          <p:spPr bwMode="auto">
            <a:xfrm>
              <a:off x="3732069" y="3400592"/>
              <a:ext cx="1040534"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grpSp>
      <p:sp>
        <p:nvSpPr>
          <p:cNvPr id="39980" name="Text Box 55"/>
          <p:cNvSpPr txBox="1">
            <a:spLocks noChangeArrowheads="1"/>
          </p:cNvSpPr>
          <p:nvPr/>
        </p:nvSpPr>
        <p:spPr bwMode="auto">
          <a:xfrm>
            <a:off x="355006" y="8633268"/>
            <a:ext cx="63124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400" i="1" u="sng" baseline="0" dirty="0">
                <a:solidFill>
                  <a:srgbClr val="000000"/>
                </a:solidFill>
                <a:latin typeface="Arial" charset="0"/>
              </a:rPr>
              <a:t>Сургалтын гарын авлага 35-д бүрэн бөглөсөн хувилбар бий</a:t>
            </a:r>
            <a:endParaRPr lang="en-US" sz="1400" i="1" u="sng" baseline="0" dirty="0">
              <a:solidFill>
                <a:srgbClr val="000000"/>
              </a:solidFill>
              <a:latin typeface="Arial" charset="0"/>
            </a:endParaRPr>
          </a:p>
        </p:txBody>
      </p:sp>
    </p:spTree>
    <p:extLst>
      <p:ext uri="{BB962C8B-B14F-4D97-AF65-F5344CB8AC3E}">
        <p14:creationId xmlns:p14="http://schemas.microsoft.com/office/powerpoint/2010/main" val="1995660015"/>
      </p:ext>
    </p:extLst>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115455" y="8737873"/>
            <a:ext cx="992909"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endParaRPr lang="en-US" sz="1000">
              <a:solidFill>
                <a:srgbClr val="000000"/>
              </a:solidFill>
              <a:latin typeface="Helvetica" charset="0"/>
              <a:ea typeface="ＭＳ Ｐゴシック" charset="0"/>
              <a:cs typeface="ＭＳ Ｐゴシック" charset="0"/>
            </a:endParaRPr>
          </a:p>
        </p:txBody>
      </p:sp>
      <p:sp>
        <p:nvSpPr>
          <p:cNvPr id="40963" name="Text Box 37"/>
          <p:cNvSpPr txBox="1">
            <a:spLocks noChangeArrowheads="1"/>
          </p:cNvSpPr>
          <p:nvPr/>
        </p:nvSpPr>
        <p:spPr bwMode="auto">
          <a:xfrm>
            <a:off x="6579497" y="42238"/>
            <a:ext cx="1846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2000" b="0" baseline="0">
                <a:solidFill>
                  <a:srgbClr val="000000"/>
                </a:solidFill>
                <a:latin typeface="Comic Sans MS" charset="0"/>
              </a:rPr>
              <a:t> </a:t>
            </a:r>
          </a:p>
        </p:txBody>
      </p:sp>
      <p:sp>
        <p:nvSpPr>
          <p:cNvPr id="43057" name="Text Box 49"/>
          <p:cNvSpPr txBox="1">
            <a:spLocks noChangeArrowheads="1"/>
          </p:cNvSpPr>
          <p:nvPr/>
        </p:nvSpPr>
        <p:spPr bwMode="auto">
          <a:xfrm>
            <a:off x="331932" y="904557"/>
            <a:ext cx="6202796" cy="461665"/>
          </a:xfrm>
          <a:prstGeom prst="rect">
            <a:avLst/>
          </a:prstGeom>
          <a:noFill/>
          <a:ln w="12700">
            <a:noFill/>
            <a:miter lim="800000"/>
            <a:headEnd/>
            <a:tailEnd/>
          </a:ln>
          <a:effectLst>
            <a:outerShdw dist="45791" dir="3378596" algn="ctr" rotWithShape="0">
              <a:srgbClr val="B3B3B3"/>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400" i="1" baseline="0">
                <a:solidFill>
                  <a:srgbClr val="000000"/>
                </a:solidFill>
                <a:latin typeface="Arial" charset="0"/>
              </a:rPr>
              <a:t>ЭЗЭН ЕСҮС ХРИСТИЙН ХӨРӨГ</a:t>
            </a:r>
            <a:endParaRPr lang="en-US" sz="2400" i="1" baseline="0">
              <a:solidFill>
                <a:srgbClr val="000000"/>
              </a:solidFill>
              <a:latin typeface="Arial" charset="0"/>
            </a:endParaRPr>
          </a:p>
        </p:txBody>
      </p:sp>
      <p:sp>
        <p:nvSpPr>
          <p:cNvPr id="40965" name="Text Box 62"/>
          <p:cNvSpPr txBox="1">
            <a:spLocks noChangeArrowheads="1"/>
          </p:cNvSpPr>
          <p:nvPr/>
        </p:nvSpPr>
        <p:spPr bwMode="auto">
          <a:xfrm>
            <a:off x="5987762" y="95380"/>
            <a:ext cx="685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21</a:t>
            </a:r>
          </a:p>
        </p:txBody>
      </p:sp>
      <p:pic>
        <p:nvPicPr>
          <p:cNvPr id="43010" name="Picture 2" descr="Purple mesh"/>
          <p:cNvPicPr>
            <a:picLocks noChangeAspect="1" noChangeArrowheads="1"/>
          </p:cNvPicPr>
          <p:nvPr/>
        </p:nvPicPr>
        <p:blipFill>
          <a:blip r:embed="rId2">
            <a:lum bright="30000"/>
          </a:blip>
          <a:srcRect/>
          <a:stretch>
            <a:fillRect/>
          </a:stretch>
        </p:blipFill>
        <p:spPr bwMode="auto">
          <a:xfrm>
            <a:off x="290080" y="2829044"/>
            <a:ext cx="6300932" cy="5105809"/>
          </a:xfrm>
          <a:prstGeom prst="rect">
            <a:avLst/>
          </a:prstGeom>
          <a:noFill/>
          <a:ln w="28575">
            <a:solidFill>
              <a:schemeClr val="tx1"/>
            </a:solidFill>
            <a:miter lim="800000"/>
            <a:headEnd/>
            <a:tailEnd/>
          </a:ln>
          <a:effectLst>
            <a:outerShdw dist="143684" dir="2700000" algn="ctr" rotWithShape="0">
              <a:schemeClr val="tx1"/>
            </a:outerShdw>
          </a:effectLst>
        </p:spPr>
      </p:pic>
      <p:sp>
        <p:nvSpPr>
          <p:cNvPr id="40967" name="Rectangle 4"/>
          <p:cNvSpPr>
            <a:spLocks noChangeArrowheads="1"/>
          </p:cNvSpPr>
          <p:nvPr/>
        </p:nvSpPr>
        <p:spPr bwMode="auto">
          <a:xfrm>
            <a:off x="861582" y="3242861"/>
            <a:ext cx="5100205" cy="4445855"/>
          </a:xfrm>
          <a:prstGeom prst="rect">
            <a:avLst/>
          </a:prstGeom>
          <a:solidFill>
            <a:schemeClr val="bg1"/>
          </a:solidFill>
          <a:ln w="12700">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500">
              <a:solidFill>
                <a:srgbClr val="000000"/>
              </a:solidFill>
              <a:latin typeface="Century Gothic" charset="0"/>
              <a:ea typeface="ＭＳ Ｐゴシック" charset="0"/>
              <a:cs typeface="ＭＳ Ｐゴシック" charset="0"/>
            </a:endParaRPr>
          </a:p>
        </p:txBody>
      </p:sp>
      <p:sp>
        <p:nvSpPr>
          <p:cNvPr id="40968" name="AutoShape 5"/>
          <p:cNvSpPr>
            <a:spLocks noChangeArrowheads="1"/>
          </p:cNvSpPr>
          <p:nvPr/>
        </p:nvSpPr>
        <p:spPr bwMode="auto">
          <a:xfrm>
            <a:off x="3558888" y="3464385"/>
            <a:ext cx="2252807" cy="1832185"/>
          </a:xfrm>
          <a:prstGeom prst="roundRect">
            <a:avLst>
              <a:gd name="adj" fmla="val 16667"/>
            </a:avLst>
          </a:prstGeom>
          <a:noFill/>
          <a:ln w="76200">
            <a:solidFill>
              <a:srgbClr val="00279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0969" name="AutoShape 6"/>
          <p:cNvSpPr>
            <a:spLocks noChangeArrowheads="1"/>
          </p:cNvSpPr>
          <p:nvPr/>
        </p:nvSpPr>
        <p:spPr bwMode="auto">
          <a:xfrm>
            <a:off x="1018887" y="5681156"/>
            <a:ext cx="2252807" cy="1832184"/>
          </a:xfrm>
          <a:prstGeom prst="roundRect">
            <a:avLst>
              <a:gd name="adj" fmla="val 16667"/>
            </a:avLst>
          </a:prstGeom>
          <a:noFill/>
          <a:ln w="76200">
            <a:solidFill>
              <a:srgbClr val="00279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0970" name="AutoShape 7"/>
          <p:cNvSpPr>
            <a:spLocks noChangeArrowheads="1"/>
          </p:cNvSpPr>
          <p:nvPr/>
        </p:nvSpPr>
        <p:spPr bwMode="auto">
          <a:xfrm>
            <a:off x="3557445" y="5653467"/>
            <a:ext cx="2252807" cy="1832184"/>
          </a:xfrm>
          <a:prstGeom prst="roundRect">
            <a:avLst>
              <a:gd name="adj" fmla="val 16667"/>
            </a:avLst>
          </a:prstGeom>
          <a:noFill/>
          <a:ln w="76200">
            <a:solidFill>
              <a:srgbClr val="00279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eaLnBrk="0" fontAlgn="base" hangingPunct="0">
              <a:spcBef>
                <a:spcPct val="0"/>
              </a:spcBef>
              <a:spcAft>
                <a:spcPct val="0"/>
              </a:spcAft>
            </a:pPr>
            <a:endParaRPr lang="en-US" sz="600">
              <a:solidFill>
                <a:srgbClr val="000000"/>
              </a:solidFill>
              <a:latin typeface="Engravers MT" charset="0"/>
              <a:ea typeface="ＭＳ Ｐゴシック" charset="0"/>
              <a:cs typeface="ＭＳ Ｐゴシック" charset="0"/>
            </a:endParaRPr>
          </a:p>
        </p:txBody>
      </p:sp>
      <p:sp>
        <p:nvSpPr>
          <p:cNvPr id="40971" name="AutoShape 8"/>
          <p:cNvSpPr>
            <a:spLocks noChangeArrowheads="1"/>
          </p:cNvSpPr>
          <p:nvPr/>
        </p:nvSpPr>
        <p:spPr bwMode="auto">
          <a:xfrm>
            <a:off x="1017444" y="3453615"/>
            <a:ext cx="2252807" cy="1833723"/>
          </a:xfrm>
          <a:prstGeom prst="roundRect">
            <a:avLst>
              <a:gd name="adj" fmla="val 16667"/>
            </a:avLst>
          </a:prstGeom>
          <a:noFill/>
          <a:ln w="76200">
            <a:solidFill>
              <a:srgbClr val="00279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0972" name="Rectangle 9"/>
          <p:cNvSpPr>
            <a:spLocks noChangeArrowheads="1"/>
          </p:cNvSpPr>
          <p:nvPr/>
        </p:nvSpPr>
        <p:spPr bwMode="auto">
          <a:xfrm>
            <a:off x="3626716" y="3504382"/>
            <a:ext cx="308841"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4000" b="1">
                <a:solidFill>
                  <a:srgbClr val="000000"/>
                </a:solidFill>
                <a:latin typeface="Helvetica" charset="0"/>
                <a:ea typeface="ＭＳ Ｐゴシック" charset="0"/>
                <a:cs typeface="ＭＳ Ｐゴシック" charset="0"/>
              </a:rPr>
              <a:t>2</a:t>
            </a:r>
          </a:p>
        </p:txBody>
      </p:sp>
      <p:sp>
        <p:nvSpPr>
          <p:cNvPr id="40973" name="Rectangle 12"/>
          <p:cNvSpPr>
            <a:spLocks noChangeArrowheads="1"/>
          </p:cNvSpPr>
          <p:nvPr/>
        </p:nvSpPr>
        <p:spPr bwMode="auto">
          <a:xfrm>
            <a:off x="1075172" y="3525918"/>
            <a:ext cx="308841"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4000" b="1">
                <a:solidFill>
                  <a:srgbClr val="000000"/>
                </a:solidFill>
                <a:latin typeface="Helvetica" charset="0"/>
                <a:ea typeface="ＭＳ Ｐゴシック" charset="0"/>
                <a:cs typeface="ＭＳ Ｐゴシック" charset="0"/>
              </a:rPr>
              <a:t>1</a:t>
            </a:r>
          </a:p>
        </p:txBody>
      </p:sp>
      <p:sp>
        <p:nvSpPr>
          <p:cNvPr id="40974" name="Rectangle 50"/>
          <p:cNvSpPr>
            <a:spLocks noChangeArrowheads="1"/>
          </p:cNvSpPr>
          <p:nvPr/>
        </p:nvSpPr>
        <p:spPr bwMode="auto">
          <a:xfrm>
            <a:off x="1161762" y="5675005"/>
            <a:ext cx="310284"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4000" b="1">
                <a:solidFill>
                  <a:srgbClr val="000000"/>
                </a:solidFill>
                <a:latin typeface="Helvetica" charset="0"/>
                <a:ea typeface="ＭＳ Ｐゴシック" charset="0"/>
                <a:cs typeface="ＭＳ Ｐゴシック" charset="0"/>
              </a:rPr>
              <a:t>3</a:t>
            </a:r>
          </a:p>
        </p:txBody>
      </p:sp>
      <p:sp>
        <p:nvSpPr>
          <p:cNvPr id="40975" name="Rectangle 51"/>
          <p:cNvSpPr>
            <a:spLocks noChangeArrowheads="1"/>
          </p:cNvSpPr>
          <p:nvPr/>
        </p:nvSpPr>
        <p:spPr bwMode="auto">
          <a:xfrm>
            <a:off x="3597854" y="5645775"/>
            <a:ext cx="308841"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4000" b="1">
                <a:solidFill>
                  <a:srgbClr val="000000"/>
                </a:solidFill>
                <a:latin typeface="Helvetica" charset="0"/>
                <a:ea typeface="ＭＳ Ｐゴシック" charset="0"/>
                <a:cs typeface="ＭＳ Ｐゴシック" charset="0"/>
              </a:rPr>
              <a:t>4</a:t>
            </a:r>
          </a:p>
        </p:txBody>
      </p:sp>
      <p:sp>
        <p:nvSpPr>
          <p:cNvPr id="40976" name="Line 53"/>
          <p:cNvSpPr>
            <a:spLocks noChangeShapeType="1"/>
          </p:cNvSpPr>
          <p:nvPr/>
        </p:nvSpPr>
        <p:spPr bwMode="auto">
          <a:xfrm>
            <a:off x="1454729" y="3962811"/>
            <a:ext cx="15745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0977" name="Text Box 54"/>
          <p:cNvSpPr txBox="1">
            <a:spLocks noChangeArrowheads="1"/>
          </p:cNvSpPr>
          <p:nvPr/>
        </p:nvSpPr>
        <p:spPr bwMode="auto">
          <a:xfrm>
            <a:off x="1112695" y="4030501"/>
            <a:ext cx="20666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dirty="0">
                <a:solidFill>
                  <a:srgbClr val="000000"/>
                </a:solidFill>
                <a:latin typeface="Helvetica" charset="0"/>
              </a:rPr>
              <a:t>Хэнд</a:t>
            </a:r>
            <a:r>
              <a:rPr lang="en-US" sz="1800" baseline="0" dirty="0">
                <a:solidFill>
                  <a:srgbClr val="000000"/>
                </a:solidFill>
                <a:latin typeface="Helvetica" charset="0"/>
              </a:rPr>
              <a:t>:_________         </a:t>
            </a:r>
            <a:r>
              <a:rPr lang="mn-MN" sz="1800" baseline="0" dirty="0">
                <a:solidFill>
                  <a:srgbClr val="000000"/>
                </a:solidFill>
                <a:latin typeface="Helvetica" charset="0"/>
              </a:rPr>
              <a:t>Яг</a:t>
            </a:r>
            <a:r>
              <a:rPr lang="en-US" sz="1800" baseline="0" dirty="0">
                <a:solidFill>
                  <a:srgbClr val="000000"/>
                </a:solidFill>
                <a:latin typeface="Helvetica" charset="0"/>
              </a:rPr>
              <a:t>:__________      </a:t>
            </a:r>
            <a:r>
              <a:rPr lang="mn-MN" sz="1800" baseline="0" dirty="0">
                <a:solidFill>
                  <a:srgbClr val="000000"/>
                </a:solidFill>
                <a:latin typeface="Helvetica" charset="0"/>
              </a:rPr>
              <a:t>Юу</a:t>
            </a:r>
            <a:r>
              <a:rPr lang="en-US" sz="1800" baseline="0" dirty="0">
                <a:solidFill>
                  <a:srgbClr val="000000"/>
                </a:solidFill>
                <a:latin typeface="Helvetica" charset="0"/>
              </a:rPr>
              <a:t>             </a:t>
            </a:r>
            <a:r>
              <a:rPr lang="mn-MN" sz="1800" baseline="0" dirty="0">
                <a:solidFill>
                  <a:srgbClr val="000000"/>
                </a:solidFill>
                <a:latin typeface="Helvetica" charset="0"/>
              </a:rPr>
              <a:t>Тэр</a:t>
            </a:r>
            <a:r>
              <a:rPr lang="en-US" sz="1800" baseline="0" dirty="0">
                <a:solidFill>
                  <a:srgbClr val="000000"/>
                </a:solidFill>
                <a:latin typeface="Helvetica" charset="0"/>
              </a:rPr>
              <a:t>:_________</a:t>
            </a:r>
          </a:p>
        </p:txBody>
      </p:sp>
      <p:sp>
        <p:nvSpPr>
          <p:cNvPr id="40978" name="Line 58"/>
          <p:cNvSpPr>
            <a:spLocks noChangeShapeType="1"/>
          </p:cNvSpPr>
          <p:nvPr/>
        </p:nvSpPr>
        <p:spPr bwMode="auto">
          <a:xfrm>
            <a:off x="4033694" y="6082668"/>
            <a:ext cx="157451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0979" name="Line 59"/>
          <p:cNvSpPr>
            <a:spLocks noChangeShapeType="1"/>
          </p:cNvSpPr>
          <p:nvPr/>
        </p:nvSpPr>
        <p:spPr bwMode="auto">
          <a:xfrm>
            <a:off x="1551421" y="6118051"/>
            <a:ext cx="157451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0980" name="Line 60"/>
          <p:cNvSpPr>
            <a:spLocks noChangeShapeType="1"/>
          </p:cNvSpPr>
          <p:nvPr/>
        </p:nvSpPr>
        <p:spPr bwMode="auto">
          <a:xfrm>
            <a:off x="4072661" y="3962811"/>
            <a:ext cx="15745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0981" name="Text Box 66"/>
          <p:cNvSpPr txBox="1">
            <a:spLocks noChangeArrowheads="1"/>
          </p:cNvSpPr>
          <p:nvPr/>
        </p:nvSpPr>
        <p:spPr bwMode="auto">
          <a:xfrm>
            <a:off x="707161" y="1521440"/>
            <a:ext cx="5537489" cy="79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lnSpc>
                <a:spcPct val="85000"/>
              </a:lnSpc>
              <a:spcBef>
                <a:spcPct val="50000"/>
              </a:spcBef>
              <a:spcAft>
                <a:spcPct val="0"/>
              </a:spcAft>
            </a:pPr>
            <a:r>
              <a:rPr lang="mn-MN" sz="2000">
                <a:solidFill>
                  <a:srgbClr val="000000"/>
                </a:solidFill>
                <a:latin typeface="Arial" charset="0"/>
              </a:rPr>
              <a:t>Сайн мэдээний номыг бичигчид: Тэд онцгойлон тодорхой уншигчид хандаж, Есүс Христийг өөр өөрийн өнцгөөс гарган бичсэн ба сайн мэдээг танилцуулах гэсэн зндсэн зорилгоо, тодорхой хугацаанд бичиж үлдээжээ.</a:t>
            </a:r>
            <a:endParaRPr lang="en-US" sz="2000">
              <a:solidFill>
                <a:srgbClr val="000000"/>
              </a:solidFill>
              <a:latin typeface="Arial" charset="0"/>
            </a:endParaRPr>
          </a:p>
        </p:txBody>
      </p:sp>
      <p:grpSp>
        <p:nvGrpSpPr>
          <p:cNvPr id="40982" name="Group 79"/>
          <p:cNvGrpSpPr>
            <a:grpSpLocks/>
          </p:cNvGrpSpPr>
          <p:nvPr/>
        </p:nvGrpSpPr>
        <p:grpSpPr bwMode="auto">
          <a:xfrm>
            <a:off x="2883479" y="4924285"/>
            <a:ext cx="1460500" cy="1481439"/>
            <a:chOff x="245" y="3012"/>
            <a:chExt cx="1012" cy="963"/>
          </a:xfrm>
        </p:grpSpPr>
        <p:sp>
          <p:nvSpPr>
            <p:cNvPr id="43046" name="AutoShape 38"/>
            <p:cNvSpPr>
              <a:spLocks noChangeArrowheads="1"/>
            </p:cNvSpPr>
            <p:nvPr/>
          </p:nvSpPr>
          <p:spPr bwMode="auto">
            <a:xfrm rot="5407733">
              <a:off x="272" y="2988"/>
              <a:ext cx="963" cy="1012"/>
            </a:xfrm>
            <a:prstGeom prst="rtTriangle">
              <a:avLst/>
            </a:prstGeom>
            <a:solidFill>
              <a:schemeClr val="bg1"/>
            </a:solidFill>
            <a:ln w="130175">
              <a:solidFill>
                <a:schemeClr val="hlink"/>
              </a:solidFill>
              <a:miter lim="800000"/>
              <a:headEnd/>
              <a:tailEnd/>
            </a:ln>
            <a:effectLst>
              <a:outerShdw dist="91581" dir="3378596" algn="ctr" rotWithShape="0">
                <a:schemeClr val="tx1"/>
              </a:outerShdw>
            </a:effectLst>
          </p:spPr>
          <p:txBody>
            <a:bodyPr rot="10800000" vert="eaVert" wrap="none" anchor="ctr"/>
            <a:lstStyle/>
            <a:p>
              <a:pPr algn="ctr" defTabSz="914400" eaLnBrk="0" fontAlgn="base" hangingPunct="0">
                <a:spcBef>
                  <a:spcPct val="0"/>
                </a:spcBef>
                <a:spcAft>
                  <a:spcPct val="0"/>
                </a:spcAft>
                <a:defRPr/>
              </a:pPr>
              <a:endParaRPr lang="en-US" sz="1200" b="1">
                <a:solidFill>
                  <a:srgbClr val="000000"/>
                </a:solidFill>
                <a:latin typeface="Wingdings 2" pitchFamily="18" charset="2"/>
                <a:ea typeface="ＭＳ Ｐゴシック" charset="0"/>
                <a:cs typeface="ＭＳ Ｐゴシック" charset="0"/>
              </a:endParaRPr>
            </a:p>
          </p:txBody>
        </p:sp>
        <p:sp>
          <p:nvSpPr>
            <p:cNvPr id="40999" name="Line 47"/>
            <p:cNvSpPr>
              <a:spLocks noChangeShapeType="1"/>
            </p:cNvSpPr>
            <p:nvPr/>
          </p:nvSpPr>
          <p:spPr bwMode="auto">
            <a:xfrm flipV="1">
              <a:off x="338" y="3108"/>
              <a:ext cx="692" cy="6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1000" name="Line 63"/>
            <p:cNvSpPr>
              <a:spLocks noChangeShapeType="1"/>
            </p:cNvSpPr>
            <p:nvPr/>
          </p:nvSpPr>
          <p:spPr bwMode="auto">
            <a:xfrm flipV="1">
              <a:off x="321" y="3093"/>
              <a:ext cx="475" cy="4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40983" name="Group 80"/>
          <p:cNvGrpSpPr>
            <a:grpSpLocks/>
          </p:cNvGrpSpPr>
          <p:nvPr/>
        </p:nvGrpSpPr>
        <p:grpSpPr bwMode="auto">
          <a:xfrm>
            <a:off x="1384014" y="3052103"/>
            <a:ext cx="1415761" cy="493812"/>
            <a:chOff x="-1294" y="2235"/>
            <a:chExt cx="965" cy="321"/>
          </a:xfrm>
        </p:grpSpPr>
        <p:sp>
          <p:nvSpPr>
            <p:cNvPr id="40996" name="Rectangle 81"/>
            <p:cNvSpPr>
              <a:spLocks noChangeArrowheads="1"/>
            </p:cNvSpPr>
            <p:nvPr/>
          </p:nvSpPr>
          <p:spPr bwMode="auto">
            <a:xfrm>
              <a:off x="-1294" y="2235"/>
              <a:ext cx="965" cy="306"/>
            </a:xfrm>
            <a:prstGeom prst="rect">
              <a:avLst/>
            </a:prstGeom>
            <a:solidFill>
              <a:schemeClr val="accent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0997" name="Text Box 82"/>
            <p:cNvSpPr txBox="1">
              <a:spLocks noChangeArrowheads="1"/>
            </p:cNvSpPr>
            <p:nvPr/>
          </p:nvSpPr>
          <p:spPr bwMode="auto">
            <a:xfrm>
              <a:off x="-1238" y="2283"/>
              <a:ext cx="895"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600">
                  <a:solidFill>
                    <a:srgbClr val="000000"/>
                  </a:solidFill>
                  <a:latin typeface="Arial" charset="0"/>
                </a:rPr>
                <a:t>МЭ </a:t>
              </a:r>
              <a:r>
                <a:rPr lang="en-US" sz="1600">
                  <a:solidFill>
                    <a:srgbClr val="000000"/>
                  </a:solidFill>
                  <a:latin typeface="Arial" charset="0"/>
                </a:rPr>
                <a:t>____________</a:t>
              </a:r>
            </a:p>
          </p:txBody>
        </p:sp>
      </p:grpSp>
      <p:grpSp>
        <p:nvGrpSpPr>
          <p:cNvPr id="40984" name="Group 110"/>
          <p:cNvGrpSpPr>
            <a:grpSpLocks/>
          </p:cNvGrpSpPr>
          <p:nvPr/>
        </p:nvGrpSpPr>
        <p:grpSpPr bwMode="auto">
          <a:xfrm>
            <a:off x="4007718" y="3070563"/>
            <a:ext cx="1415761" cy="493812"/>
            <a:chOff x="-1294" y="2235"/>
            <a:chExt cx="965" cy="321"/>
          </a:xfrm>
        </p:grpSpPr>
        <p:sp>
          <p:nvSpPr>
            <p:cNvPr id="40994" name="Rectangle 111"/>
            <p:cNvSpPr>
              <a:spLocks noChangeArrowheads="1"/>
            </p:cNvSpPr>
            <p:nvPr/>
          </p:nvSpPr>
          <p:spPr bwMode="auto">
            <a:xfrm>
              <a:off x="-1294" y="2235"/>
              <a:ext cx="965" cy="306"/>
            </a:xfrm>
            <a:prstGeom prst="rect">
              <a:avLst/>
            </a:prstGeom>
            <a:solidFill>
              <a:schemeClr val="accent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0995" name="Text Box 112"/>
            <p:cNvSpPr txBox="1">
              <a:spLocks noChangeArrowheads="1"/>
            </p:cNvSpPr>
            <p:nvPr/>
          </p:nvSpPr>
          <p:spPr bwMode="auto">
            <a:xfrm>
              <a:off x="-1238" y="2283"/>
              <a:ext cx="895"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600">
                  <a:solidFill>
                    <a:srgbClr val="000000"/>
                  </a:solidFill>
                  <a:latin typeface="Arial" charset="0"/>
                </a:rPr>
                <a:t>МЭ </a:t>
              </a:r>
              <a:r>
                <a:rPr lang="en-US" sz="1600">
                  <a:solidFill>
                    <a:srgbClr val="000000"/>
                  </a:solidFill>
                  <a:latin typeface="Arial" charset="0"/>
                </a:rPr>
                <a:t>____________</a:t>
              </a:r>
            </a:p>
          </p:txBody>
        </p:sp>
      </p:grpSp>
      <p:grpSp>
        <p:nvGrpSpPr>
          <p:cNvPr id="40985" name="Group 113"/>
          <p:cNvGrpSpPr>
            <a:grpSpLocks/>
          </p:cNvGrpSpPr>
          <p:nvPr/>
        </p:nvGrpSpPr>
        <p:grpSpPr bwMode="auto">
          <a:xfrm>
            <a:off x="1427309" y="7556415"/>
            <a:ext cx="1415761" cy="493812"/>
            <a:chOff x="-1294" y="2235"/>
            <a:chExt cx="965" cy="321"/>
          </a:xfrm>
        </p:grpSpPr>
        <p:sp>
          <p:nvSpPr>
            <p:cNvPr id="40992" name="Rectangle 114"/>
            <p:cNvSpPr>
              <a:spLocks noChangeArrowheads="1"/>
            </p:cNvSpPr>
            <p:nvPr/>
          </p:nvSpPr>
          <p:spPr bwMode="auto">
            <a:xfrm>
              <a:off x="-1294" y="2235"/>
              <a:ext cx="965" cy="306"/>
            </a:xfrm>
            <a:prstGeom prst="rect">
              <a:avLst/>
            </a:prstGeom>
            <a:solidFill>
              <a:schemeClr val="accent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0993" name="Text Box 115"/>
            <p:cNvSpPr txBox="1">
              <a:spLocks noChangeArrowheads="1"/>
            </p:cNvSpPr>
            <p:nvPr/>
          </p:nvSpPr>
          <p:spPr bwMode="auto">
            <a:xfrm>
              <a:off x="-1238" y="2283"/>
              <a:ext cx="895"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600">
                  <a:solidFill>
                    <a:srgbClr val="000000"/>
                  </a:solidFill>
                  <a:latin typeface="Arial" charset="0"/>
                </a:rPr>
                <a:t>МЭ </a:t>
              </a:r>
              <a:r>
                <a:rPr lang="en-US" sz="1600">
                  <a:solidFill>
                    <a:srgbClr val="000000"/>
                  </a:solidFill>
                  <a:latin typeface="Arial" charset="0"/>
                </a:rPr>
                <a:t>____________</a:t>
              </a:r>
            </a:p>
          </p:txBody>
        </p:sp>
      </p:grpSp>
      <p:grpSp>
        <p:nvGrpSpPr>
          <p:cNvPr id="40986" name="Group 116"/>
          <p:cNvGrpSpPr>
            <a:grpSpLocks/>
          </p:cNvGrpSpPr>
          <p:nvPr/>
        </p:nvGrpSpPr>
        <p:grpSpPr bwMode="auto">
          <a:xfrm>
            <a:off x="4042355" y="7528726"/>
            <a:ext cx="1415761" cy="493812"/>
            <a:chOff x="-1294" y="2235"/>
            <a:chExt cx="965" cy="321"/>
          </a:xfrm>
        </p:grpSpPr>
        <p:sp>
          <p:nvSpPr>
            <p:cNvPr id="40990" name="Rectangle 117"/>
            <p:cNvSpPr>
              <a:spLocks noChangeArrowheads="1"/>
            </p:cNvSpPr>
            <p:nvPr/>
          </p:nvSpPr>
          <p:spPr bwMode="auto">
            <a:xfrm>
              <a:off x="-1294" y="2235"/>
              <a:ext cx="965" cy="306"/>
            </a:xfrm>
            <a:prstGeom prst="rect">
              <a:avLst/>
            </a:prstGeom>
            <a:solidFill>
              <a:schemeClr val="accent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0991" name="Text Box 118"/>
            <p:cNvSpPr txBox="1">
              <a:spLocks noChangeArrowheads="1"/>
            </p:cNvSpPr>
            <p:nvPr/>
          </p:nvSpPr>
          <p:spPr bwMode="auto">
            <a:xfrm>
              <a:off x="-1238" y="2283"/>
              <a:ext cx="895"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600">
                  <a:solidFill>
                    <a:srgbClr val="000000"/>
                  </a:solidFill>
                  <a:latin typeface="Arial" charset="0"/>
                </a:rPr>
                <a:t>МЭ </a:t>
              </a:r>
              <a:r>
                <a:rPr lang="en-US" sz="1600">
                  <a:solidFill>
                    <a:srgbClr val="000000"/>
                  </a:solidFill>
                  <a:latin typeface="Arial" charset="0"/>
                </a:rPr>
                <a:t>____________</a:t>
              </a:r>
            </a:p>
          </p:txBody>
        </p:sp>
      </p:grpSp>
      <p:sp>
        <p:nvSpPr>
          <p:cNvPr id="40987" name="Text Box 119"/>
          <p:cNvSpPr txBox="1">
            <a:spLocks noChangeArrowheads="1"/>
          </p:cNvSpPr>
          <p:nvPr/>
        </p:nvSpPr>
        <p:spPr bwMode="auto">
          <a:xfrm>
            <a:off x="3779695" y="3965889"/>
            <a:ext cx="20666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Helvetica" charset="0"/>
              </a:rPr>
              <a:t>Хэнд</a:t>
            </a:r>
            <a:r>
              <a:rPr lang="en-US" sz="1800" baseline="0">
                <a:solidFill>
                  <a:srgbClr val="000000"/>
                </a:solidFill>
                <a:latin typeface="Helvetica" charset="0"/>
              </a:rPr>
              <a:t>:_________         </a:t>
            </a:r>
            <a:r>
              <a:rPr lang="mn-MN" sz="1800" baseline="0">
                <a:solidFill>
                  <a:srgbClr val="000000"/>
                </a:solidFill>
                <a:latin typeface="Helvetica" charset="0"/>
              </a:rPr>
              <a:t>Яг</a:t>
            </a:r>
            <a:r>
              <a:rPr lang="en-US" sz="1800" baseline="0">
                <a:solidFill>
                  <a:srgbClr val="000000"/>
                </a:solidFill>
                <a:latin typeface="Helvetica" charset="0"/>
              </a:rPr>
              <a:t>:__________      </a:t>
            </a:r>
            <a:r>
              <a:rPr lang="mn-MN" sz="1800" baseline="0">
                <a:solidFill>
                  <a:srgbClr val="000000"/>
                </a:solidFill>
                <a:latin typeface="Helvetica" charset="0"/>
              </a:rPr>
              <a:t>Юу</a:t>
            </a:r>
            <a:r>
              <a:rPr lang="en-US" sz="1800" baseline="0">
                <a:solidFill>
                  <a:srgbClr val="000000"/>
                </a:solidFill>
                <a:latin typeface="Helvetica" charset="0"/>
              </a:rPr>
              <a:t>             </a:t>
            </a:r>
            <a:r>
              <a:rPr lang="mn-MN" sz="1800" baseline="0">
                <a:solidFill>
                  <a:srgbClr val="000000"/>
                </a:solidFill>
                <a:latin typeface="Helvetica" charset="0"/>
              </a:rPr>
              <a:t>Тэр</a:t>
            </a:r>
            <a:r>
              <a:rPr lang="en-US" sz="1800" baseline="0">
                <a:solidFill>
                  <a:srgbClr val="000000"/>
                </a:solidFill>
                <a:latin typeface="Helvetica" charset="0"/>
              </a:rPr>
              <a:t>:_________</a:t>
            </a:r>
          </a:p>
        </p:txBody>
      </p:sp>
      <p:sp>
        <p:nvSpPr>
          <p:cNvPr id="40988" name="Text Box 120"/>
          <p:cNvSpPr txBox="1">
            <a:spLocks noChangeArrowheads="1"/>
          </p:cNvSpPr>
          <p:nvPr/>
        </p:nvSpPr>
        <p:spPr bwMode="auto">
          <a:xfrm>
            <a:off x="1147330" y="6254966"/>
            <a:ext cx="20666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Helvetica" charset="0"/>
              </a:rPr>
              <a:t>Хэнд</a:t>
            </a:r>
            <a:r>
              <a:rPr lang="en-US" sz="1800" baseline="0">
                <a:solidFill>
                  <a:srgbClr val="000000"/>
                </a:solidFill>
                <a:latin typeface="Helvetica" charset="0"/>
              </a:rPr>
              <a:t>:_________         </a:t>
            </a:r>
            <a:r>
              <a:rPr lang="mn-MN" sz="1800" baseline="0">
                <a:solidFill>
                  <a:srgbClr val="000000"/>
                </a:solidFill>
                <a:latin typeface="Helvetica" charset="0"/>
              </a:rPr>
              <a:t>Яг</a:t>
            </a:r>
            <a:r>
              <a:rPr lang="en-US" sz="1800" baseline="0">
                <a:solidFill>
                  <a:srgbClr val="000000"/>
                </a:solidFill>
                <a:latin typeface="Helvetica" charset="0"/>
              </a:rPr>
              <a:t>:__________      </a:t>
            </a:r>
            <a:r>
              <a:rPr lang="mn-MN" sz="1800" baseline="0">
                <a:solidFill>
                  <a:srgbClr val="000000"/>
                </a:solidFill>
                <a:latin typeface="Helvetica" charset="0"/>
              </a:rPr>
              <a:t>Юу</a:t>
            </a:r>
            <a:r>
              <a:rPr lang="en-US" sz="1800" baseline="0">
                <a:solidFill>
                  <a:srgbClr val="000000"/>
                </a:solidFill>
                <a:latin typeface="Helvetica" charset="0"/>
              </a:rPr>
              <a:t>             </a:t>
            </a:r>
            <a:r>
              <a:rPr lang="mn-MN" sz="1800" baseline="0">
                <a:solidFill>
                  <a:srgbClr val="000000"/>
                </a:solidFill>
                <a:latin typeface="Helvetica" charset="0"/>
              </a:rPr>
              <a:t>Тэр</a:t>
            </a:r>
            <a:r>
              <a:rPr lang="en-US" sz="1800" baseline="0">
                <a:solidFill>
                  <a:srgbClr val="000000"/>
                </a:solidFill>
                <a:latin typeface="Helvetica" charset="0"/>
              </a:rPr>
              <a:t>:_________</a:t>
            </a:r>
          </a:p>
        </p:txBody>
      </p:sp>
      <p:sp>
        <p:nvSpPr>
          <p:cNvPr id="40989" name="Text Box 121"/>
          <p:cNvSpPr txBox="1">
            <a:spLocks noChangeArrowheads="1"/>
          </p:cNvSpPr>
          <p:nvPr/>
        </p:nvSpPr>
        <p:spPr bwMode="auto">
          <a:xfrm>
            <a:off x="3762377" y="6227276"/>
            <a:ext cx="20666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Helvetica" charset="0"/>
              </a:rPr>
              <a:t>Хэнд</a:t>
            </a:r>
            <a:r>
              <a:rPr lang="en-US" sz="1800" baseline="0">
                <a:solidFill>
                  <a:srgbClr val="000000"/>
                </a:solidFill>
                <a:latin typeface="Helvetica" charset="0"/>
              </a:rPr>
              <a:t>:_________         </a:t>
            </a:r>
            <a:r>
              <a:rPr lang="mn-MN" sz="1800" baseline="0">
                <a:solidFill>
                  <a:srgbClr val="000000"/>
                </a:solidFill>
                <a:latin typeface="Helvetica" charset="0"/>
              </a:rPr>
              <a:t>Яг</a:t>
            </a:r>
            <a:r>
              <a:rPr lang="en-US" sz="1800" baseline="0">
                <a:solidFill>
                  <a:srgbClr val="000000"/>
                </a:solidFill>
                <a:latin typeface="Helvetica" charset="0"/>
              </a:rPr>
              <a:t>:__________      </a:t>
            </a:r>
            <a:r>
              <a:rPr lang="mn-MN" sz="1800" baseline="0">
                <a:solidFill>
                  <a:srgbClr val="000000"/>
                </a:solidFill>
                <a:latin typeface="Helvetica" charset="0"/>
              </a:rPr>
              <a:t>Юу</a:t>
            </a:r>
            <a:r>
              <a:rPr lang="en-US" sz="1800" baseline="0">
                <a:solidFill>
                  <a:srgbClr val="000000"/>
                </a:solidFill>
                <a:latin typeface="Helvetica" charset="0"/>
              </a:rPr>
              <a:t>             </a:t>
            </a:r>
            <a:r>
              <a:rPr lang="mn-MN" sz="1800" baseline="0">
                <a:solidFill>
                  <a:srgbClr val="000000"/>
                </a:solidFill>
                <a:latin typeface="Helvetica" charset="0"/>
              </a:rPr>
              <a:t>Тэр</a:t>
            </a:r>
            <a:r>
              <a:rPr lang="en-US" sz="1800" baseline="0">
                <a:solidFill>
                  <a:srgbClr val="000000"/>
                </a:solidFill>
                <a:latin typeface="Helvetica" charset="0"/>
              </a:rPr>
              <a:t>:_________</a:t>
            </a:r>
          </a:p>
        </p:txBody>
      </p:sp>
    </p:spTree>
    <p:extLst>
      <p:ext uri="{BB962C8B-B14F-4D97-AF65-F5344CB8AC3E}">
        <p14:creationId xmlns:p14="http://schemas.microsoft.com/office/powerpoint/2010/main" val="2537462216"/>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115455" y="8737873"/>
            <a:ext cx="992909"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endParaRPr lang="en-US" sz="1000">
              <a:solidFill>
                <a:srgbClr val="000000"/>
              </a:solidFill>
              <a:latin typeface="Helvetica" charset="0"/>
              <a:ea typeface="ＭＳ Ｐゴシック" charset="0"/>
              <a:cs typeface="ＭＳ Ｐゴシック" charset="0"/>
            </a:endParaRPr>
          </a:p>
        </p:txBody>
      </p:sp>
      <p:sp>
        <p:nvSpPr>
          <p:cNvPr id="41987" name="Text Box 11"/>
          <p:cNvSpPr txBox="1">
            <a:spLocks noChangeArrowheads="1"/>
          </p:cNvSpPr>
          <p:nvPr/>
        </p:nvSpPr>
        <p:spPr bwMode="auto">
          <a:xfrm>
            <a:off x="6579497" y="42238"/>
            <a:ext cx="1846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2000" b="0" baseline="0">
                <a:solidFill>
                  <a:srgbClr val="000000"/>
                </a:solidFill>
                <a:latin typeface="Comic Sans MS" charset="0"/>
              </a:rPr>
              <a:t> </a:t>
            </a:r>
          </a:p>
        </p:txBody>
      </p:sp>
      <p:sp>
        <p:nvSpPr>
          <p:cNvPr id="41988" name="Text Box 14"/>
          <p:cNvSpPr txBox="1">
            <a:spLocks noChangeArrowheads="1"/>
          </p:cNvSpPr>
          <p:nvPr/>
        </p:nvSpPr>
        <p:spPr bwMode="auto">
          <a:xfrm>
            <a:off x="2942650" y="2378305"/>
            <a:ext cx="349971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000" i="1" baseline="0">
                <a:solidFill>
                  <a:srgbClr val="000000"/>
                </a:solidFill>
                <a:latin typeface="Arial" charset="0"/>
              </a:rPr>
              <a:t>Иоханы сайн мэдээ номын 1-р бүлгийн эхний ишлэлд юу гэж хэлснийг харцгаая ...</a:t>
            </a:r>
            <a:endParaRPr lang="en-US" sz="2000" i="1" baseline="0">
              <a:solidFill>
                <a:srgbClr val="000000"/>
              </a:solidFill>
              <a:latin typeface="Arial" charset="0"/>
            </a:endParaRPr>
          </a:p>
        </p:txBody>
      </p:sp>
      <p:sp>
        <p:nvSpPr>
          <p:cNvPr id="41989" name="Text Box 25"/>
          <p:cNvSpPr txBox="1">
            <a:spLocks noChangeArrowheads="1"/>
          </p:cNvSpPr>
          <p:nvPr/>
        </p:nvSpPr>
        <p:spPr bwMode="auto">
          <a:xfrm>
            <a:off x="5987762" y="95380"/>
            <a:ext cx="685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22</a:t>
            </a:r>
          </a:p>
        </p:txBody>
      </p:sp>
      <p:sp>
        <p:nvSpPr>
          <p:cNvPr id="41990" name="Text Box 28"/>
          <p:cNvSpPr txBox="1">
            <a:spLocks noChangeArrowheads="1"/>
          </p:cNvSpPr>
          <p:nvPr/>
        </p:nvSpPr>
        <p:spPr bwMode="auto">
          <a:xfrm>
            <a:off x="1490809" y="2913653"/>
            <a:ext cx="28358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endParaRPr lang="en-US" sz="1200" b="0" baseline="0">
              <a:solidFill>
                <a:srgbClr val="000000"/>
              </a:solidFill>
              <a:latin typeface="Times" charset="0"/>
            </a:endParaRPr>
          </a:p>
        </p:txBody>
      </p:sp>
      <p:sp>
        <p:nvSpPr>
          <p:cNvPr id="41991" name="AutoShape 7" descr="25%"/>
          <p:cNvSpPr>
            <a:spLocks noChangeArrowheads="1"/>
          </p:cNvSpPr>
          <p:nvPr/>
        </p:nvSpPr>
        <p:spPr bwMode="auto">
          <a:xfrm>
            <a:off x="545524" y="2133703"/>
            <a:ext cx="2252807" cy="1832184"/>
          </a:xfrm>
          <a:prstGeom prst="roundRect">
            <a:avLst>
              <a:gd name="adj" fmla="val 16667"/>
            </a:avLst>
          </a:prstGeom>
          <a:pattFill prst="pct25">
            <a:fgClr>
              <a:srgbClr val="B3B3B3"/>
            </a:fgClr>
            <a:bgClr>
              <a:schemeClr val="bg1"/>
            </a:bgClr>
          </a:pattFill>
          <a:ln w="76200">
            <a:solidFill>
              <a:schemeClr val="tx1"/>
            </a:solidFill>
            <a:round/>
            <a:headEnd/>
            <a:tailEnd/>
          </a:ln>
        </p:spPr>
        <p:txBody>
          <a:bodyPr wrap="none" anchor="ctr"/>
          <a:lstStyle/>
          <a:p>
            <a:pPr algn="ctr" defTabSz="914400" eaLnBrk="0" fontAlgn="base" hangingPunct="0">
              <a:spcBef>
                <a:spcPct val="0"/>
              </a:spcBef>
              <a:spcAft>
                <a:spcPct val="0"/>
              </a:spcAft>
            </a:pPr>
            <a:endParaRPr lang="en-US" sz="600">
              <a:solidFill>
                <a:srgbClr val="000000"/>
              </a:solidFill>
              <a:latin typeface="Engravers MT" charset="0"/>
              <a:ea typeface="ＭＳ Ｐゴシック" charset="0"/>
              <a:cs typeface="ＭＳ Ｐゴシック" charset="0"/>
            </a:endParaRPr>
          </a:p>
        </p:txBody>
      </p:sp>
      <p:sp>
        <p:nvSpPr>
          <p:cNvPr id="41992" name="Rectangle 16" descr="40%"/>
          <p:cNvSpPr>
            <a:spLocks noChangeArrowheads="1"/>
          </p:cNvSpPr>
          <p:nvPr/>
        </p:nvSpPr>
        <p:spPr bwMode="auto">
          <a:xfrm>
            <a:off x="585933" y="2126013"/>
            <a:ext cx="308841"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4000" b="1">
                <a:solidFill>
                  <a:srgbClr val="000000"/>
                </a:solidFill>
                <a:latin typeface="Helvetica" charset="0"/>
                <a:ea typeface="ＭＳ Ｐゴシック" charset="0"/>
                <a:cs typeface="ＭＳ Ｐゴシック" charset="0"/>
              </a:rPr>
              <a:t>4</a:t>
            </a:r>
          </a:p>
        </p:txBody>
      </p:sp>
      <p:sp>
        <p:nvSpPr>
          <p:cNvPr id="41993" name="Text Box 21" descr="40%"/>
          <p:cNvSpPr txBox="1">
            <a:spLocks noChangeArrowheads="1"/>
          </p:cNvSpPr>
          <p:nvPr/>
        </p:nvSpPr>
        <p:spPr bwMode="auto">
          <a:xfrm>
            <a:off x="699944" y="2684438"/>
            <a:ext cx="206663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000" baseline="0">
                <a:solidFill>
                  <a:srgbClr val="000000"/>
                </a:solidFill>
                <a:latin typeface="Helvetica" charset="0"/>
              </a:rPr>
              <a:t>Хэнд</a:t>
            </a:r>
            <a:r>
              <a:rPr lang="en-US" sz="2000" baseline="0">
                <a:solidFill>
                  <a:srgbClr val="000000"/>
                </a:solidFill>
                <a:latin typeface="Helvetica" charset="0"/>
              </a:rPr>
              <a:t>:________         </a:t>
            </a:r>
            <a:r>
              <a:rPr lang="mn-MN" sz="2000" baseline="0">
                <a:solidFill>
                  <a:srgbClr val="000000"/>
                </a:solidFill>
                <a:latin typeface="Helvetica" charset="0"/>
              </a:rPr>
              <a:t>Яг</a:t>
            </a:r>
            <a:r>
              <a:rPr lang="en-US" sz="2000" baseline="0">
                <a:solidFill>
                  <a:srgbClr val="000000"/>
                </a:solidFill>
                <a:latin typeface="Helvetica" charset="0"/>
              </a:rPr>
              <a:t>:__________      </a:t>
            </a:r>
            <a:r>
              <a:rPr lang="mn-MN" sz="2000" baseline="0">
                <a:solidFill>
                  <a:srgbClr val="000000"/>
                </a:solidFill>
                <a:latin typeface="Helvetica" charset="0"/>
              </a:rPr>
              <a:t>ЮУ</a:t>
            </a:r>
            <a:r>
              <a:rPr lang="en-US" sz="2000" baseline="0">
                <a:solidFill>
                  <a:srgbClr val="000000"/>
                </a:solidFill>
                <a:latin typeface="Helvetica" charset="0"/>
              </a:rPr>
              <a:t>             </a:t>
            </a:r>
            <a:r>
              <a:rPr lang="mn-MN" sz="2000" baseline="0">
                <a:solidFill>
                  <a:srgbClr val="000000"/>
                </a:solidFill>
                <a:latin typeface="Helvetica" charset="0"/>
              </a:rPr>
              <a:t>Тэр</a:t>
            </a:r>
            <a:r>
              <a:rPr lang="en-US" sz="2000" baseline="0">
                <a:solidFill>
                  <a:srgbClr val="000000"/>
                </a:solidFill>
                <a:latin typeface="Helvetica" charset="0"/>
              </a:rPr>
              <a:t>:_________</a:t>
            </a:r>
          </a:p>
        </p:txBody>
      </p:sp>
      <p:sp>
        <p:nvSpPr>
          <p:cNvPr id="41994" name="Line 22" descr="40%"/>
          <p:cNvSpPr>
            <a:spLocks noChangeShapeType="1"/>
          </p:cNvSpPr>
          <p:nvPr/>
        </p:nvSpPr>
        <p:spPr bwMode="auto">
          <a:xfrm>
            <a:off x="1021775" y="2562904"/>
            <a:ext cx="15745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1995" name="Rectangle 30" descr="40%"/>
          <p:cNvSpPr>
            <a:spLocks noChangeArrowheads="1"/>
          </p:cNvSpPr>
          <p:nvPr/>
        </p:nvSpPr>
        <p:spPr bwMode="auto">
          <a:xfrm>
            <a:off x="1157431" y="2133705"/>
            <a:ext cx="1721717"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2800" b="1">
                <a:solidFill>
                  <a:srgbClr val="000000"/>
                </a:solidFill>
                <a:latin typeface="Helvetica" charset="0"/>
                <a:ea typeface="ＭＳ Ｐゴシック" charset="0"/>
                <a:cs typeface="ＭＳ Ｐゴシック" charset="0"/>
              </a:rPr>
              <a:t>ИОХАН</a:t>
            </a:r>
            <a:endParaRPr lang="en-US" sz="2800" b="1">
              <a:solidFill>
                <a:srgbClr val="000000"/>
              </a:solidFill>
              <a:latin typeface="Helvetica" charset="0"/>
              <a:ea typeface="ＭＳ Ｐゴシック" charset="0"/>
              <a:cs typeface="ＭＳ Ｐゴシック" charset="0"/>
            </a:endParaRPr>
          </a:p>
        </p:txBody>
      </p:sp>
      <p:sp>
        <p:nvSpPr>
          <p:cNvPr id="41996" name="Rectangle 31" descr="40%"/>
          <p:cNvSpPr>
            <a:spLocks noChangeArrowheads="1"/>
          </p:cNvSpPr>
          <p:nvPr/>
        </p:nvSpPr>
        <p:spPr bwMode="auto">
          <a:xfrm>
            <a:off x="1350820" y="2642901"/>
            <a:ext cx="142875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b="1">
                <a:solidFill>
                  <a:srgbClr val="000000"/>
                </a:solidFill>
                <a:latin typeface="Helvetica" charset="0"/>
                <a:ea typeface="ＭＳ Ｐゴシック" charset="0"/>
                <a:cs typeface="ＭＳ Ｐゴシック" charset="0"/>
              </a:rPr>
              <a:t>Чуулганд</a:t>
            </a:r>
            <a:endParaRPr lang="en-US" b="1">
              <a:solidFill>
                <a:srgbClr val="000000"/>
              </a:solidFill>
              <a:latin typeface="Helvetica" charset="0"/>
              <a:ea typeface="ＭＳ Ｐゴシック" charset="0"/>
              <a:cs typeface="ＭＳ Ｐゴシック" charset="0"/>
            </a:endParaRPr>
          </a:p>
        </p:txBody>
      </p:sp>
      <p:sp>
        <p:nvSpPr>
          <p:cNvPr id="41997" name="Rectangle 32" descr="40%"/>
          <p:cNvSpPr>
            <a:spLocks noChangeArrowheads="1"/>
          </p:cNvSpPr>
          <p:nvPr/>
        </p:nvSpPr>
        <p:spPr bwMode="auto">
          <a:xfrm>
            <a:off x="1415761" y="2933650"/>
            <a:ext cx="125123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2000" b="1" dirty="0">
                <a:solidFill>
                  <a:srgbClr val="000000"/>
                </a:solidFill>
                <a:latin typeface="Helvetica" charset="0"/>
                <a:ea typeface="ＭＳ Ｐゴシック" charset="0"/>
                <a:cs typeface="ＭＳ Ｐゴシック" charset="0"/>
              </a:rPr>
              <a:t>Бурхан</a:t>
            </a:r>
            <a:endParaRPr lang="en-US" sz="2000" b="1" dirty="0">
              <a:solidFill>
                <a:srgbClr val="000000"/>
              </a:solidFill>
              <a:latin typeface="Helvetica" charset="0"/>
              <a:ea typeface="ＭＳ Ｐゴシック" charset="0"/>
              <a:cs typeface="ＭＳ Ｐゴシック" charset="0"/>
            </a:endParaRPr>
          </a:p>
        </p:txBody>
      </p:sp>
      <p:sp>
        <p:nvSpPr>
          <p:cNvPr id="41998" name="Rectangle 33" descr="40%"/>
          <p:cNvSpPr>
            <a:spLocks noChangeArrowheads="1"/>
          </p:cNvSpPr>
          <p:nvPr/>
        </p:nvSpPr>
        <p:spPr bwMode="auto">
          <a:xfrm>
            <a:off x="1212273" y="3510535"/>
            <a:ext cx="1268558"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b="1">
                <a:solidFill>
                  <a:srgbClr val="000000"/>
                </a:solidFill>
                <a:latin typeface="Helvetica" charset="0"/>
                <a:ea typeface="ＭＳ Ｐゴシック" charset="0"/>
                <a:cs typeface="ＭＳ Ｐゴシック" charset="0"/>
              </a:rPr>
              <a:t> ХЭН БЭ?</a:t>
            </a:r>
            <a:endParaRPr lang="en-US" b="1">
              <a:solidFill>
                <a:srgbClr val="000000"/>
              </a:solidFill>
              <a:latin typeface="Helvetica" charset="0"/>
              <a:ea typeface="ＭＳ Ｐゴシック" charset="0"/>
              <a:cs typeface="ＭＳ Ｐゴシック" charset="0"/>
            </a:endParaRPr>
          </a:p>
        </p:txBody>
      </p:sp>
      <p:sp>
        <p:nvSpPr>
          <p:cNvPr id="41999" name="Text Box 35"/>
          <p:cNvSpPr txBox="1">
            <a:spLocks noChangeArrowheads="1"/>
          </p:cNvSpPr>
          <p:nvPr/>
        </p:nvSpPr>
        <p:spPr bwMode="auto">
          <a:xfrm>
            <a:off x="0" y="1043997"/>
            <a:ext cx="685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000" i="1" baseline="0" dirty="0">
                <a:solidFill>
                  <a:srgbClr val="000000"/>
                </a:solidFill>
                <a:latin typeface="Arial" charset="0"/>
              </a:rPr>
              <a:t>ИОХАНЫ САЙН МЭДЭЭ</a:t>
            </a:r>
            <a:r>
              <a:rPr lang="en-US" sz="2000" i="1" baseline="0" dirty="0">
                <a:solidFill>
                  <a:srgbClr val="000000"/>
                </a:solidFill>
                <a:latin typeface="Arial" charset="0"/>
              </a:rPr>
              <a:t>: </a:t>
            </a:r>
            <a:r>
              <a:rPr lang="mn-MN" sz="2000" i="1" baseline="0" dirty="0">
                <a:solidFill>
                  <a:srgbClr val="000000"/>
                </a:solidFill>
                <a:latin typeface="Arial" charset="0"/>
              </a:rPr>
              <a:t/>
            </a:r>
            <a:br>
              <a:rPr lang="mn-MN" sz="2000" i="1" baseline="0" dirty="0">
                <a:solidFill>
                  <a:srgbClr val="000000"/>
                </a:solidFill>
                <a:latin typeface="Arial" charset="0"/>
              </a:rPr>
            </a:br>
            <a:r>
              <a:rPr lang="mn-MN" sz="2000" i="1" baseline="0" dirty="0">
                <a:solidFill>
                  <a:srgbClr val="000000"/>
                </a:solidFill>
                <a:latin typeface="Arial" charset="0"/>
              </a:rPr>
              <a:t>СИНОПТИКООС ЮУГААРАА ЯЛГААТАЙ ВЭ?</a:t>
            </a:r>
            <a:endParaRPr lang="en-US" sz="2000" i="1" baseline="0" dirty="0">
              <a:solidFill>
                <a:srgbClr val="000000"/>
              </a:solidFill>
              <a:latin typeface="Arial" charset="0"/>
            </a:endParaRPr>
          </a:p>
        </p:txBody>
      </p:sp>
      <p:sp>
        <p:nvSpPr>
          <p:cNvPr id="42000" name="Text Box 36"/>
          <p:cNvSpPr txBox="1">
            <a:spLocks noChangeArrowheads="1"/>
          </p:cNvSpPr>
          <p:nvPr/>
        </p:nvSpPr>
        <p:spPr bwMode="auto">
          <a:xfrm>
            <a:off x="720148" y="5138116"/>
            <a:ext cx="6044015"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2000" baseline="0" dirty="0">
                <a:solidFill>
                  <a:srgbClr val="000000"/>
                </a:solidFill>
                <a:latin typeface="Arial" charset="0"/>
              </a:rPr>
              <a:t>• </a:t>
            </a:r>
            <a:r>
              <a:rPr lang="mn-MN" sz="2000" baseline="0" dirty="0">
                <a:solidFill>
                  <a:srgbClr val="000000"/>
                </a:solidFill>
                <a:latin typeface="Arial" charset="0"/>
              </a:rPr>
              <a:t>ЕСҮС</a:t>
            </a:r>
            <a:r>
              <a:rPr lang="en-US" sz="2000" baseline="0" dirty="0">
                <a:solidFill>
                  <a:srgbClr val="000000"/>
                </a:solidFill>
                <a:latin typeface="Arial" charset="0"/>
              </a:rPr>
              <a:t>: </a:t>
            </a:r>
            <a:r>
              <a:rPr lang="mn-MN" sz="2000" baseline="0" dirty="0">
                <a:solidFill>
                  <a:srgbClr val="000000"/>
                </a:solidFill>
                <a:latin typeface="Arial" charset="0"/>
              </a:rPr>
              <a:t>Эхэнд байсан</a:t>
            </a:r>
            <a:r>
              <a:rPr lang="en-US" sz="2000" baseline="0" dirty="0">
                <a:solidFill>
                  <a:srgbClr val="000000"/>
                </a:solidFill>
                <a:latin typeface="Arial" charset="0"/>
              </a:rPr>
              <a:t> (</a:t>
            </a:r>
            <a:r>
              <a:rPr lang="mn-MN" sz="2000" baseline="0" dirty="0">
                <a:solidFill>
                  <a:srgbClr val="000000"/>
                </a:solidFill>
                <a:latin typeface="Arial" charset="0"/>
              </a:rPr>
              <a:t>и</a:t>
            </a:r>
            <a:r>
              <a:rPr lang="en-US" sz="2000" baseline="0" dirty="0">
                <a:solidFill>
                  <a:srgbClr val="000000"/>
                </a:solidFill>
                <a:latin typeface="Arial" charset="0"/>
              </a:rPr>
              <a:t>1)</a:t>
            </a:r>
          </a:p>
          <a:p>
            <a:pPr defTabSz="914400" fontAlgn="base">
              <a:spcBef>
                <a:spcPct val="50000"/>
              </a:spcBef>
              <a:spcAft>
                <a:spcPct val="0"/>
              </a:spcAft>
            </a:pPr>
            <a:r>
              <a:rPr lang="en-US" sz="2000" baseline="0" dirty="0">
                <a:solidFill>
                  <a:srgbClr val="000000"/>
                </a:solidFill>
                <a:latin typeface="Arial" charset="0"/>
              </a:rPr>
              <a:t>• </a:t>
            </a:r>
            <a:r>
              <a:rPr lang="mn-MN" sz="2000" baseline="0" dirty="0">
                <a:solidFill>
                  <a:srgbClr val="000000"/>
                </a:solidFill>
                <a:latin typeface="Arial" charset="0"/>
              </a:rPr>
              <a:t>ЕСҮС</a:t>
            </a:r>
            <a:r>
              <a:rPr lang="en-US" sz="2000" baseline="0" dirty="0">
                <a:solidFill>
                  <a:srgbClr val="000000"/>
                </a:solidFill>
                <a:latin typeface="Arial" charset="0"/>
              </a:rPr>
              <a:t>: </a:t>
            </a:r>
            <a:r>
              <a:rPr lang="mn-MN" sz="2000" baseline="0" dirty="0">
                <a:solidFill>
                  <a:srgbClr val="000000"/>
                </a:solidFill>
                <a:latin typeface="Arial" charset="0"/>
              </a:rPr>
              <a:t>Онцгой нэгэн</a:t>
            </a:r>
            <a:r>
              <a:rPr lang="en-US" sz="2000" baseline="0" dirty="0">
                <a:solidFill>
                  <a:srgbClr val="000000"/>
                </a:solidFill>
                <a:latin typeface="Arial" charset="0"/>
              </a:rPr>
              <a:t> (</a:t>
            </a:r>
            <a:r>
              <a:rPr lang="mn-MN" sz="2000" baseline="0" dirty="0">
                <a:solidFill>
                  <a:srgbClr val="000000"/>
                </a:solidFill>
                <a:latin typeface="Arial" charset="0"/>
              </a:rPr>
              <a:t>и</a:t>
            </a:r>
            <a:r>
              <a:rPr lang="en-US" sz="2000" baseline="0" dirty="0">
                <a:solidFill>
                  <a:srgbClr val="000000"/>
                </a:solidFill>
                <a:latin typeface="Arial" charset="0"/>
              </a:rPr>
              <a:t>1)</a:t>
            </a:r>
          </a:p>
          <a:p>
            <a:pPr defTabSz="914400" fontAlgn="base">
              <a:spcBef>
                <a:spcPct val="50000"/>
              </a:spcBef>
              <a:spcAft>
                <a:spcPct val="0"/>
              </a:spcAft>
            </a:pPr>
            <a:r>
              <a:rPr lang="en-US" sz="2000" baseline="0" dirty="0">
                <a:solidFill>
                  <a:srgbClr val="000000"/>
                </a:solidFill>
                <a:latin typeface="Arial" charset="0"/>
              </a:rPr>
              <a:t>• E</a:t>
            </a:r>
            <a:r>
              <a:rPr lang="mn-MN" sz="2000" baseline="0" dirty="0">
                <a:solidFill>
                  <a:srgbClr val="000000"/>
                </a:solidFill>
                <a:latin typeface="Arial" charset="0"/>
              </a:rPr>
              <a:t>СҮС</a:t>
            </a:r>
            <a:r>
              <a:rPr lang="en-US" sz="2000" baseline="0" dirty="0">
                <a:solidFill>
                  <a:srgbClr val="000000"/>
                </a:solidFill>
                <a:latin typeface="Arial" charset="0"/>
              </a:rPr>
              <a:t>: </a:t>
            </a:r>
            <a:r>
              <a:rPr lang="mn-MN" sz="2000" baseline="0" dirty="0">
                <a:solidFill>
                  <a:srgbClr val="000000"/>
                </a:solidFill>
                <a:latin typeface="Arial" charset="0"/>
              </a:rPr>
              <a:t>Тэр байсан ба байгаа Бурхан</a:t>
            </a:r>
            <a:r>
              <a:rPr lang="en-US" sz="2000" baseline="0" dirty="0">
                <a:solidFill>
                  <a:srgbClr val="000000"/>
                </a:solidFill>
                <a:latin typeface="Arial" charset="0"/>
              </a:rPr>
              <a:t> (</a:t>
            </a:r>
            <a:r>
              <a:rPr lang="mn-MN" sz="2000" baseline="0" dirty="0">
                <a:solidFill>
                  <a:srgbClr val="000000"/>
                </a:solidFill>
                <a:latin typeface="Arial" charset="0"/>
              </a:rPr>
              <a:t>и</a:t>
            </a:r>
            <a:r>
              <a:rPr lang="en-US" sz="2000" baseline="0" dirty="0">
                <a:solidFill>
                  <a:srgbClr val="000000"/>
                </a:solidFill>
                <a:latin typeface="Arial" charset="0"/>
              </a:rPr>
              <a:t>1)</a:t>
            </a:r>
          </a:p>
          <a:p>
            <a:pPr defTabSz="914400" fontAlgn="base">
              <a:spcBef>
                <a:spcPct val="50000"/>
              </a:spcBef>
              <a:spcAft>
                <a:spcPct val="0"/>
              </a:spcAft>
            </a:pPr>
            <a:r>
              <a:rPr lang="en-US" sz="2000" baseline="0" dirty="0">
                <a:solidFill>
                  <a:srgbClr val="000000"/>
                </a:solidFill>
                <a:latin typeface="Arial" charset="0"/>
              </a:rPr>
              <a:t>• </a:t>
            </a:r>
            <a:r>
              <a:rPr lang="mn-MN" sz="2000" baseline="0" dirty="0">
                <a:solidFill>
                  <a:srgbClr val="000000"/>
                </a:solidFill>
                <a:latin typeface="Arial" charset="0"/>
              </a:rPr>
              <a:t>ЕСҮС</a:t>
            </a:r>
            <a:r>
              <a:rPr lang="en-US" sz="2000" baseline="0" dirty="0">
                <a:solidFill>
                  <a:srgbClr val="000000"/>
                </a:solidFill>
                <a:latin typeface="Arial" charset="0"/>
              </a:rPr>
              <a:t>: </a:t>
            </a:r>
            <a:r>
              <a:rPr lang="mn-MN" sz="2000" baseline="0" dirty="0">
                <a:solidFill>
                  <a:srgbClr val="000000"/>
                </a:solidFill>
                <a:latin typeface="Arial" charset="0"/>
              </a:rPr>
              <a:t>Мөнхөд хамт байсан</a:t>
            </a:r>
            <a:r>
              <a:rPr lang="en-US" sz="2000" baseline="0" dirty="0">
                <a:solidFill>
                  <a:srgbClr val="000000"/>
                </a:solidFill>
                <a:latin typeface="Arial" charset="0"/>
              </a:rPr>
              <a:t> (</a:t>
            </a:r>
            <a:r>
              <a:rPr lang="mn-MN" sz="2000" baseline="0" dirty="0">
                <a:solidFill>
                  <a:srgbClr val="000000"/>
                </a:solidFill>
                <a:latin typeface="Arial" charset="0"/>
              </a:rPr>
              <a:t>и</a:t>
            </a:r>
            <a:r>
              <a:rPr lang="en-US" sz="2000" baseline="0" dirty="0">
                <a:solidFill>
                  <a:srgbClr val="000000"/>
                </a:solidFill>
                <a:latin typeface="Arial" charset="0"/>
              </a:rPr>
              <a:t>2)</a:t>
            </a:r>
          </a:p>
          <a:p>
            <a:pPr defTabSz="914400" fontAlgn="base">
              <a:spcBef>
                <a:spcPct val="50000"/>
              </a:spcBef>
              <a:spcAft>
                <a:spcPct val="0"/>
              </a:spcAft>
            </a:pPr>
            <a:r>
              <a:rPr lang="en-US" sz="2000" baseline="0" dirty="0">
                <a:solidFill>
                  <a:srgbClr val="000000"/>
                </a:solidFill>
                <a:latin typeface="Arial" charset="0"/>
              </a:rPr>
              <a:t>• E</a:t>
            </a:r>
            <a:r>
              <a:rPr lang="mn-MN" sz="2000" baseline="0" dirty="0">
                <a:solidFill>
                  <a:srgbClr val="000000"/>
                </a:solidFill>
                <a:latin typeface="Arial" charset="0"/>
              </a:rPr>
              <a:t>СҮС</a:t>
            </a:r>
            <a:r>
              <a:rPr lang="en-US" sz="2000" baseline="0" dirty="0">
                <a:solidFill>
                  <a:srgbClr val="000000"/>
                </a:solidFill>
                <a:latin typeface="Arial" charset="0"/>
              </a:rPr>
              <a:t>: </a:t>
            </a:r>
            <a:r>
              <a:rPr lang="mn-MN" sz="2000" baseline="0" dirty="0">
                <a:solidFill>
                  <a:srgbClr val="000000"/>
                </a:solidFill>
                <a:latin typeface="Arial" charset="0"/>
              </a:rPr>
              <a:t>Ертөнцийг Бүтээгч</a:t>
            </a:r>
            <a:r>
              <a:rPr lang="en-US" sz="2000" baseline="0" dirty="0">
                <a:solidFill>
                  <a:srgbClr val="000000"/>
                </a:solidFill>
                <a:latin typeface="Arial" charset="0"/>
              </a:rPr>
              <a:t> (v3)</a:t>
            </a:r>
          </a:p>
          <a:p>
            <a:pPr defTabSz="914400" fontAlgn="base">
              <a:spcBef>
                <a:spcPct val="50000"/>
              </a:spcBef>
              <a:spcAft>
                <a:spcPct val="0"/>
              </a:spcAft>
            </a:pPr>
            <a:r>
              <a:rPr lang="en-US" sz="2000" baseline="0" dirty="0">
                <a:solidFill>
                  <a:srgbClr val="000000"/>
                </a:solidFill>
                <a:latin typeface="Arial" charset="0"/>
              </a:rPr>
              <a:t>• </a:t>
            </a:r>
            <a:r>
              <a:rPr lang="mn-MN" sz="2000" baseline="0" dirty="0">
                <a:solidFill>
                  <a:srgbClr val="000000"/>
                </a:solidFill>
                <a:latin typeface="Arial" charset="0"/>
              </a:rPr>
              <a:t>ЕСҮС</a:t>
            </a:r>
            <a:r>
              <a:rPr lang="en-US" sz="2000" baseline="0" dirty="0">
                <a:solidFill>
                  <a:srgbClr val="000000"/>
                </a:solidFill>
                <a:latin typeface="Arial" charset="0"/>
              </a:rPr>
              <a:t>: </a:t>
            </a:r>
            <a:r>
              <a:rPr lang="mn-MN" sz="2000" baseline="0" dirty="0">
                <a:solidFill>
                  <a:srgbClr val="000000"/>
                </a:solidFill>
                <a:latin typeface="Arial" charset="0"/>
              </a:rPr>
              <a:t>Бүх гэрэл ба амийн эх үүсвэр</a:t>
            </a:r>
            <a:r>
              <a:rPr lang="en-US" sz="2000" baseline="0" dirty="0">
                <a:solidFill>
                  <a:srgbClr val="000000"/>
                </a:solidFill>
                <a:latin typeface="Arial" charset="0"/>
              </a:rPr>
              <a:t> (</a:t>
            </a:r>
            <a:r>
              <a:rPr lang="mn-MN" sz="2000" baseline="0" dirty="0">
                <a:solidFill>
                  <a:srgbClr val="000000"/>
                </a:solidFill>
                <a:latin typeface="Arial" charset="0"/>
              </a:rPr>
              <a:t>и </a:t>
            </a:r>
            <a:r>
              <a:rPr lang="en-US" sz="2000" baseline="0" dirty="0">
                <a:solidFill>
                  <a:srgbClr val="000000"/>
                </a:solidFill>
                <a:latin typeface="Arial" charset="0"/>
              </a:rPr>
              <a:t>4,5,9)</a:t>
            </a:r>
          </a:p>
        </p:txBody>
      </p:sp>
      <p:sp>
        <p:nvSpPr>
          <p:cNvPr id="42001" name="Text Box 37"/>
          <p:cNvSpPr txBox="1">
            <a:spLocks noChangeArrowheads="1"/>
          </p:cNvSpPr>
          <p:nvPr/>
        </p:nvSpPr>
        <p:spPr bwMode="auto">
          <a:xfrm>
            <a:off x="264103" y="4116649"/>
            <a:ext cx="62980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400" i="1" baseline="0">
                <a:solidFill>
                  <a:srgbClr val="000000"/>
                </a:solidFill>
                <a:latin typeface="Arial" charset="0"/>
              </a:rPr>
              <a:t>Есүс Христийн тухай </a:t>
            </a:r>
            <a:br>
              <a:rPr lang="mn-MN" sz="2400" i="1" baseline="0">
                <a:solidFill>
                  <a:srgbClr val="000000"/>
                </a:solidFill>
                <a:latin typeface="Arial" charset="0"/>
              </a:rPr>
            </a:br>
            <a:r>
              <a:rPr lang="en-US" sz="2400" i="1" baseline="0">
                <a:solidFill>
                  <a:srgbClr val="000000"/>
                </a:solidFill>
                <a:latin typeface="Arial" charset="0"/>
              </a:rPr>
              <a:t>_____ ________ _________</a:t>
            </a:r>
            <a:endParaRPr lang="en-US" sz="2400" b="0" baseline="0">
              <a:solidFill>
                <a:srgbClr val="000000"/>
              </a:solidFill>
              <a:latin typeface="Arial" charset="0"/>
            </a:endParaRPr>
          </a:p>
        </p:txBody>
      </p:sp>
    </p:spTree>
    <p:extLst>
      <p:ext uri="{BB962C8B-B14F-4D97-AF65-F5344CB8AC3E}">
        <p14:creationId xmlns:p14="http://schemas.microsoft.com/office/powerpoint/2010/main" val="823712096"/>
      </p:ext>
    </p:extLst>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115455" y="8737873"/>
            <a:ext cx="992909"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endParaRPr lang="en-US" sz="1000">
              <a:solidFill>
                <a:srgbClr val="000000"/>
              </a:solidFill>
              <a:latin typeface="Helvetica" charset="0"/>
              <a:ea typeface="ＭＳ Ｐゴシック" charset="0"/>
              <a:cs typeface="ＭＳ Ｐゴシック" charset="0"/>
            </a:endParaRPr>
          </a:p>
        </p:txBody>
      </p:sp>
      <p:sp>
        <p:nvSpPr>
          <p:cNvPr id="43011" name="Text Box 11"/>
          <p:cNvSpPr txBox="1">
            <a:spLocks noChangeArrowheads="1"/>
          </p:cNvSpPr>
          <p:nvPr/>
        </p:nvSpPr>
        <p:spPr bwMode="auto">
          <a:xfrm>
            <a:off x="6579497" y="42238"/>
            <a:ext cx="1846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2000" b="0" baseline="0">
                <a:solidFill>
                  <a:srgbClr val="000000"/>
                </a:solidFill>
                <a:latin typeface="Comic Sans MS" charset="0"/>
              </a:rPr>
              <a:t> </a:t>
            </a:r>
          </a:p>
        </p:txBody>
      </p:sp>
      <p:sp>
        <p:nvSpPr>
          <p:cNvPr id="43012" name="Text Box 14"/>
          <p:cNvSpPr txBox="1">
            <a:spLocks noChangeArrowheads="1"/>
          </p:cNvSpPr>
          <p:nvPr/>
        </p:nvSpPr>
        <p:spPr bwMode="auto">
          <a:xfrm>
            <a:off x="331932" y="938401"/>
            <a:ext cx="62027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400" i="1" baseline="0">
                <a:solidFill>
                  <a:srgbClr val="000000"/>
                </a:solidFill>
                <a:latin typeface="Arial" charset="0"/>
              </a:rPr>
              <a:t>ГУРВАН ХЭСЭГ БҮХИЙ ҮЙЛ ЯВДАЛ:</a:t>
            </a:r>
            <a:br>
              <a:rPr lang="mn-MN" sz="2400" i="1" baseline="0">
                <a:solidFill>
                  <a:srgbClr val="000000"/>
                </a:solidFill>
                <a:latin typeface="Arial" charset="0"/>
              </a:rPr>
            </a:br>
            <a:r>
              <a:rPr lang="mn-MN" sz="2400" i="1" baseline="0">
                <a:solidFill>
                  <a:srgbClr val="000000"/>
                </a:solidFill>
                <a:latin typeface="Arial" charset="0"/>
              </a:rPr>
              <a:t>АПОСТЛУУДЫН ҮЙЛС </a:t>
            </a:r>
            <a:endParaRPr lang="en-US" sz="2400" i="1" baseline="0">
              <a:solidFill>
                <a:srgbClr val="000000"/>
              </a:solidFill>
              <a:latin typeface="Arial" charset="0"/>
            </a:endParaRPr>
          </a:p>
        </p:txBody>
      </p:sp>
      <p:sp>
        <p:nvSpPr>
          <p:cNvPr id="43013" name="Text Box 25"/>
          <p:cNvSpPr txBox="1">
            <a:spLocks noChangeArrowheads="1"/>
          </p:cNvSpPr>
          <p:nvPr/>
        </p:nvSpPr>
        <p:spPr bwMode="auto">
          <a:xfrm>
            <a:off x="5987762" y="95380"/>
            <a:ext cx="685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23</a:t>
            </a:r>
          </a:p>
        </p:txBody>
      </p:sp>
      <p:sp>
        <p:nvSpPr>
          <p:cNvPr id="43014" name="Text Box 38"/>
          <p:cNvSpPr txBox="1">
            <a:spLocks noChangeArrowheads="1"/>
          </p:cNvSpPr>
          <p:nvPr/>
        </p:nvSpPr>
        <p:spPr bwMode="auto">
          <a:xfrm rot="-53058">
            <a:off x="4541695" y="3150292"/>
            <a:ext cx="175779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600" baseline="0">
                <a:solidFill>
                  <a:srgbClr val="000000"/>
                </a:solidFill>
                <a:latin typeface="Arial" charset="0"/>
              </a:rPr>
              <a:t>IN </a:t>
            </a:r>
            <a:r>
              <a:rPr lang="mn-MN" sz="1600" baseline="0">
                <a:solidFill>
                  <a:srgbClr val="000000"/>
                </a:solidFill>
                <a:latin typeface="Arial" charset="0"/>
              </a:rPr>
              <a:t/>
            </a:r>
            <a:br>
              <a:rPr lang="mn-MN" sz="1600" baseline="0">
                <a:solidFill>
                  <a:srgbClr val="000000"/>
                </a:solidFill>
                <a:latin typeface="Arial" charset="0"/>
              </a:rPr>
            </a:br>
            <a:r>
              <a:rPr lang="en-US" sz="1600" baseline="0">
                <a:solidFill>
                  <a:srgbClr val="000000"/>
                </a:solidFill>
                <a:latin typeface="Arial" charset="0"/>
              </a:rPr>
              <a:t>_____________   </a:t>
            </a:r>
            <a:r>
              <a:rPr lang="mn-MN" sz="1600" baseline="0">
                <a:solidFill>
                  <a:srgbClr val="000000"/>
                </a:solidFill>
                <a:latin typeface="Arial" charset="0"/>
              </a:rPr>
              <a:t/>
            </a:r>
            <a:br>
              <a:rPr lang="mn-MN" sz="1600" baseline="0">
                <a:solidFill>
                  <a:srgbClr val="000000"/>
                </a:solidFill>
                <a:latin typeface="Arial" charset="0"/>
              </a:rPr>
            </a:br>
            <a:r>
              <a:rPr lang="mn-MN" sz="1600" baseline="0">
                <a:solidFill>
                  <a:srgbClr val="000000"/>
                </a:solidFill>
                <a:latin typeface="Arial" charset="0"/>
              </a:rPr>
              <a:t/>
            </a:r>
            <a:br>
              <a:rPr lang="mn-MN" sz="1600" baseline="0">
                <a:solidFill>
                  <a:srgbClr val="000000"/>
                </a:solidFill>
                <a:latin typeface="Arial" charset="0"/>
              </a:rPr>
            </a:br>
            <a:r>
              <a:rPr lang="en-US" sz="1600" baseline="0">
                <a:solidFill>
                  <a:srgbClr val="000000"/>
                </a:solidFill>
                <a:latin typeface="Arial" charset="0"/>
              </a:rPr>
              <a:t>&amp; _____________ </a:t>
            </a:r>
            <a:r>
              <a:rPr lang="mn-MN" sz="1600" baseline="0">
                <a:solidFill>
                  <a:srgbClr val="000000"/>
                </a:solidFill>
                <a:latin typeface="Arial" charset="0"/>
              </a:rPr>
              <a:t>Бүлэг</a:t>
            </a:r>
            <a:r>
              <a:rPr lang="en-US" sz="1600" baseline="0">
                <a:solidFill>
                  <a:srgbClr val="000000"/>
                </a:solidFill>
                <a:latin typeface="Arial" charset="0"/>
              </a:rPr>
              <a:t> 8-12</a:t>
            </a:r>
          </a:p>
        </p:txBody>
      </p:sp>
      <p:sp>
        <p:nvSpPr>
          <p:cNvPr id="43015" name="Text Box 39"/>
          <p:cNvSpPr txBox="1">
            <a:spLocks noChangeArrowheads="1"/>
          </p:cNvSpPr>
          <p:nvPr/>
        </p:nvSpPr>
        <p:spPr bwMode="auto">
          <a:xfrm rot="-26520">
            <a:off x="4465206" y="5866368"/>
            <a:ext cx="19540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endParaRPr lang="mn-MN" sz="1600" baseline="0">
              <a:solidFill>
                <a:srgbClr val="000000"/>
              </a:solidFill>
              <a:latin typeface="Arial" charset="0"/>
            </a:endParaRPr>
          </a:p>
          <a:p>
            <a:pPr algn="ctr" defTabSz="914400" fontAlgn="base">
              <a:spcBef>
                <a:spcPct val="50000"/>
              </a:spcBef>
              <a:spcAft>
                <a:spcPct val="0"/>
              </a:spcAft>
            </a:pPr>
            <a:r>
              <a:rPr lang="en-US" sz="1600" baseline="0">
                <a:solidFill>
                  <a:srgbClr val="000000"/>
                </a:solidFill>
                <a:latin typeface="Arial" charset="0"/>
              </a:rPr>
              <a:t>_____________          </a:t>
            </a:r>
            <a:r>
              <a:rPr lang="mn-MN" sz="1600" baseline="0">
                <a:solidFill>
                  <a:srgbClr val="000000"/>
                </a:solidFill>
                <a:latin typeface="Arial" charset="0"/>
              </a:rPr>
              <a:t>Бүлэг</a:t>
            </a:r>
            <a:r>
              <a:rPr lang="en-US" sz="1600" baseline="0">
                <a:solidFill>
                  <a:srgbClr val="000000"/>
                </a:solidFill>
                <a:latin typeface="Arial" charset="0"/>
              </a:rPr>
              <a:t> 13-28</a:t>
            </a:r>
          </a:p>
        </p:txBody>
      </p:sp>
      <p:sp>
        <p:nvSpPr>
          <p:cNvPr id="43016" name="Text Box 34"/>
          <p:cNvSpPr txBox="1">
            <a:spLocks noChangeArrowheads="1"/>
          </p:cNvSpPr>
          <p:nvPr/>
        </p:nvSpPr>
        <p:spPr bwMode="auto">
          <a:xfrm rot="-15546">
            <a:off x="4462320" y="2165869"/>
            <a:ext cx="19670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600" baseline="0">
                <a:solidFill>
                  <a:srgbClr val="000000"/>
                </a:solidFill>
                <a:latin typeface="Arial" charset="0"/>
              </a:rPr>
              <a:t/>
            </a:r>
            <a:br>
              <a:rPr lang="mn-MN" sz="1600" baseline="0">
                <a:solidFill>
                  <a:srgbClr val="000000"/>
                </a:solidFill>
                <a:latin typeface="Arial" charset="0"/>
              </a:rPr>
            </a:br>
            <a:r>
              <a:rPr lang="en-US" sz="1600" baseline="0">
                <a:solidFill>
                  <a:srgbClr val="000000"/>
                </a:solidFill>
                <a:latin typeface="Arial" charset="0"/>
              </a:rPr>
              <a:t> ______________              </a:t>
            </a:r>
            <a:r>
              <a:rPr lang="mn-MN" sz="1600" baseline="0">
                <a:solidFill>
                  <a:srgbClr val="000000"/>
                </a:solidFill>
                <a:latin typeface="Arial" charset="0"/>
              </a:rPr>
              <a:t>Бүлэг</a:t>
            </a:r>
            <a:r>
              <a:rPr lang="en-US" sz="1600" baseline="0">
                <a:solidFill>
                  <a:srgbClr val="000000"/>
                </a:solidFill>
                <a:latin typeface="Arial" charset="0"/>
              </a:rPr>
              <a:t>. 1-7</a:t>
            </a:r>
          </a:p>
        </p:txBody>
      </p:sp>
      <p:sp>
        <p:nvSpPr>
          <p:cNvPr id="43017" name="Text Box 47"/>
          <p:cNvSpPr txBox="1">
            <a:spLocks noChangeArrowheads="1"/>
          </p:cNvSpPr>
          <p:nvPr/>
        </p:nvSpPr>
        <p:spPr bwMode="auto">
          <a:xfrm>
            <a:off x="1514188" y="4918132"/>
            <a:ext cx="2962562" cy="271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457200" indent="-457200"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en-GB" sz="1600" dirty="0">
                <a:solidFill>
                  <a:srgbClr val="000000"/>
                </a:solidFill>
                <a:latin typeface="Arial" charset="0"/>
              </a:rPr>
              <a:t>13. АНХНЫ ИЛГЭЭЛТИЙН АЯЛАЛ</a:t>
            </a:r>
          </a:p>
          <a:p>
            <a:pPr defTabSz="914400" fontAlgn="base">
              <a:spcBef>
                <a:spcPct val="0"/>
              </a:spcBef>
              <a:spcAft>
                <a:spcPct val="0"/>
              </a:spcAft>
            </a:pPr>
            <a:r>
              <a:rPr lang="en-GB" sz="1600" dirty="0">
                <a:solidFill>
                  <a:srgbClr val="000000"/>
                </a:solidFill>
                <a:latin typeface="Arial" charset="0"/>
              </a:rPr>
              <a:t>14. 		“</a:t>
            </a:r>
          </a:p>
          <a:p>
            <a:pPr defTabSz="914400" fontAlgn="base">
              <a:spcBef>
                <a:spcPct val="0"/>
              </a:spcBef>
              <a:spcAft>
                <a:spcPct val="0"/>
              </a:spcAft>
            </a:pPr>
            <a:r>
              <a:rPr lang="en-GB" sz="1600" dirty="0">
                <a:solidFill>
                  <a:srgbClr val="000000"/>
                </a:solidFill>
                <a:latin typeface="Arial" charset="0"/>
              </a:rPr>
              <a:t>15. ИЕРУСАЛИМИЙН ЗӨВЛӨЛ</a:t>
            </a:r>
          </a:p>
          <a:p>
            <a:pPr defTabSz="914400" fontAlgn="base">
              <a:spcBef>
                <a:spcPct val="0"/>
              </a:spcBef>
              <a:spcAft>
                <a:spcPct val="0"/>
              </a:spcAft>
            </a:pPr>
            <a:r>
              <a:rPr lang="en-GB" sz="1600" dirty="0">
                <a:solidFill>
                  <a:srgbClr val="000000"/>
                </a:solidFill>
                <a:latin typeface="Arial" charset="0"/>
              </a:rPr>
              <a:t>16. ХОЁР ДАХЬ ИЛГЭЭЛТИЙН АЯЛАЛ</a:t>
            </a:r>
          </a:p>
          <a:p>
            <a:pPr defTabSz="914400" fontAlgn="base">
              <a:spcBef>
                <a:spcPct val="0"/>
              </a:spcBef>
              <a:spcAft>
                <a:spcPct val="0"/>
              </a:spcAft>
            </a:pPr>
            <a:r>
              <a:rPr lang="en-GB" sz="1600" dirty="0">
                <a:solidFill>
                  <a:srgbClr val="000000"/>
                </a:solidFill>
                <a:latin typeface="Arial" charset="0"/>
              </a:rPr>
              <a:t>17. 		“</a:t>
            </a:r>
          </a:p>
          <a:p>
            <a:pPr defTabSz="914400" fontAlgn="base">
              <a:spcBef>
                <a:spcPct val="0"/>
              </a:spcBef>
              <a:spcAft>
                <a:spcPct val="0"/>
              </a:spcAft>
            </a:pPr>
            <a:r>
              <a:rPr lang="en-GB" sz="1600" dirty="0">
                <a:solidFill>
                  <a:srgbClr val="000000"/>
                </a:solidFill>
                <a:latin typeface="Arial" charset="0"/>
              </a:rPr>
              <a:t>18. 		“</a:t>
            </a:r>
          </a:p>
          <a:p>
            <a:pPr defTabSz="914400" fontAlgn="base">
              <a:spcBef>
                <a:spcPct val="0"/>
              </a:spcBef>
              <a:spcAft>
                <a:spcPct val="0"/>
              </a:spcAft>
            </a:pPr>
            <a:r>
              <a:rPr lang="en-GB" sz="1600" dirty="0">
                <a:solidFill>
                  <a:srgbClr val="000000"/>
                </a:solidFill>
                <a:latin typeface="Arial" charset="0"/>
              </a:rPr>
              <a:t>19. ГУРАВ ДАХЬ ИЛГЭЭЛТИЙН АЯЛАЛ</a:t>
            </a:r>
          </a:p>
          <a:p>
            <a:pPr defTabSz="914400" fontAlgn="base">
              <a:spcBef>
                <a:spcPct val="0"/>
              </a:spcBef>
              <a:spcAft>
                <a:spcPct val="0"/>
              </a:spcAft>
            </a:pPr>
            <a:r>
              <a:rPr lang="en-GB" sz="1600" dirty="0">
                <a:solidFill>
                  <a:srgbClr val="000000"/>
                </a:solidFill>
                <a:latin typeface="Arial" charset="0"/>
              </a:rPr>
              <a:t>20. 		“</a:t>
            </a:r>
          </a:p>
          <a:p>
            <a:pPr defTabSz="914400" fontAlgn="base">
              <a:spcBef>
                <a:spcPct val="0"/>
              </a:spcBef>
              <a:spcAft>
                <a:spcPct val="0"/>
              </a:spcAft>
            </a:pPr>
            <a:r>
              <a:rPr lang="en-GB" sz="1600" dirty="0">
                <a:solidFill>
                  <a:srgbClr val="000000"/>
                </a:solidFill>
                <a:latin typeface="Arial" charset="0"/>
              </a:rPr>
              <a:t>21. </a:t>
            </a:r>
            <a:r>
              <a:rPr lang="en-GB" sz="1600" dirty="0" err="1">
                <a:solidFill>
                  <a:srgbClr val="000000"/>
                </a:solidFill>
                <a:latin typeface="Arial" charset="0"/>
              </a:rPr>
              <a:t>Паул</a:t>
            </a:r>
            <a:r>
              <a:rPr lang="en-GB" sz="1600" dirty="0">
                <a:solidFill>
                  <a:srgbClr val="000000"/>
                </a:solidFill>
                <a:latin typeface="Arial" charset="0"/>
              </a:rPr>
              <a:t>: </a:t>
            </a:r>
            <a:r>
              <a:rPr lang="en-GB" sz="1600" dirty="0" err="1">
                <a:solidFill>
                  <a:srgbClr val="000000"/>
                </a:solidFill>
                <a:latin typeface="Arial" charset="0"/>
              </a:rPr>
              <a:t>Иерусалимд</a:t>
            </a:r>
            <a:endParaRPr lang="en-GB" sz="1600" dirty="0">
              <a:solidFill>
                <a:srgbClr val="000000"/>
              </a:solidFill>
              <a:latin typeface="Arial" charset="0"/>
            </a:endParaRPr>
          </a:p>
          <a:p>
            <a:pPr defTabSz="914400" fontAlgn="base">
              <a:spcBef>
                <a:spcPct val="0"/>
              </a:spcBef>
              <a:spcAft>
                <a:spcPct val="0"/>
              </a:spcAft>
            </a:pPr>
            <a:r>
              <a:rPr lang="en-GB" sz="1600" dirty="0">
                <a:solidFill>
                  <a:srgbClr val="000000"/>
                </a:solidFill>
                <a:latin typeface="Arial" charset="0"/>
              </a:rPr>
              <a:t>22. </a:t>
            </a:r>
            <a:r>
              <a:rPr lang="en-GB" sz="1600" dirty="0" err="1">
                <a:solidFill>
                  <a:srgbClr val="000000"/>
                </a:solidFill>
                <a:latin typeface="Arial" charset="0"/>
              </a:rPr>
              <a:t>Паул</a:t>
            </a:r>
            <a:r>
              <a:rPr lang="en-GB" sz="1600" dirty="0">
                <a:solidFill>
                  <a:srgbClr val="000000"/>
                </a:solidFill>
                <a:latin typeface="Arial" charset="0"/>
              </a:rPr>
              <a:t>: </a:t>
            </a:r>
            <a:r>
              <a:rPr lang="en-GB" sz="1600" dirty="0" err="1">
                <a:solidFill>
                  <a:srgbClr val="000000"/>
                </a:solidFill>
                <a:latin typeface="Arial" charset="0"/>
              </a:rPr>
              <a:t>Олны</a:t>
            </a:r>
            <a:r>
              <a:rPr lang="en-GB" sz="1600" dirty="0">
                <a:solidFill>
                  <a:srgbClr val="000000"/>
                </a:solidFill>
                <a:latin typeface="Arial" charset="0"/>
              </a:rPr>
              <a:t> </a:t>
            </a:r>
            <a:r>
              <a:rPr lang="en-GB" sz="1600" dirty="0" err="1">
                <a:solidFill>
                  <a:srgbClr val="000000"/>
                </a:solidFill>
                <a:latin typeface="Arial" charset="0"/>
              </a:rPr>
              <a:t>Өмнө</a:t>
            </a:r>
            <a:endParaRPr lang="en-GB" sz="1600" dirty="0">
              <a:solidFill>
                <a:srgbClr val="000000"/>
              </a:solidFill>
              <a:latin typeface="Arial" charset="0"/>
            </a:endParaRPr>
          </a:p>
          <a:p>
            <a:pPr defTabSz="914400" fontAlgn="base">
              <a:spcBef>
                <a:spcPct val="0"/>
              </a:spcBef>
              <a:spcAft>
                <a:spcPct val="0"/>
              </a:spcAft>
            </a:pPr>
            <a:r>
              <a:rPr lang="en-GB" sz="1600" dirty="0">
                <a:solidFill>
                  <a:srgbClr val="000000"/>
                </a:solidFill>
                <a:latin typeface="Arial" charset="0"/>
              </a:rPr>
              <a:t>23. </a:t>
            </a:r>
            <a:r>
              <a:rPr lang="en-GB" sz="1600" dirty="0" err="1">
                <a:solidFill>
                  <a:srgbClr val="000000"/>
                </a:solidFill>
                <a:latin typeface="Arial" charset="0"/>
              </a:rPr>
              <a:t>Паул</a:t>
            </a:r>
            <a:r>
              <a:rPr lang="en-GB" sz="1600" dirty="0">
                <a:solidFill>
                  <a:srgbClr val="000000"/>
                </a:solidFill>
                <a:latin typeface="Arial" charset="0"/>
              </a:rPr>
              <a:t>: </a:t>
            </a:r>
            <a:r>
              <a:rPr lang="en-GB" sz="1600" dirty="0" err="1">
                <a:solidFill>
                  <a:srgbClr val="000000"/>
                </a:solidFill>
                <a:latin typeface="Arial" charset="0"/>
              </a:rPr>
              <a:t>Санхедрины</a:t>
            </a:r>
            <a:r>
              <a:rPr lang="en-GB" sz="1600" dirty="0">
                <a:solidFill>
                  <a:srgbClr val="000000"/>
                </a:solidFill>
                <a:latin typeface="Arial" charset="0"/>
              </a:rPr>
              <a:t> </a:t>
            </a:r>
            <a:r>
              <a:rPr lang="en-GB" sz="1600" dirty="0" err="1">
                <a:solidFill>
                  <a:srgbClr val="000000"/>
                </a:solidFill>
                <a:latin typeface="Arial" charset="0"/>
              </a:rPr>
              <a:t>Өмнө</a:t>
            </a:r>
            <a:endParaRPr lang="en-GB" sz="1600" dirty="0">
              <a:solidFill>
                <a:srgbClr val="000000"/>
              </a:solidFill>
              <a:latin typeface="Arial" charset="0"/>
            </a:endParaRPr>
          </a:p>
          <a:p>
            <a:pPr defTabSz="914400" fontAlgn="base">
              <a:spcBef>
                <a:spcPct val="0"/>
              </a:spcBef>
              <a:spcAft>
                <a:spcPct val="0"/>
              </a:spcAft>
            </a:pPr>
            <a:r>
              <a:rPr lang="en-GB" sz="1600" dirty="0">
                <a:solidFill>
                  <a:srgbClr val="000000"/>
                </a:solidFill>
                <a:latin typeface="Arial" charset="0"/>
              </a:rPr>
              <a:t>24. </a:t>
            </a:r>
            <a:r>
              <a:rPr lang="en-GB" sz="1600" dirty="0" err="1">
                <a:solidFill>
                  <a:srgbClr val="000000"/>
                </a:solidFill>
                <a:latin typeface="Arial" charset="0"/>
              </a:rPr>
              <a:t>Паул</a:t>
            </a:r>
            <a:r>
              <a:rPr lang="en-GB" sz="1600" dirty="0">
                <a:solidFill>
                  <a:srgbClr val="000000"/>
                </a:solidFill>
                <a:latin typeface="Arial" charset="0"/>
              </a:rPr>
              <a:t>: </a:t>
            </a:r>
            <a:r>
              <a:rPr lang="en-GB" sz="1600" dirty="0" err="1">
                <a:solidFill>
                  <a:srgbClr val="000000"/>
                </a:solidFill>
                <a:latin typeface="Arial" charset="0"/>
              </a:rPr>
              <a:t>Феликсийн</a:t>
            </a:r>
            <a:r>
              <a:rPr lang="en-GB" sz="1600" dirty="0">
                <a:solidFill>
                  <a:srgbClr val="000000"/>
                </a:solidFill>
                <a:latin typeface="Arial" charset="0"/>
              </a:rPr>
              <a:t> </a:t>
            </a:r>
            <a:r>
              <a:rPr lang="en-GB" sz="1600" dirty="0" err="1">
                <a:solidFill>
                  <a:srgbClr val="000000"/>
                </a:solidFill>
                <a:latin typeface="Arial" charset="0"/>
              </a:rPr>
              <a:t>Өмнө</a:t>
            </a:r>
            <a:r>
              <a:rPr lang="en-GB" sz="1600" dirty="0">
                <a:solidFill>
                  <a:srgbClr val="000000"/>
                </a:solidFill>
                <a:latin typeface="Arial" charset="0"/>
              </a:rPr>
              <a:t> </a:t>
            </a:r>
          </a:p>
          <a:p>
            <a:pPr defTabSz="914400" fontAlgn="base">
              <a:spcBef>
                <a:spcPct val="0"/>
              </a:spcBef>
              <a:spcAft>
                <a:spcPct val="0"/>
              </a:spcAft>
            </a:pPr>
            <a:r>
              <a:rPr lang="en-GB" sz="1600" dirty="0">
                <a:solidFill>
                  <a:srgbClr val="000000"/>
                </a:solidFill>
                <a:latin typeface="Arial" charset="0"/>
              </a:rPr>
              <a:t>25. </a:t>
            </a:r>
            <a:r>
              <a:rPr lang="en-GB" sz="1600" dirty="0" err="1">
                <a:solidFill>
                  <a:srgbClr val="000000"/>
                </a:solidFill>
                <a:latin typeface="Arial" charset="0"/>
              </a:rPr>
              <a:t>Паул</a:t>
            </a:r>
            <a:r>
              <a:rPr lang="en-GB" sz="1600" dirty="0">
                <a:solidFill>
                  <a:srgbClr val="000000"/>
                </a:solidFill>
                <a:latin typeface="Arial" charset="0"/>
              </a:rPr>
              <a:t>: </a:t>
            </a:r>
            <a:r>
              <a:rPr lang="en-GB" sz="1600" dirty="0" err="1">
                <a:solidFill>
                  <a:srgbClr val="000000"/>
                </a:solidFill>
                <a:latin typeface="Arial" charset="0"/>
              </a:rPr>
              <a:t>Фэстийн</a:t>
            </a:r>
            <a:r>
              <a:rPr lang="en-GB" sz="1600" dirty="0">
                <a:solidFill>
                  <a:srgbClr val="000000"/>
                </a:solidFill>
                <a:latin typeface="Arial" charset="0"/>
              </a:rPr>
              <a:t> </a:t>
            </a:r>
            <a:r>
              <a:rPr lang="en-GB" sz="1600" dirty="0" err="1">
                <a:solidFill>
                  <a:srgbClr val="000000"/>
                </a:solidFill>
                <a:latin typeface="Arial" charset="0"/>
              </a:rPr>
              <a:t>Өмнө</a:t>
            </a:r>
            <a:endParaRPr lang="en-GB" sz="1600" dirty="0">
              <a:solidFill>
                <a:srgbClr val="000000"/>
              </a:solidFill>
              <a:latin typeface="Arial" charset="0"/>
            </a:endParaRPr>
          </a:p>
          <a:p>
            <a:pPr defTabSz="914400" fontAlgn="base">
              <a:spcBef>
                <a:spcPct val="0"/>
              </a:spcBef>
              <a:spcAft>
                <a:spcPct val="0"/>
              </a:spcAft>
            </a:pPr>
            <a:r>
              <a:rPr lang="en-GB" sz="1600" dirty="0">
                <a:solidFill>
                  <a:srgbClr val="000000"/>
                </a:solidFill>
                <a:latin typeface="Arial" charset="0"/>
              </a:rPr>
              <a:t>26. </a:t>
            </a:r>
            <a:r>
              <a:rPr lang="en-GB" sz="1600" dirty="0" err="1">
                <a:solidFill>
                  <a:srgbClr val="000000"/>
                </a:solidFill>
                <a:latin typeface="Arial" charset="0"/>
              </a:rPr>
              <a:t>Паул</a:t>
            </a:r>
            <a:r>
              <a:rPr lang="en-GB" sz="1600" dirty="0">
                <a:solidFill>
                  <a:srgbClr val="000000"/>
                </a:solidFill>
                <a:latin typeface="Arial" charset="0"/>
              </a:rPr>
              <a:t>: </a:t>
            </a:r>
            <a:r>
              <a:rPr lang="en-GB" sz="1600" dirty="0" err="1">
                <a:solidFill>
                  <a:srgbClr val="000000"/>
                </a:solidFill>
                <a:latin typeface="Arial" charset="0"/>
              </a:rPr>
              <a:t>Агрип</a:t>
            </a:r>
            <a:r>
              <a:rPr lang="en-GB" sz="1600" dirty="0">
                <a:solidFill>
                  <a:srgbClr val="000000"/>
                </a:solidFill>
                <a:latin typeface="Arial" charset="0"/>
              </a:rPr>
              <a:t> </a:t>
            </a:r>
            <a:r>
              <a:rPr lang="en-GB" sz="1600" dirty="0" err="1">
                <a:solidFill>
                  <a:srgbClr val="000000"/>
                </a:solidFill>
                <a:latin typeface="Arial" charset="0"/>
              </a:rPr>
              <a:t>Хааны</a:t>
            </a:r>
            <a:r>
              <a:rPr lang="en-GB" sz="1600" dirty="0">
                <a:solidFill>
                  <a:srgbClr val="000000"/>
                </a:solidFill>
                <a:latin typeface="Arial" charset="0"/>
              </a:rPr>
              <a:t> </a:t>
            </a:r>
            <a:r>
              <a:rPr lang="en-GB" sz="1600" dirty="0" err="1">
                <a:solidFill>
                  <a:srgbClr val="000000"/>
                </a:solidFill>
                <a:latin typeface="Arial" charset="0"/>
              </a:rPr>
              <a:t>Өмнө</a:t>
            </a:r>
            <a:endParaRPr lang="en-GB" sz="1600" dirty="0">
              <a:solidFill>
                <a:srgbClr val="000000"/>
              </a:solidFill>
              <a:latin typeface="Arial" charset="0"/>
            </a:endParaRPr>
          </a:p>
          <a:p>
            <a:pPr defTabSz="914400" fontAlgn="base">
              <a:spcBef>
                <a:spcPct val="0"/>
              </a:spcBef>
              <a:spcAft>
                <a:spcPct val="0"/>
              </a:spcAft>
            </a:pPr>
            <a:r>
              <a:rPr lang="en-GB" sz="1600" dirty="0">
                <a:solidFill>
                  <a:srgbClr val="000000"/>
                </a:solidFill>
                <a:latin typeface="Arial" charset="0"/>
              </a:rPr>
              <a:t>27. РОМ ХҮРЭХ АЯЛАЛ: </a:t>
            </a:r>
            <a:r>
              <a:rPr lang="en-GB" sz="1600" dirty="0" err="1">
                <a:solidFill>
                  <a:srgbClr val="000000"/>
                </a:solidFill>
                <a:latin typeface="Arial" charset="0"/>
              </a:rPr>
              <a:t>Онгоцны</a:t>
            </a:r>
            <a:r>
              <a:rPr lang="en-GB" sz="1600" dirty="0">
                <a:solidFill>
                  <a:srgbClr val="000000"/>
                </a:solidFill>
                <a:latin typeface="Arial" charset="0"/>
              </a:rPr>
              <a:t> </a:t>
            </a:r>
            <a:r>
              <a:rPr lang="en-GB" sz="1600" dirty="0" err="1">
                <a:solidFill>
                  <a:srgbClr val="000000"/>
                </a:solidFill>
                <a:latin typeface="Arial" charset="0"/>
              </a:rPr>
              <a:t>Сүйрэл</a:t>
            </a:r>
            <a:endParaRPr lang="en-GB" sz="1600" dirty="0">
              <a:solidFill>
                <a:srgbClr val="000000"/>
              </a:solidFill>
              <a:latin typeface="Arial" charset="0"/>
            </a:endParaRPr>
          </a:p>
          <a:p>
            <a:pPr defTabSz="914400" fontAlgn="base">
              <a:spcBef>
                <a:spcPct val="0"/>
              </a:spcBef>
              <a:spcAft>
                <a:spcPct val="0"/>
              </a:spcAft>
            </a:pPr>
            <a:r>
              <a:rPr lang="en-GB" sz="1600" dirty="0">
                <a:solidFill>
                  <a:srgbClr val="000000"/>
                </a:solidFill>
                <a:latin typeface="Arial" charset="0"/>
              </a:rPr>
              <a:t>28. </a:t>
            </a:r>
            <a:r>
              <a:rPr lang="en-GB" sz="1600" dirty="0" err="1">
                <a:solidFill>
                  <a:srgbClr val="000000"/>
                </a:solidFill>
                <a:latin typeface="Arial" charset="0"/>
              </a:rPr>
              <a:t>Паул</a:t>
            </a:r>
            <a:r>
              <a:rPr lang="en-GB" sz="1600" dirty="0">
                <a:solidFill>
                  <a:srgbClr val="000000"/>
                </a:solidFill>
                <a:latin typeface="Arial" charset="0"/>
              </a:rPr>
              <a:t> </a:t>
            </a:r>
            <a:r>
              <a:rPr lang="en-GB" sz="1600" dirty="0" err="1">
                <a:solidFill>
                  <a:srgbClr val="000000"/>
                </a:solidFill>
                <a:latin typeface="Arial" charset="0"/>
              </a:rPr>
              <a:t>Ромд</a:t>
            </a:r>
            <a:endParaRPr lang="en-US" sz="1600" dirty="0">
              <a:solidFill>
                <a:srgbClr val="000000"/>
              </a:solidFill>
              <a:latin typeface="Arial" charset="0"/>
            </a:endParaRPr>
          </a:p>
        </p:txBody>
      </p:sp>
      <p:sp>
        <p:nvSpPr>
          <p:cNvPr id="43018" name="Text Box 55"/>
          <p:cNvSpPr txBox="1">
            <a:spLocks noChangeArrowheads="1"/>
          </p:cNvSpPr>
          <p:nvPr/>
        </p:nvSpPr>
        <p:spPr bwMode="auto">
          <a:xfrm>
            <a:off x="1548824" y="1796803"/>
            <a:ext cx="2716068" cy="140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en-US" sz="1600">
                <a:solidFill>
                  <a:srgbClr val="000000"/>
                </a:solidFill>
                <a:latin typeface="Arial" charset="0"/>
              </a:rPr>
              <a:t>1. </a:t>
            </a:r>
            <a:r>
              <a:rPr lang="mn-MN" sz="1600">
                <a:solidFill>
                  <a:srgbClr val="000000"/>
                </a:solidFill>
                <a:latin typeface="Arial" charset="0"/>
              </a:rPr>
              <a:t>Е</a:t>
            </a:r>
            <a:r>
              <a:rPr lang="en-GB" sz="1600">
                <a:solidFill>
                  <a:srgbClr val="000000"/>
                </a:solidFill>
                <a:latin typeface="Arial" charset="0"/>
              </a:rPr>
              <a:t>сүсийн Агуу Захирамж ба Дээш </a:t>
            </a:r>
            <a:r>
              <a:rPr lang="mn-MN" sz="1600">
                <a:solidFill>
                  <a:srgbClr val="000000"/>
                </a:solidFill>
                <a:latin typeface="Arial" charset="0"/>
              </a:rPr>
              <a:t>    </a:t>
            </a:r>
          </a:p>
          <a:p>
            <a:pPr defTabSz="914400" fontAlgn="base">
              <a:spcBef>
                <a:spcPct val="0"/>
              </a:spcBef>
              <a:spcAft>
                <a:spcPct val="0"/>
              </a:spcAft>
            </a:pPr>
            <a:r>
              <a:rPr lang="mn-MN" sz="1600">
                <a:solidFill>
                  <a:srgbClr val="000000"/>
                </a:solidFill>
                <a:latin typeface="Arial" charset="0"/>
              </a:rPr>
              <a:t>    </a:t>
            </a:r>
            <a:r>
              <a:rPr lang="en-GB" sz="1600">
                <a:solidFill>
                  <a:srgbClr val="000000"/>
                </a:solidFill>
                <a:latin typeface="Arial" charset="0"/>
              </a:rPr>
              <a:t>Өргөгдсөн нь</a:t>
            </a:r>
          </a:p>
          <a:p>
            <a:pPr defTabSz="914400" fontAlgn="base">
              <a:spcBef>
                <a:spcPct val="0"/>
              </a:spcBef>
              <a:spcAft>
                <a:spcPct val="0"/>
              </a:spcAft>
            </a:pPr>
            <a:r>
              <a:rPr lang="en-GB" sz="1600">
                <a:solidFill>
                  <a:srgbClr val="000000"/>
                </a:solidFill>
                <a:latin typeface="Arial" charset="0"/>
              </a:rPr>
              <a:t>2. Пентекост: Чуулганы Төрсөн Өдөр</a:t>
            </a:r>
          </a:p>
          <a:p>
            <a:pPr defTabSz="914400" fontAlgn="base">
              <a:spcBef>
                <a:spcPct val="0"/>
              </a:spcBef>
              <a:spcAft>
                <a:spcPct val="0"/>
              </a:spcAft>
            </a:pPr>
            <a:r>
              <a:rPr lang="en-GB" sz="1600">
                <a:solidFill>
                  <a:srgbClr val="000000"/>
                </a:solidFill>
                <a:latin typeface="Arial" charset="0"/>
              </a:rPr>
              <a:t>3. Суунга Хүн Эдгэсэн нь</a:t>
            </a:r>
          </a:p>
          <a:p>
            <a:pPr defTabSz="914400" fontAlgn="base">
              <a:spcBef>
                <a:spcPct val="0"/>
              </a:spcBef>
              <a:spcAft>
                <a:spcPct val="0"/>
              </a:spcAft>
            </a:pPr>
            <a:r>
              <a:rPr lang="en-GB" sz="1600">
                <a:solidFill>
                  <a:srgbClr val="000000"/>
                </a:solidFill>
                <a:latin typeface="Arial" charset="0"/>
              </a:rPr>
              <a:t>4. Анхны Хавчлага</a:t>
            </a:r>
          </a:p>
          <a:p>
            <a:pPr defTabSz="914400" fontAlgn="base">
              <a:spcBef>
                <a:spcPct val="0"/>
              </a:spcBef>
              <a:spcAft>
                <a:spcPct val="0"/>
              </a:spcAft>
            </a:pPr>
            <a:r>
              <a:rPr lang="en-GB" sz="1600">
                <a:solidFill>
                  <a:srgbClr val="000000"/>
                </a:solidFill>
                <a:latin typeface="Arial" charset="0"/>
              </a:rPr>
              <a:t>5. Ананиа Сафира Хоёр</a:t>
            </a:r>
          </a:p>
          <a:p>
            <a:pPr defTabSz="914400" fontAlgn="base">
              <a:spcBef>
                <a:spcPct val="0"/>
              </a:spcBef>
              <a:spcAft>
                <a:spcPct val="0"/>
              </a:spcAft>
            </a:pPr>
            <a:r>
              <a:rPr lang="en-GB" sz="1600">
                <a:solidFill>
                  <a:srgbClr val="000000"/>
                </a:solidFill>
                <a:latin typeface="Arial" charset="0"/>
              </a:rPr>
              <a:t>6. Анхны Деканууд</a:t>
            </a:r>
            <a:endParaRPr lang="en-GB" altLang="ko-KR" sz="1600">
              <a:solidFill>
                <a:srgbClr val="000000"/>
              </a:solidFill>
              <a:latin typeface="Arial" charset="0"/>
              <a:ea typeface="굴림" charset="0"/>
              <a:cs typeface="굴림" charset="0"/>
            </a:endParaRPr>
          </a:p>
          <a:p>
            <a:pPr defTabSz="914400" fontAlgn="base">
              <a:spcBef>
                <a:spcPct val="0"/>
              </a:spcBef>
              <a:spcAft>
                <a:spcPct val="0"/>
              </a:spcAft>
            </a:pPr>
            <a:r>
              <a:rPr lang="en-GB" altLang="ko-KR" sz="1600">
                <a:solidFill>
                  <a:srgbClr val="000000"/>
                </a:solidFill>
                <a:latin typeface="Arial" charset="0"/>
                <a:ea typeface="굴림" charset="0"/>
                <a:cs typeface="굴림" charset="0"/>
              </a:rPr>
              <a:t>7. Стефан ба Эрүү Шүүлт</a:t>
            </a:r>
            <a:r>
              <a:rPr lang="en-US" altLang="ko-KR" sz="1600">
                <a:solidFill>
                  <a:srgbClr val="000000"/>
                </a:solidFill>
                <a:latin typeface="Arial" charset="0"/>
                <a:ea typeface="굴림" charset="0"/>
                <a:cs typeface="굴림" charset="0"/>
              </a:rPr>
              <a:t> </a:t>
            </a:r>
            <a:endParaRPr lang="en-US" sz="1600">
              <a:solidFill>
                <a:srgbClr val="000000"/>
              </a:solidFill>
              <a:latin typeface="Arial" charset="0"/>
            </a:endParaRPr>
          </a:p>
        </p:txBody>
      </p:sp>
      <p:sp>
        <p:nvSpPr>
          <p:cNvPr id="43019" name="Line 73"/>
          <p:cNvSpPr>
            <a:spLocks noChangeShapeType="1"/>
          </p:cNvSpPr>
          <p:nvPr/>
        </p:nvSpPr>
        <p:spPr bwMode="auto">
          <a:xfrm>
            <a:off x="1697182" y="3482843"/>
            <a:ext cx="2482273" cy="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3020" name="Line 74"/>
          <p:cNvSpPr>
            <a:spLocks noChangeShapeType="1"/>
          </p:cNvSpPr>
          <p:nvPr/>
        </p:nvSpPr>
        <p:spPr bwMode="auto">
          <a:xfrm>
            <a:off x="1674091" y="4824291"/>
            <a:ext cx="2470727" cy="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3021" name="Text Box 89"/>
          <p:cNvSpPr txBox="1">
            <a:spLocks noChangeArrowheads="1"/>
          </p:cNvSpPr>
          <p:nvPr/>
        </p:nvSpPr>
        <p:spPr bwMode="auto">
          <a:xfrm>
            <a:off x="362239" y="2390610"/>
            <a:ext cx="1333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400" i="1" baseline="0">
                <a:solidFill>
                  <a:srgbClr val="000000"/>
                </a:solidFill>
                <a:latin typeface="Times New Roman" charset="0"/>
              </a:rPr>
              <a:t>Хэсэг </a:t>
            </a:r>
            <a:r>
              <a:rPr lang="en-US" sz="2400" i="1" baseline="0">
                <a:solidFill>
                  <a:srgbClr val="000000"/>
                </a:solidFill>
                <a:latin typeface="Times New Roman" charset="0"/>
              </a:rPr>
              <a:t>I</a:t>
            </a:r>
          </a:p>
        </p:txBody>
      </p:sp>
      <p:sp>
        <p:nvSpPr>
          <p:cNvPr id="43022" name="Text Box 90"/>
          <p:cNvSpPr txBox="1">
            <a:spLocks noChangeArrowheads="1"/>
          </p:cNvSpPr>
          <p:nvPr/>
        </p:nvSpPr>
        <p:spPr bwMode="auto">
          <a:xfrm>
            <a:off x="304512" y="3872050"/>
            <a:ext cx="1333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400" i="1" baseline="0">
                <a:solidFill>
                  <a:srgbClr val="000000"/>
                </a:solidFill>
                <a:latin typeface="Times New Roman" charset="0"/>
              </a:rPr>
              <a:t>Хэсэг </a:t>
            </a:r>
            <a:r>
              <a:rPr lang="en-US" sz="2400" i="1" baseline="0">
                <a:solidFill>
                  <a:srgbClr val="000000"/>
                </a:solidFill>
                <a:latin typeface="Times New Roman" charset="0"/>
              </a:rPr>
              <a:t>II</a:t>
            </a:r>
          </a:p>
        </p:txBody>
      </p:sp>
      <p:sp>
        <p:nvSpPr>
          <p:cNvPr id="43023" name="Text Box 91"/>
          <p:cNvSpPr txBox="1">
            <a:spLocks noChangeArrowheads="1"/>
          </p:cNvSpPr>
          <p:nvPr/>
        </p:nvSpPr>
        <p:spPr bwMode="auto">
          <a:xfrm>
            <a:off x="298739" y="6273426"/>
            <a:ext cx="1333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400" i="1" baseline="0">
                <a:solidFill>
                  <a:srgbClr val="000000"/>
                </a:solidFill>
                <a:latin typeface="Times New Roman" charset="0"/>
              </a:rPr>
              <a:t>Хэсэг </a:t>
            </a:r>
            <a:r>
              <a:rPr lang="en-US" sz="2400" i="1" baseline="0">
                <a:solidFill>
                  <a:srgbClr val="000000"/>
                </a:solidFill>
                <a:latin typeface="Times New Roman" charset="0"/>
              </a:rPr>
              <a:t>III</a:t>
            </a:r>
          </a:p>
        </p:txBody>
      </p:sp>
      <p:sp>
        <p:nvSpPr>
          <p:cNvPr id="43024" name="AutoShape 93"/>
          <p:cNvSpPr>
            <a:spLocks/>
          </p:cNvSpPr>
          <p:nvPr/>
        </p:nvSpPr>
        <p:spPr bwMode="auto">
          <a:xfrm>
            <a:off x="4297797" y="4808907"/>
            <a:ext cx="254000" cy="3347467"/>
          </a:xfrm>
          <a:prstGeom prst="rightBrace">
            <a:avLst>
              <a:gd name="adj1" fmla="val 103030"/>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3025" name="AutoShape 95"/>
          <p:cNvSpPr>
            <a:spLocks/>
          </p:cNvSpPr>
          <p:nvPr/>
        </p:nvSpPr>
        <p:spPr bwMode="auto">
          <a:xfrm>
            <a:off x="4280479" y="3525917"/>
            <a:ext cx="252557" cy="1103003"/>
          </a:xfrm>
          <a:prstGeom prst="rightBrace">
            <a:avLst>
              <a:gd name="adj1" fmla="val 34143"/>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3026" name="AutoShape 96"/>
          <p:cNvSpPr>
            <a:spLocks/>
          </p:cNvSpPr>
          <p:nvPr/>
        </p:nvSpPr>
        <p:spPr bwMode="auto">
          <a:xfrm>
            <a:off x="4302126" y="1972175"/>
            <a:ext cx="235238" cy="1338372"/>
          </a:xfrm>
          <a:prstGeom prst="rightBrace">
            <a:avLst>
              <a:gd name="adj1" fmla="val 44479"/>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3027" name="Text Box 97"/>
          <p:cNvSpPr txBox="1">
            <a:spLocks noChangeArrowheads="1"/>
          </p:cNvSpPr>
          <p:nvPr/>
        </p:nvSpPr>
        <p:spPr bwMode="auto">
          <a:xfrm>
            <a:off x="4520044" y="1942741"/>
            <a:ext cx="222391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2400" dirty="0">
                <a:solidFill>
                  <a:srgbClr val="E32434"/>
                </a:solidFill>
                <a:latin typeface="Capitals" charset="0"/>
              </a:rPr>
              <a:t>  </a:t>
            </a:r>
            <a:r>
              <a:rPr lang="mn-MN" sz="2400" dirty="0">
                <a:solidFill>
                  <a:srgbClr val="E32434"/>
                </a:solidFill>
                <a:latin typeface="Capitals" charset="0"/>
              </a:rPr>
              <a:t>Иерусламид</a:t>
            </a:r>
            <a:endParaRPr lang="en-US" sz="2400" dirty="0">
              <a:solidFill>
                <a:srgbClr val="E32434"/>
              </a:solidFill>
              <a:latin typeface="Capitals" charset="0"/>
            </a:endParaRPr>
          </a:p>
        </p:txBody>
      </p:sp>
      <p:sp>
        <p:nvSpPr>
          <p:cNvPr id="43028" name="Text Box 98"/>
          <p:cNvSpPr txBox="1">
            <a:spLocks noChangeArrowheads="1"/>
          </p:cNvSpPr>
          <p:nvPr/>
        </p:nvSpPr>
        <p:spPr bwMode="auto">
          <a:xfrm>
            <a:off x="4470976" y="3211990"/>
            <a:ext cx="23870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400" dirty="0">
                <a:solidFill>
                  <a:srgbClr val="E32434"/>
                </a:solidFill>
                <a:latin typeface="Capitals" charset="0"/>
              </a:rPr>
              <a:t>Палестинд</a:t>
            </a:r>
            <a:endParaRPr lang="en-US" sz="2400" dirty="0">
              <a:solidFill>
                <a:srgbClr val="E32434"/>
              </a:solidFill>
              <a:latin typeface="Capitals" charset="0"/>
            </a:endParaRPr>
          </a:p>
        </p:txBody>
      </p:sp>
      <p:sp>
        <p:nvSpPr>
          <p:cNvPr id="43029" name="Text Box 99"/>
          <p:cNvSpPr txBox="1">
            <a:spLocks noChangeArrowheads="1"/>
          </p:cNvSpPr>
          <p:nvPr/>
        </p:nvSpPr>
        <p:spPr bwMode="auto">
          <a:xfrm>
            <a:off x="4552950" y="3999082"/>
            <a:ext cx="18429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400">
                <a:solidFill>
                  <a:srgbClr val="E32434"/>
                </a:solidFill>
                <a:latin typeface="Capitals" charset="0"/>
              </a:rPr>
              <a:t>Сири</a:t>
            </a:r>
            <a:endParaRPr lang="en-US" sz="2400">
              <a:solidFill>
                <a:srgbClr val="E32434"/>
              </a:solidFill>
              <a:latin typeface="Capitals" charset="0"/>
            </a:endParaRPr>
          </a:p>
        </p:txBody>
      </p:sp>
      <p:sp>
        <p:nvSpPr>
          <p:cNvPr id="43030" name="Text Box 101"/>
          <p:cNvSpPr txBox="1">
            <a:spLocks noChangeArrowheads="1"/>
          </p:cNvSpPr>
          <p:nvPr/>
        </p:nvSpPr>
        <p:spPr bwMode="auto">
          <a:xfrm>
            <a:off x="4540249" y="6038807"/>
            <a:ext cx="2223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400">
                <a:solidFill>
                  <a:srgbClr val="E32434"/>
                </a:solidFill>
                <a:latin typeface="Capitals" charset="0"/>
              </a:rPr>
              <a:t>ДЭЛХИЙД</a:t>
            </a:r>
            <a:endParaRPr lang="en-US" sz="2400">
              <a:solidFill>
                <a:srgbClr val="E32434"/>
              </a:solidFill>
              <a:latin typeface="Capitals" charset="0"/>
            </a:endParaRPr>
          </a:p>
        </p:txBody>
      </p:sp>
      <p:sp>
        <p:nvSpPr>
          <p:cNvPr id="43031" name="Rectangle 103"/>
          <p:cNvSpPr>
            <a:spLocks noChangeArrowheads="1"/>
          </p:cNvSpPr>
          <p:nvPr/>
        </p:nvSpPr>
        <p:spPr bwMode="auto">
          <a:xfrm>
            <a:off x="1540165" y="3490354"/>
            <a:ext cx="2750067" cy="107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4400" eaLnBrk="0" fontAlgn="base" hangingPunct="0">
              <a:spcBef>
                <a:spcPct val="0"/>
              </a:spcBef>
              <a:spcAft>
                <a:spcPct val="0"/>
              </a:spcAft>
            </a:pPr>
            <a:r>
              <a:rPr lang="en-US" sz="1600" b="1" baseline="-25000">
                <a:solidFill>
                  <a:srgbClr val="000000"/>
                </a:solidFill>
                <a:latin typeface="Arial" charset="0"/>
                <a:ea typeface="ＭＳ Ｐゴシック" charset="0"/>
                <a:cs typeface="ＭＳ Ｐゴシック" charset="0"/>
              </a:rPr>
              <a:t>8. </a:t>
            </a:r>
            <a:r>
              <a:rPr lang="en-GB" sz="1600" b="1" baseline="-25000">
                <a:solidFill>
                  <a:srgbClr val="000000"/>
                </a:solidFill>
                <a:latin typeface="Arial" charset="0"/>
                <a:ea typeface="ＭＳ Ｐゴシック" charset="0"/>
                <a:cs typeface="ＭＳ Ｐゴシック" charset="0"/>
              </a:rPr>
              <a:t>Филип ба Тайган</a:t>
            </a:r>
            <a:endParaRPr lang="en-US" sz="1600" b="1" baseline="-2500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pPr>
            <a:r>
              <a:rPr lang="en-GB" sz="1600" b="1" baseline="-25000">
                <a:solidFill>
                  <a:srgbClr val="000000"/>
                </a:solidFill>
                <a:latin typeface="Arial" charset="0"/>
                <a:ea typeface="ＭＳ Ｐゴシック" charset="0"/>
                <a:cs typeface="ＭＳ Ｐゴシック" charset="0"/>
              </a:rPr>
              <a:t>9. Саулын Өөрчлөлт: Дамаскын Замд</a:t>
            </a:r>
            <a:endParaRPr lang="en-US" sz="1600" b="1" baseline="-2500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pPr>
            <a:r>
              <a:rPr lang="en-GB" sz="1600" b="1" baseline="-25000">
                <a:solidFill>
                  <a:srgbClr val="000000"/>
                </a:solidFill>
                <a:latin typeface="Arial" charset="0"/>
                <a:ea typeface="ＭＳ Ｐゴシック" charset="0"/>
                <a:cs typeface="ＭＳ Ｐゴシック" charset="0"/>
              </a:rPr>
              <a:t>10. Петр ба Корнел</a:t>
            </a:r>
            <a:endParaRPr lang="en-US" sz="1600" b="1" baseline="-2500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pPr>
            <a:r>
              <a:rPr lang="en-GB" sz="1600" b="1" baseline="-25000">
                <a:solidFill>
                  <a:srgbClr val="000000"/>
                </a:solidFill>
                <a:latin typeface="Arial" charset="0"/>
                <a:ea typeface="ＭＳ Ｐゴシック" charset="0"/>
                <a:cs typeface="ＭＳ Ｐゴシック" charset="0"/>
              </a:rPr>
              <a:t>11. Петр Харь Үндэстэний </a:t>
            </a:r>
            <a:r>
              <a:rPr lang="mn-MN" sz="1600" b="1" baseline="-25000">
                <a:solidFill>
                  <a:srgbClr val="000000"/>
                </a:solidFill>
                <a:latin typeface="Arial" charset="0"/>
                <a:ea typeface="ＭＳ Ｐゴシック" charset="0"/>
                <a:cs typeface="ＭＳ Ｐゴシック" charset="0"/>
              </a:rPr>
              <a:t/>
            </a:r>
            <a:br>
              <a:rPr lang="mn-MN" sz="1600" b="1" baseline="-25000">
                <a:solidFill>
                  <a:srgbClr val="000000"/>
                </a:solidFill>
                <a:latin typeface="Arial" charset="0"/>
                <a:ea typeface="ＭＳ Ｐゴシック" charset="0"/>
                <a:cs typeface="ＭＳ Ｐゴシック" charset="0"/>
              </a:rPr>
            </a:br>
            <a:r>
              <a:rPr lang="mn-MN" sz="1600" b="1" baseline="-25000">
                <a:solidFill>
                  <a:srgbClr val="000000"/>
                </a:solidFill>
                <a:latin typeface="Arial" charset="0"/>
                <a:ea typeface="ＭＳ Ｐゴシック" charset="0"/>
                <a:cs typeface="ＭＳ Ｐゴシック" charset="0"/>
              </a:rPr>
              <a:t>     </a:t>
            </a:r>
            <a:r>
              <a:rPr lang="en-GB" sz="1600" b="1" baseline="-25000">
                <a:solidFill>
                  <a:srgbClr val="000000"/>
                </a:solidFill>
                <a:latin typeface="Arial" charset="0"/>
                <a:ea typeface="ＭＳ Ｐゴシック" charset="0"/>
                <a:cs typeface="ＭＳ Ｐゴシック" charset="0"/>
              </a:rPr>
              <a:t>Үйлчлэлийг Хамгаалсан нь</a:t>
            </a:r>
            <a:endParaRPr lang="en-US" sz="1600" b="1" baseline="-2500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pPr>
            <a:r>
              <a:rPr lang="en-GB" sz="1600" b="1" baseline="-25000">
                <a:solidFill>
                  <a:srgbClr val="000000"/>
                </a:solidFill>
                <a:latin typeface="Arial" charset="0"/>
                <a:ea typeface="ＭＳ Ｐゴシック" charset="0"/>
                <a:cs typeface="ＭＳ Ｐゴシック" charset="0"/>
              </a:rPr>
              <a:t>12. Хэрөд Итгэгчдийг Хавчсан нь</a:t>
            </a:r>
            <a:endParaRPr lang="en-US" sz="16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316920230"/>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417"/>
          <p:cNvGrpSpPr>
            <a:grpSpLocks/>
          </p:cNvGrpSpPr>
          <p:nvPr/>
        </p:nvGrpSpPr>
        <p:grpSpPr bwMode="auto">
          <a:xfrm>
            <a:off x="340592" y="6679551"/>
            <a:ext cx="3258705" cy="1649120"/>
            <a:chOff x="-1930" y="4174"/>
            <a:chExt cx="2258" cy="1072"/>
          </a:xfrm>
        </p:grpSpPr>
        <p:grpSp>
          <p:nvGrpSpPr>
            <p:cNvPr id="44135" name="Group 398"/>
            <p:cNvGrpSpPr>
              <a:grpSpLocks/>
            </p:cNvGrpSpPr>
            <p:nvPr/>
          </p:nvGrpSpPr>
          <p:grpSpPr bwMode="auto">
            <a:xfrm>
              <a:off x="-1780" y="4174"/>
              <a:ext cx="2108" cy="1072"/>
              <a:chOff x="446" y="706"/>
              <a:chExt cx="2108" cy="1072"/>
            </a:xfrm>
          </p:grpSpPr>
          <p:pic>
            <p:nvPicPr>
              <p:cNvPr id="84367" name="Picture 399"/>
              <p:cNvPicPr>
                <a:picLocks noChangeAspect="1" noChangeArrowheads="1"/>
              </p:cNvPicPr>
              <p:nvPr/>
            </p:nvPicPr>
            <p:blipFill>
              <a:blip r:embed="rId2">
                <a:lum bright="24000"/>
              </a:blip>
              <a:srcRect l="23401" t="25208" b="8588"/>
              <a:stretch>
                <a:fillRect/>
              </a:stretch>
            </p:blipFill>
            <p:spPr bwMode="auto">
              <a:xfrm>
                <a:off x="446" y="706"/>
                <a:ext cx="2035" cy="1072"/>
              </a:xfrm>
              <a:prstGeom prst="rect">
                <a:avLst/>
              </a:prstGeom>
              <a:noFill/>
              <a:ln w="19050">
                <a:solidFill>
                  <a:schemeClr val="tx1"/>
                </a:solidFill>
                <a:miter lim="800000"/>
                <a:headEnd/>
                <a:tailEnd/>
              </a:ln>
              <a:effectLst>
                <a:outerShdw dist="63500" dir="2212194" algn="ctr" rotWithShape="0">
                  <a:schemeClr val="tx1"/>
                </a:outerShdw>
              </a:effectLst>
            </p:spPr>
          </p:pic>
          <p:sp>
            <p:nvSpPr>
              <p:cNvPr id="84368" name="Rectangle 400"/>
              <p:cNvSpPr>
                <a:spLocks noChangeArrowheads="1"/>
              </p:cNvSpPr>
              <p:nvPr/>
            </p:nvSpPr>
            <p:spPr bwMode="auto">
              <a:xfrm>
                <a:off x="1622" y="993"/>
                <a:ext cx="225"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Comic Sans MS" charset="0"/>
                    <a:ea typeface="ＭＳ Ｐゴシック" charset="0"/>
                    <a:cs typeface="ＭＳ Ｐゴシック" charset="0"/>
                  </a:rPr>
                  <a:t>Ази</a:t>
                </a:r>
                <a:endParaRPr lang="en-US" sz="2000" b="1">
                  <a:solidFill>
                    <a:srgbClr val="000000"/>
                  </a:solidFill>
                  <a:latin typeface="Times" charset="0"/>
                  <a:ea typeface="ＭＳ Ｐゴシック" charset="0"/>
                  <a:cs typeface="ＭＳ Ｐゴシック" charset="0"/>
                </a:endParaRPr>
              </a:p>
            </p:txBody>
          </p:sp>
          <p:sp>
            <p:nvSpPr>
              <p:cNvPr id="84369" name="Rectangle 401"/>
              <p:cNvSpPr>
                <a:spLocks noChangeArrowheads="1"/>
              </p:cNvSpPr>
              <p:nvPr/>
            </p:nvSpPr>
            <p:spPr bwMode="auto">
              <a:xfrm>
                <a:off x="585" y="707"/>
                <a:ext cx="440"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ЕВРОП</a:t>
                </a:r>
                <a:endParaRPr lang="en-US" sz="2000" b="1">
                  <a:solidFill>
                    <a:srgbClr val="000000"/>
                  </a:solidFill>
                  <a:latin typeface="Arial" charset="0"/>
                  <a:ea typeface="ＭＳ Ｐゴシック" charset="0"/>
                  <a:cs typeface="ＭＳ Ｐゴシック" charset="0"/>
                </a:endParaRPr>
              </a:p>
            </p:txBody>
          </p:sp>
          <p:sp>
            <p:nvSpPr>
              <p:cNvPr id="44149" name="Rectangle 402"/>
              <p:cNvSpPr>
                <a:spLocks noChangeArrowheads="1"/>
              </p:cNvSpPr>
              <p:nvPr/>
            </p:nvSpPr>
            <p:spPr bwMode="auto">
              <a:xfrm>
                <a:off x="1792" y="1425"/>
                <a:ext cx="64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400" b="1">
                    <a:solidFill>
                      <a:srgbClr val="000000"/>
                    </a:solidFill>
                    <a:latin typeface="Helvetica" charset="0"/>
                    <a:ea typeface="ＭＳ Ｐゴシック" charset="0"/>
                    <a:cs typeface="ＭＳ Ｐゴシック" charset="0"/>
                  </a:rPr>
                  <a:t>•</a:t>
                </a:r>
                <a:r>
                  <a:rPr lang="mn-MN" sz="1000" b="1">
                    <a:solidFill>
                      <a:srgbClr val="000000"/>
                    </a:solidFill>
                    <a:latin typeface="Helvetica" charset="0"/>
                    <a:ea typeface="ＭＳ Ｐゴシック" charset="0"/>
                    <a:cs typeface="ＭＳ Ｐゴシック" charset="0"/>
                  </a:rPr>
                  <a:t> ИЕРУСАЛИМ</a:t>
                </a:r>
                <a:endParaRPr lang="en-US" sz="2000" b="1">
                  <a:solidFill>
                    <a:srgbClr val="000000"/>
                  </a:solidFill>
                  <a:latin typeface="Helvetica" charset="0"/>
                  <a:ea typeface="ＭＳ Ｐゴシック" charset="0"/>
                  <a:cs typeface="ＭＳ Ｐゴシック" charset="0"/>
                </a:endParaRPr>
              </a:p>
            </p:txBody>
          </p:sp>
          <p:sp>
            <p:nvSpPr>
              <p:cNvPr id="44150" name="Rectangle 403"/>
              <p:cNvSpPr>
                <a:spLocks noChangeArrowheads="1"/>
              </p:cNvSpPr>
              <p:nvPr/>
            </p:nvSpPr>
            <p:spPr bwMode="auto">
              <a:xfrm>
                <a:off x="1816" y="1321"/>
                <a:ext cx="73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a:t>
                </a:r>
                <a:r>
                  <a:rPr lang="mn-MN" sz="900" b="1">
                    <a:solidFill>
                      <a:srgbClr val="000000"/>
                    </a:solidFill>
                    <a:latin typeface="Arial" charset="0"/>
                    <a:ea typeface="ＭＳ Ｐゴシック" charset="0"/>
                    <a:cs typeface="ＭＳ Ｐゴシック" charset="0"/>
                  </a:rPr>
                  <a:t>СИРИЙН АНТИОХ</a:t>
                </a:r>
                <a:endParaRPr lang="en-US" b="1">
                  <a:solidFill>
                    <a:srgbClr val="000000"/>
                  </a:solidFill>
                  <a:latin typeface="Arial" charset="0"/>
                  <a:ea typeface="ＭＳ Ｐゴシック" charset="0"/>
                  <a:cs typeface="ＭＳ Ｐゴシック" charset="0"/>
                </a:endParaRPr>
              </a:p>
            </p:txBody>
          </p:sp>
          <p:sp>
            <p:nvSpPr>
              <p:cNvPr id="44151" name="Rectangle 404"/>
              <p:cNvSpPr>
                <a:spLocks noChangeArrowheads="1"/>
              </p:cNvSpPr>
              <p:nvPr/>
            </p:nvSpPr>
            <p:spPr bwMode="auto">
              <a:xfrm>
                <a:off x="1568" y="1153"/>
                <a:ext cx="88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a:t>
                </a:r>
                <a:r>
                  <a:rPr lang="mn-MN" sz="900" b="1">
                    <a:solidFill>
                      <a:srgbClr val="000000"/>
                    </a:solidFill>
                    <a:latin typeface="Arial" charset="0"/>
                    <a:ea typeface="ＭＳ Ｐゴシック" charset="0"/>
                    <a:cs typeface="ＭＳ Ｐゴシック" charset="0"/>
                  </a:rPr>
                  <a:t> ПИСИДИЙН АНТИОХ</a:t>
                </a:r>
                <a:endParaRPr lang="en-US" b="1">
                  <a:solidFill>
                    <a:srgbClr val="000000"/>
                  </a:solidFill>
                  <a:latin typeface="Arial" charset="0"/>
                  <a:ea typeface="ＭＳ Ｐゴシック" charset="0"/>
                  <a:cs typeface="ＭＳ Ｐゴシック" charset="0"/>
                </a:endParaRPr>
              </a:p>
            </p:txBody>
          </p:sp>
          <p:sp>
            <p:nvSpPr>
              <p:cNvPr id="44152" name="Rectangle 405"/>
              <p:cNvSpPr>
                <a:spLocks noChangeArrowheads="1"/>
              </p:cNvSpPr>
              <p:nvPr/>
            </p:nvSpPr>
            <p:spPr bwMode="auto">
              <a:xfrm>
                <a:off x="840" y="977"/>
                <a:ext cx="25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Helvetica" charset="0"/>
                    <a:ea typeface="ＭＳ Ｐゴシック" charset="0"/>
                    <a:cs typeface="ＭＳ Ｐゴシック" charset="0"/>
                  </a:rPr>
                  <a:t>•</a:t>
                </a:r>
                <a:r>
                  <a:rPr lang="mn-MN" sz="1200" b="1">
                    <a:solidFill>
                      <a:srgbClr val="000000"/>
                    </a:solidFill>
                    <a:latin typeface="Helvetica" charset="0"/>
                    <a:ea typeface="ＭＳ Ｐゴシック" charset="0"/>
                    <a:cs typeface="ＭＳ Ｐゴシック" charset="0"/>
                  </a:rPr>
                  <a:t>Ром</a:t>
                </a:r>
                <a:endParaRPr lang="en-US" b="1">
                  <a:solidFill>
                    <a:srgbClr val="000000"/>
                  </a:solidFill>
                  <a:latin typeface="Helvetica" charset="0"/>
                  <a:ea typeface="ＭＳ Ｐゴシック" charset="0"/>
                  <a:cs typeface="ＭＳ Ｐゴシック" charset="0"/>
                </a:endParaRPr>
              </a:p>
            </p:txBody>
          </p:sp>
          <p:sp>
            <p:nvSpPr>
              <p:cNvPr id="44153" name="Rectangle 406"/>
              <p:cNvSpPr>
                <a:spLocks noChangeArrowheads="1"/>
              </p:cNvSpPr>
              <p:nvPr/>
            </p:nvSpPr>
            <p:spPr bwMode="auto">
              <a:xfrm>
                <a:off x="1024" y="1145"/>
                <a:ext cx="24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ГРЕК</a:t>
                </a:r>
                <a:endParaRPr lang="en-US" sz="1600" b="1">
                  <a:solidFill>
                    <a:srgbClr val="000000"/>
                  </a:solidFill>
                  <a:latin typeface="Helvetica" charset="0"/>
                  <a:ea typeface="ＭＳ Ｐゴシック" charset="0"/>
                  <a:cs typeface="ＭＳ Ｐゴシック" charset="0"/>
                </a:endParaRPr>
              </a:p>
            </p:txBody>
          </p:sp>
          <p:sp>
            <p:nvSpPr>
              <p:cNvPr id="44154" name="Rectangle 407"/>
              <p:cNvSpPr>
                <a:spLocks noChangeArrowheads="1"/>
              </p:cNvSpPr>
              <p:nvPr/>
            </p:nvSpPr>
            <p:spPr bwMode="auto">
              <a:xfrm>
                <a:off x="604" y="1277"/>
                <a:ext cx="60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900" b="1">
                    <a:solidFill>
                      <a:srgbClr val="000000"/>
                    </a:solidFill>
                    <a:latin typeface="Helvetica" charset="0"/>
                    <a:ea typeface="ＭＳ Ｐゴシック" charset="0"/>
                    <a:cs typeface="ＭＳ Ｐゴシック" charset="0"/>
                  </a:rPr>
                  <a:t>A</a:t>
                </a:r>
                <a:r>
                  <a:rPr lang="mn-MN" sz="900" b="1">
                    <a:solidFill>
                      <a:srgbClr val="000000"/>
                    </a:solidFill>
                    <a:latin typeface="Helvetica" charset="0"/>
                    <a:ea typeface="ＭＳ Ｐゴシック" charset="0"/>
                    <a:cs typeface="ＭＳ Ｐゴシック" charset="0"/>
                  </a:rPr>
                  <a:t>ФИН</a:t>
                </a:r>
                <a:r>
                  <a:rPr lang="en-US" sz="900" b="1">
                    <a:solidFill>
                      <a:srgbClr val="000000"/>
                    </a:solidFill>
                    <a:latin typeface="Helvetica" charset="0"/>
                    <a:ea typeface="ＭＳ Ｐゴシック" charset="0"/>
                    <a:cs typeface="ＭＳ Ｐゴシック" charset="0"/>
                  </a:rPr>
                  <a:t>/</a:t>
                </a:r>
                <a:r>
                  <a:rPr lang="mn-MN" sz="900" b="1">
                    <a:solidFill>
                      <a:srgbClr val="000000"/>
                    </a:solidFill>
                    <a:latin typeface="Helvetica" charset="0"/>
                    <a:ea typeface="ＭＳ Ｐゴシック" charset="0"/>
                    <a:cs typeface="ＭＳ Ｐゴシック" charset="0"/>
                  </a:rPr>
                  <a:t>К</a:t>
                </a:r>
                <a:r>
                  <a:rPr lang="en-US" sz="900" b="1">
                    <a:solidFill>
                      <a:srgbClr val="000000"/>
                    </a:solidFill>
                    <a:latin typeface="Helvetica" charset="0"/>
                    <a:ea typeface="ＭＳ Ｐゴシック" charset="0"/>
                    <a:cs typeface="ＭＳ Ｐゴシック" charset="0"/>
                  </a:rPr>
                  <a:t>O</a:t>
                </a:r>
                <a:r>
                  <a:rPr lang="mn-MN" sz="900" b="1">
                    <a:solidFill>
                      <a:srgbClr val="000000"/>
                    </a:solidFill>
                    <a:latin typeface="Helvetica" charset="0"/>
                    <a:ea typeface="ＭＳ Ｐゴシック" charset="0"/>
                    <a:cs typeface="ＭＳ Ｐゴシック" charset="0"/>
                  </a:rPr>
                  <a:t>РИНТ</a:t>
                </a:r>
                <a:endParaRPr lang="en-US" b="1">
                  <a:solidFill>
                    <a:srgbClr val="000000"/>
                  </a:solidFill>
                  <a:latin typeface="Helvetica" charset="0"/>
                  <a:ea typeface="ＭＳ Ｐゴシック" charset="0"/>
                  <a:cs typeface="ＭＳ Ｐゴシック" charset="0"/>
                </a:endParaRPr>
              </a:p>
            </p:txBody>
          </p:sp>
          <p:sp>
            <p:nvSpPr>
              <p:cNvPr id="44155" name="Rectangle 408"/>
              <p:cNvSpPr>
                <a:spLocks noChangeArrowheads="1"/>
              </p:cNvSpPr>
              <p:nvPr/>
            </p:nvSpPr>
            <p:spPr bwMode="auto">
              <a:xfrm>
                <a:off x="1360" y="1425"/>
                <a:ext cx="24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FFFFFF"/>
                    </a:solidFill>
                    <a:latin typeface="Helvetica" charset="0"/>
                    <a:ea typeface="ＭＳ Ｐゴシック" charset="0"/>
                    <a:cs typeface="ＭＳ Ｐゴシック" charset="0"/>
                  </a:rPr>
                  <a:t>ЕФЕС	</a:t>
                </a:r>
                <a:endParaRPr lang="en-US" b="1">
                  <a:solidFill>
                    <a:srgbClr val="FFFFFF"/>
                  </a:solidFill>
                  <a:latin typeface="Helvetica" charset="0"/>
                  <a:ea typeface="ＭＳ Ｐゴシック" charset="0"/>
                  <a:cs typeface="ＭＳ Ｐゴシック" charset="0"/>
                </a:endParaRPr>
              </a:p>
            </p:txBody>
          </p:sp>
          <p:sp>
            <p:nvSpPr>
              <p:cNvPr id="44156" name="Line 409"/>
              <p:cNvSpPr>
                <a:spLocks noChangeShapeType="1"/>
              </p:cNvSpPr>
              <p:nvPr/>
            </p:nvSpPr>
            <p:spPr bwMode="auto">
              <a:xfrm>
                <a:off x="1438" y="1249"/>
                <a:ext cx="63" cy="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44136" name="Group 312"/>
            <p:cNvGrpSpPr>
              <a:grpSpLocks/>
            </p:cNvGrpSpPr>
            <p:nvPr/>
          </p:nvGrpSpPr>
          <p:grpSpPr bwMode="auto">
            <a:xfrm>
              <a:off x="-1930" y="4256"/>
              <a:ext cx="640" cy="468"/>
              <a:chOff x="-1276" y="4101"/>
              <a:chExt cx="640" cy="468"/>
            </a:xfrm>
          </p:grpSpPr>
          <p:sp>
            <p:nvSpPr>
              <p:cNvPr id="44144" name="Oval 301"/>
              <p:cNvSpPr>
                <a:spLocks noChangeArrowheads="1"/>
              </p:cNvSpPr>
              <p:nvPr/>
            </p:nvSpPr>
            <p:spPr bwMode="auto">
              <a:xfrm>
                <a:off x="-1276" y="4101"/>
                <a:ext cx="516" cy="468"/>
              </a:xfrm>
              <a:prstGeom prst="ellipse">
                <a:avLst/>
              </a:prstGeom>
              <a:solidFill>
                <a:schemeClr val="accent1"/>
              </a:solidFill>
              <a:ln w="9525">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4145" name="Text Box 234"/>
              <p:cNvSpPr txBox="1">
                <a:spLocks noChangeArrowheads="1"/>
              </p:cNvSpPr>
              <p:nvPr/>
            </p:nvSpPr>
            <p:spPr bwMode="auto">
              <a:xfrm>
                <a:off x="-1248" y="4107"/>
                <a:ext cx="61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3200" baseline="0">
                    <a:solidFill>
                      <a:srgbClr val="000000"/>
                    </a:solidFill>
                    <a:latin typeface="Comic Sans MS" charset="0"/>
                  </a:rPr>
                  <a:t>#4</a:t>
                </a:r>
              </a:p>
            </p:txBody>
          </p:sp>
        </p:grpSp>
        <p:sp>
          <p:nvSpPr>
            <p:cNvPr id="84285" name="Text Box 317"/>
            <p:cNvSpPr txBox="1">
              <a:spLocks noChangeArrowheads="1"/>
            </p:cNvSpPr>
            <p:nvPr/>
          </p:nvSpPr>
          <p:spPr bwMode="auto">
            <a:xfrm>
              <a:off x="-683" y="4244"/>
              <a:ext cx="893" cy="220"/>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defTabSz="914400" eaLnBrk="0" fontAlgn="base" hangingPunct="0">
                <a:spcBef>
                  <a:spcPct val="50000"/>
                </a:spcBef>
                <a:spcAft>
                  <a:spcPct val="0"/>
                </a:spcAft>
                <a:defRPr/>
              </a:pPr>
              <a:r>
                <a:rPr lang="mn-MN" sz="1600" b="1">
                  <a:solidFill>
                    <a:srgbClr val="000000"/>
                  </a:solidFill>
                  <a:latin typeface="Arial" pitchFamily="34" charset="0"/>
                  <a:ea typeface="ＭＳ Ｐゴシック" charset="0"/>
                  <a:cs typeface="ＭＳ Ｐゴシック" charset="0"/>
                </a:rPr>
                <a:t>Үйлс</a:t>
              </a:r>
              <a:r>
                <a:rPr lang="en-US" sz="1600" b="1">
                  <a:solidFill>
                    <a:srgbClr val="000000"/>
                  </a:solidFill>
                  <a:latin typeface="Arial" pitchFamily="34" charset="0"/>
                  <a:ea typeface="ＭＳ Ｐゴシック" charset="0"/>
                  <a:cs typeface="ＭＳ Ｐゴシック" charset="0"/>
                </a:rPr>
                <a:t> 21-28</a:t>
              </a:r>
            </a:p>
          </p:txBody>
        </p:sp>
        <p:grpSp>
          <p:nvGrpSpPr>
            <p:cNvPr id="44138" name="Group 411"/>
            <p:cNvGrpSpPr>
              <a:grpSpLocks/>
            </p:cNvGrpSpPr>
            <p:nvPr/>
          </p:nvGrpSpPr>
          <p:grpSpPr bwMode="auto">
            <a:xfrm>
              <a:off x="-1348" y="4490"/>
              <a:ext cx="936" cy="508"/>
              <a:chOff x="788" y="4724"/>
              <a:chExt cx="936" cy="508"/>
            </a:xfrm>
          </p:grpSpPr>
          <p:sp>
            <p:nvSpPr>
              <p:cNvPr id="44139" name="Freeform 412"/>
              <p:cNvSpPr>
                <a:spLocks/>
              </p:cNvSpPr>
              <p:nvPr/>
            </p:nvSpPr>
            <p:spPr bwMode="auto">
              <a:xfrm>
                <a:off x="841" y="4724"/>
                <a:ext cx="883" cy="457"/>
              </a:xfrm>
              <a:custGeom>
                <a:avLst/>
                <a:gdLst>
                  <a:gd name="T0" fmla="*/ 407 w 1905"/>
                  <a:gd name="T1" fmla="*/ 180 h 1160"/>
                  <a:gd name="T2" fmla="*/ 401 w 1905"/>
                  <a:gd name="T3" fmla="*/ 178 h 1160"/>
                  <a:gd name="T4" fmla="*/ 409 w 1905"/>
                  <a:gd name="T5" fmla="*/ 151 h 1160"/>
                  <a:gd name="T6" fmla="*/ 407 w 1905"/>
                  <a:gd name="T7" fmla="*/ 124 h 1160"/>
                  <a:gd name="T8" fmla="*/ 346 w 1905"/>
                  <a:gd name="T9" fmla="*/ 112 h 1160"/>
                  <a:gd name="T10" fmla="*/ 332 w 1905"/>
                  <a:gd name="T11" fmla="*/ 110 h 1160"/>
                  <a:gd name="T12" fmla="*/ 315 w 1905"/>
                  <a:gd name="T13" fmla="*/ 116 h 1160"/>
                  <a:gd name="T14" fmla="*/ 292 w 1905"/>
                  <a:gd name="T15" fmla="*/ 121 h 1160"/>
                  <a:gd name="T16" fmla="*/ 267 w 1905"/>
                  <a:gd name="T17" fmla="*/ 115 h 1160"/>
                  <a:gd name="T18" fmla="*/ 255 w 1905"/>
                  <a:gd name="T19" fmla="*/ 112 h 1160"/>
                  <a:gd name="T20" fmla="*/ 237 w 1905"/>
                  <a:gd name="T21" fmla="*/ 106 h 1160"/>
                  <a:gd name="T22" fmla="*/ 237 w 1905"/>
                  <a:gd name="T23" fmla="*/ 119 h 1160"/>
                  <a:gd name="T24" fmla="*/ 241 w 1905"/>
                  <a:gd name="T25" fmla="*/ 127 h 1160"/>
                  <a:gd name="T26" fmla="*/ 210 w 1905"/>
                  <a:gd name="T27" fmla="*/ 141 h 1160"/>
                  <a:gd name="T28" fmla="*/ 193 w 1905"/>
                  <a:gd name="T29" fmla="*/ 144 h 1160"/>
                  <a:gd name="T30" fmla="*/ 102 w 1905"/>
                  <a:gd name="T31" fmla="*/ 137 h 1160"/>
                  <a:gd name="T32" fmla="*/ 77 w 1905"/>
                  <a:gd name="T33" fmla="*/ 132 h 1160"/>
                  <a:gd name="T34" fmla="*/ 71 w 1905"/>
                  <a:gd name="T35" fmla="*/ 130 h 1160"/>
                  <a:gd name="T36" fmla="*/ 60 w 1905"/>
                  <a:gd name="T37" fmla="*/ 128 h 1160"/>
                  <a:gd name="T38" fmla="*/ 48 w 1905"/>
                  <a:gd name="T39" fmla="*/ 126 h 1160"/>
                  <a:gd name="T40" fmla="*/ 25 w 1905"/>
                  <a:gd name="T41" fmla="*/ 120 h 1160"/>
                  <a:gd name="T42" fmla="*/ 19 w 1905"/>
                  <a:gd name="T43" fmla="*/ 119 h 1160"/>
                  <a:gd name="T44" fmla="*/ 15 w 1905"/>
                  <a:gd name="T45" fmla="*/ 106 h 1160"/>
                  <a:gd name="T46" fmla="*/ 10 w 1905"/>
                  <a:gd name="T47" fmla="*/ 105 h 1160"/>
                  <a:gd name="T48" fmla="*/ 4 w 1905"/>
                  <a:gd name="T49" fmla="*/ 102 h 1160"/>
                  <a:gd name="T50" fmla="*/ 25 w 1905"/>
                  <a:gd name="T51" fmla="*/ 94 h 1160"/>
                  <a:gd name="T52" fmla="*/ 31 w 1905"/>
                  <a:gd name="T53" fmla="*/ 77 h 1160"/>
                  <a:gd name="T54" fmla="*/ 35 w 1905"/>
                  <a:gd name="T55" fmla="*/ 61 h 1160"/>
                  <a:gd name="T56" fmla="*/ 31 w 1905"/>
                  <a:gd name="T57" fmla="*/ 53 h 1160"/>
                  <a:gd name="T58" fmla="*/ 25 w 1905"/>
                  <a:gd name="T59" fmla="*/ 49 h 1160"/>
                  <a:gd name="T60" fmla="*/ 18 w 1905"/>
                  <a:gd name="T61" fmla="*/ 41 h 1160"/>
                  <a:gd name="T62" fmla="*/ 13 w 1905"/>
                  <a:gd name="T63" fmla="*/ 32 h 1160"/>
                  <a:gd name="T64" fmla="*/ 15 w 1905"/>
                  <a:gd name="T65" fmla="*/ 8 h 1160"/>
                  <a:gd name="T66" fmla="*/ 4 w 1905"/>
                  <a:gd name="T67" fmla="*/ 4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4140" name="AutoShape 413" descr="Granite"/>
              <p:cNvSpPr>
                <a:spLocks noChangeArrowheads="1"/>
              </p:cNvSpPr>
              <p:nvPr/>
            </p:nvSpPr>
            <p:spPr bwMode="auto">
              <a:xfrm rot="-1339115">
                <a:off x="1636" y="5072"/>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sp>
            <p:nvSpPr>
              <p:cNvPr id="44141" name="AutoShape 414" descr="Granite"/>
              <p:cNvSpPr>
                <a:spLocks noChangeArrowheads="1"/>
              </p:cNvSpPr>
              <p:nvPr/>
            </p:nvSpPr>
            <p:spPr bwMode="auto">
              <a:xfrm rot="-6037989">
                <a:off x="1488" y="4880"/>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vert="eaVert"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sp>
            <p:nvSpPr>
              <p:cNvPr id="44142" name="AutoShape 415" descr="Granite"/>
              <p:cNvSpPr>
                <a:spLocks noChangeArrowheads="1"/>
              </p:cNvSpPr>
              <p:nvPr/>
            </p:nvSpPr>
            <p:spPr bwMode="auto">
              <a:xfrm rot="-4249939">
                <a:off x="836" y="5000"/>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vert="eaVert"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sp>
            <p:nvSpPr>
              <p:cNvPr id="44143" name="AutoShape 416" descr="Granite"/>
              <p:cNvSpPr>
                <a:spLocks noChangeArrowheads="1"/>
              </p:cNvSpPr>
              <p:nvPr/>
            </p:nvSpPr>
            <p:spPr bwMode="auto">
              <a:xfrm rot="-884316">
                <a:off x="788" y="4748"/>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grpSp>
      </p:grpSp>
      <p:grpSp>
        <p:nvGrpSpPr>
          <p:cNvPr id="44035" name="Group 373"/>
          <p:cNvGrpSpPr>
            <a:grpSpLocks/>
          </p:cNvGrpSpPr>
          <p:nvPr/>
        </p:nvGrpSpPr>
        <p:grpSpPr bwMode="auto">
          <a:xfrm>
            <a:off x="349250" y="2932111"/>
            <a:ext cx="3042228" cy="1649120"/>
            <a:chOff x="-1816" y="730"/>
            <a:chExt cx="2108" cy="1072"/>
          </a:xfrm>
        </p:grpSpPr>
        <p:grpSp>
          <p:nvGrpSpPr>
            <p:cNvPr id="44116" name="Group 360"/>
            <p:cNvGrpSpPr>
              <a:grpSpLocks/>
            </p:cNvGrpSpPr>
            <p:nvPr/>
          </p:nvGrpSpPr>
          <p:grpSpPr bwMode="auto">
            <a:xfrm>
              <a:off x="-1816" y="730"/>
              <a:ext cx="2108" cy="1072"/>
              <a:chOff x="446" y="706"/>
              <a:chExt cx="2108" cy="1072"/>
            </a:xfrm>
          </p:grpSpPr>
          <p:pic>
            <p:nvPicPr>
              <p:cNvPr id="84329" name="Picture 361"/>
              <p:cNvPicPr>
                <a:picLocks noChangeAspect="1" noChangeArrowheads="1"/>
              </p:cNvPicPr>
              <p:nvPr/>
            </p:nvPicPr>
            <p:blipFill>
              <a:blip r:embed="rId2">
                <a:lum bright="24000"/>
              </a:blip>
              <a:srcRect l="23401" t="25208" b="8588"/>
              <a:stretch>
                <a:fillRect/>
              </a:stretch>
            </p:blipFill>
            <p:spPr bwMode="auto">
              <a:xfrm>
                <a:off x="446" y="706"/>
                <a:ext cx="2035" cy="1072"/>
              </a:xfrm>
              <a:prstGeom prst="rect">
                <a:avLst/>
              </a:prstGeom>
              <a:noFill/>
              <a:ln w="19050">
                <a:solidFill>
                  <a:schemeClr val="tx1"/>
                </a:solidFill>
                <a:miter lim="800000"/>
                <a:headEnd/>
                <a:tailEnd/>
              </a:ln>
              <a:effectLst>
                <a:outerShdw dist="63500" dir="2212194" algn="ctr" rotWithShape="0">
                  <a:schemeClr val="tx1"/>
                </a:outerShdw>
              </a:effectLst>
            </p:spPr>
          </p:pic>
          <p:sp>
            <p:nvSpPr>
              <p:cNvPr id="84330" name="Rectangle 362"/>
              <p:cNvSpPr>
                <a:spLocks noChangeArrowheads="1"/>
              </p:cNvSpPr>
              <p:nvPr/>
            </p:nvSpPr>
            <p:spPr bwMode="auto">
              <a:xfrm>
                <a:off x="1622" y="993"/>
                <a:ext cx="225"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Comic Sans MS" charset="0"/>
                    <a:ea typeface="ＭＳ Ｐゴシック" charset="0"/>
                    <a:cs typeface="ＭＳ Ｐゴシック" charset="0"/>
                  </a:rPr>
                  <a:t>Ази</a:t>
                </a:r>
                <a:endParaRPr lang="en-US" sz="2000" b="1">
                  <a:solidFill>
                    <a:srgbClr val="000000"/>
                  </a:solidFill>
                  <a:latin typeface="Times" charset="0"/>
                  <a:ea typeface="ＭＳ Ｐゴシック" charset="0"/>
                  <a:cs typeface="ＭＳ Ｐゴシック" charset="0"/>
                </a:endParaRPr>
              </a:p>
            </p:txBody>
          </p:sp>
          <p:sp>
            <p:nvSpPr>
              <p:cNvPr id="84331" name="Rectangle 363"/>
              <p:cNvSpPr>
                <a:spLocks noChangeArrowheads="1"/>
              </p:cNvSpPr>
              <p:nvPr/>
            </p:nvSpPr>
            <p:spPr bwMode="auto">
              <a:xfrm>
                <a:off x="585" y="707"/>
                <a:ext cx="440"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ЕВРОП</a:t>
                </a:r>
                <a:endParaRPr lang="en-US" sz="2000" b="1">
                  <a:solidFill>
                    <a:srgbClr val="000000"/>
                  </a:solidFill>
                  <a:latin typeface="Arial" charset="0"/>
                  <a:ea typeface="ＭＳ Ｐゴシック" charset="0"/>
                  <a:cs typeface="ＭＳ Ｐゴシック" charset="0"/>
                </a:endParaRPr>
              </a:p>
            </p:txBody>
          </p:sp>
          <p:sp>
            <p:nvSpPr>
              <p:cNvPr id="44127" name="Rectangle 364"/>
              <p:cNvSpPr>
                <a:spLocks noChangeArrowheads="1"/>
              </p:cNvSpPr>
              <p:nvPr/>
            </p:nvSpPr>
            <p:spPr bwMode="auto">
              <a:xfrm>
                <a:off x="1792" y="1425"/>
                <a:ext cx="64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400" b="1">
                    <a:solidFill>
                      <a:srgbClr val="000000"/>
                    </a:solidFill>
                    <a:latin typeface="Helvetica" charset="0"/>
                    <a:ea typeface="ＭＳ Ｐゴシック" charset="0"/>
                    <a:cs typeface="ＭＳ Ｐゴシック" charset="0"/>
                  </a:rPr>
                  <a:t>•</a:t>
                </a:r>
                <a:r>
                  <a:rPr lang="mn-MN" sz="1000" b="1">
                    <a:solidFill>
                      <a:srgbClr val="000000"/>
                    </a:solidFill>
                    <a:latin typeface="Helvetica" charset="0"/>
                    <a:ea typeface="ＭＳ Ｐゴシック" charset="0"/>
                    <a:cs typeface="ＭＳ Ｐゴシック" charset="0"/>
                  </a:rPr>
                  <a:t> ИЕРУСАЛИМ</a:t>
                </a:r>
                <a:endParaRPr lang="en-US" sz="2000" b="1">
                  <a:solidFill>
                    <a:srgbClr val="000000"/>
                  </a:solidFill>
                  <a:latin typeface="Helvetica" charset="0"/>
                  <a:ea typeface="ＭＳ Ｐゴシック" charset="0"/>
                  <a:cs typeface="ＭＳ Ｐゴシック" charset="0"/>
                </a:endParaRPr>
              </a:p>
            </p:txBody>
          </p:sp>
          <p:sp>
            <p:nvSpPr>
              <p:cNvPr id="44128" name="Rectangle 365"/>
              <p:cNvSpPr>
                <a:spLocks noChangeArrowheads="1"/>
              </p:cNvSpPr>
              <p:nvPr/>
            </p:nvSpPr>
            <p:spPr bwMode="auto">
              <a:xfrm>
                <a:off x="1816" y="1321"/>
                <a:ext cx="73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a:t>
                </a:r>
                <a:r>
                  <a:rPr lang="mn-MN" sz="900" b="1">
                    <a:solidFill>
                      <a:srgbClr val="000000"/>
                    </a:solidFill>
                    <a:latin typeface="Arial" charset="0"/>
                    <a:ea typeface="ＭＳ Ｐゴシック" charset="0"/>
                    <a:cs typeface="ＭＳ Ｐゴシック" charset="0"/>
                  </a:rPr>
                  <a:t>СИРИЙН АНТИОХ</a:t>
                </a:r>
                <a:endParaRPr lang="en-US" b="1">
                  <a:solidFill>
                    <a:srgbClr val="000000"/>
                  </a:solidFill>
                  <a:latin typeface="Arial" charset="0"/>
                  <a:ea typeface="ＭＳ Ｐゴシック" charset="0"/>
                  <a:cs typeface="ＭＳ Ｐゴシック" charset="0"/>
                </a:endParaRPr>
              </a:p>
            </p:txBody>
          </p:sp>
          <p:sp>
            <p:nvSpPr>
              <p:cNvPr id="44129" name="Rectangle 366"/>
              <p:cNvSpPr>
                <a:spLocks noChangeArrowheads="1"/>
              </p:cNvSpPr>
              <p:nvPr/>
            </p:nvSpPr>
            <p:spPr bwMode="auto">
              <a:xfrm>
                <a:off x="1568" y="1153"/>
                <a:ext cx="88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a:t>
                </a:r>
                <a:r>
                  <a:rPr lang="mn-MN" sz="900" b="1">
                    <a:solidFill>
                      <a:srgbClr val="000000"/>
                    </a:solidFill>
                    <a:latin typeface="Arial" charset="0"/>
                    <a:ea typeface="ＭＳ Ｐゴシック" charset="0"/>
                    <a:cs typeface="ＭＳ Ｐゴシック" charset="0"/>
                  </a:rPr>
                  <a:t> ПИСИДИЙН АНТИОХ</a:t>
                </a:r>
                <a:endParaRPr lang="en-US" b="1">
                  <a:solidFill>
                    <a:srgbClr val="000000"/>
                  </a:solidFill>
                  <a:latin typeface="Arial" charset="0"/>
                  <a:ea typeface="ＭＳ Ｐゴシック" charset="0"/>
                  <a:cs typeface="ＭＳ Ｐゴシック" charset="0"/>
                </a:endParaRPr>
              </a:p>
            </p:txBody>
          </p:sp>
          <p:sp>
            <p:nvSpPr>
              <p:cNvPr id="44130" name="Rectangle 367"/>
              <p:cNvSpPr>
                <a:spLocks noChangeArrowheads="1"/>
              </p:cNvSpPr>
              <p:nvPr/>
            </p:nvSpPr>
            <p:spPr bwMode="auto">
              <a:xfrm>
                <a:off x="840" y="977"/>
                <a:ext cx="25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Helvetica" charset="0"/>
                    <a:ea typeface="ＭＳ Ｐゴシック" charset="0"/>
                    <a:cs typeface="ＭＳ Ｐゴシック" charset="0"/>
                  </a:rPr>
                  <a:t>•</a:t>
                </a:r>
                <a:r>
                  <a:rPr lang="mn-MN" sz="1200" b="1">
                    <a:solidFill>
                      <a:srgbClr val="000000"/>
                    </a:solidFill>
                    <a:latin typeface="Helvetica" charset="0"/>
                    <a:ea typeface="ＭＳ Ｐゴシック" charset="0"/>
                    <a:cs typeface="ＭＳ Ｐゴシック" charset="0"/>
                  </a:rPr>
                  <a:t>Ром</a:t>
                </a:r>
                <a:endParaRPr lang="en-US" b="1">
                  <a:solidFill>
                    <a:srgbClr val="000000"/>
                  </a:solidFill>
                  <a:latin typeface="Helvetica" charset="0"/>
                  <a:ea typeface="ＭＳ Ｐゴシック" charset="0"/>
                  <a:cs typeface="ＭＳ Ｐゴシック" charset="0"/>
                </a:endParaRPr>
              </a:p>
            </p:txBody>
          </p:sp>
          <p:sp>
            <p:nvSpPr>
              <p:cNvPr id="44131" name="Rectangle 368"/>
              <p:cNvSpPr>
                <a:spLocks noChangeArrowheads="1"/>
              </p:cNvSpPr>
              <p:nvPr/>
            </p:nvSpPr>
            <p:spPr bwMode="auto">
              <a:xfrm>
                <a:off x="1024" y="1145"/>
                <a:ext cx="24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ГРЕК</a:t>
                </a:r>
                <a:endParaRPr lang="en-US" sz="1600" b="1">
                  <a:solidFill>
                    <a:srgbClr val="000000"/>
                  </a:solidFill>
                  <a:latin typeface="Helvetica" charset="0"/>
                  <a:ea typeface="ＭＳ Ｐゴシック" charset="0"/>
                  <a:cs typeface="ＭＳ Ｐゴシック" charset="0"/>
                </a:endParaRPr>
              </a:p>
            </p:txBody>
          </p:sp>
          <p:sp>
            <p:nvSpPr>
              <p:cNvPr id="44132" name="Rectangle 369"/>
              <p:cNvSpPr>
                <a:spLocks noChangeArrowheads="1"/>
              </p:cNvSpPr>
              <p:nvPr/>
            </p:nvSpPr>
            <p:spPr bwMode="auto">
              <a:xfrm>
                <a:off x="604" y="1277"/>
                <a:ext cx="60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900" b="1">
                    <a:solidFill>
                      <a:srgbClr val="000000"/>
                    </a:solidFill>
                    <a:latin typeface="Helvetica" charset="0"/>
                    <a:ea typeface="ＭＳ Ｐゴシック" charset="0"/>
                    <a:cs typeface="ＭＳ Ｐゴシック" charset="0"/>
                  </a:rPr>
                  <a:t>A</a:t>
                </a:r>
                <a:r>
                  <a:rPr lang="mn-MN" sz="900" b="1">
                    <a:solidFill>
                      <a:srgbClr val="000000"/>
                    </a:solidFill>
                    <a:latin typeface="Helvetica" charset="0"/>
                    <a:ea typeface="ＭＳ Ｐゴシック" charset="0"/>
                    <a:cs typeface="ＭＳ Ｐゴシック" charset="0"/>
                  </a:rPr>
                  <a:t>ФИН</a:t>
                </a:r>
                <a:r>
                  <a:rPr lang="en-US" sz="900" b="1">
                    <a:solidFill>
                      <a:srgbClr val="000000"/>
                    </a:solidFill>
                    <a:latin typeface="Helvetica" charset="0"/>
                    <a:ea typeface="ＭＳ Ｐゴシック" charset="0"/>
                    <a:cs typeface="ＭＳ Ｐゴシック" charset="0"/>
                  </a:rPr>
                  <a:t>/</a:t>
                </a:r>
                <a:r>
                  <a:rPr lang="mn-MN" sz="900" b="1">
                    <a:solidFill>
                      <a:srgbClr val="000000"/>
                    </a:solidFill>
                    <a:latin typeface="Helvetica" charset="0"/>
                    <a:ea typeface="ＭＳ Ｐゴシック" charset="0"/>
                    <a:cs typeface="ＭＳ Ｐゴシック" charset="0"/>
                  </a:rPr>
                  <a:t>К</a:t>
                </a:r>
                <a:r>
                  <a:rPr lang="en-US" sz="900" b="1">
                    <a:solidFill>
                      <a:srgbClr val="000000"/>
                    </a:solidFill>
                    <a:latin typeface="Helvetica" charset="0"/>
                    <a:ea typeface="ＭＳ Ｐゴシック" charset="0"/>
                    <a:cs typeface="ＭＳ Ｐゴシック" charset="0"/>
                  </a:rPr>
                  <a:t>O</a:t>
                </a:r>
                <a:r>
                  <a:rPr lang="mn-MN" sz="900" b="1">
                    <a:solidFill>
                      <a:srgbClr val="000000"/>
                    </a:solidFill>
                    <a:latin typeface="Helvetica" charset="0"/>
                    <a:ea typeface="ＭＳ Ｐゴシック" charset="0"/>
                    <a:cs typeface="ＭＳ Ｐゴシック" charset="0"/>
                  </a:rPr>
                  <a:t>РИНТ</a:t>
                </a:r>
                <a:endParaRPr lang="en-US" b="1">
                  <a:solidFill>
                    <a:srgbClr val="000000"/>
                  </a:solidFill>
                  <a:latin typeface="Helvetica" charset="0"/>
                  <a:ea typeface="ＭＳ Ｐゴシック" charset="0"/>
                  <a:cs typeface="ＭＳ Ｐゴシック" charset="0"/>
                </a:endParaRPr>
              </a:p>
            </p:txBody>
          </p:sp>
          <p:sp>
            <p:nvSpPr>
              <p:cNvPr id="44133" name="Rectangle 370"/>
              <p:cNvSpPr>
                <a:spLocks noChangeArrowheads="1"/>
              </p:cNvSpPr>
              <p:nvPr/>
            </p:nvSpPr>
            <p:spPr bwMode="auto">
              <a:xfrm>
                <a:off x="1360" y="1425"/>
                <a:ext cx="24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FFFFFF"/>
                    </a:solidFill>
                    <a:latin typeface="Helvetica" charset="0"/>
                    <a:ea typeface="ＭＳ Ｐゴシック" charset="0"/>
                    <a:cs typeface="ＭＳ Ｐゴシック" charset="0"/>
                  </a:rPr>
                  <a:t>ЕФЕС	</a:t>
                </a:r>
                <a:endParaRPr lang="en-US" b="1">
                  <a:solidFill>
                    <a:srgbClr val="FFFFFF"/>
                  </a:solidFill>
                  <a:latin typeface="Helvetica" charset="0"/>
                  <a:ea typeface="ＭＳ Ｐゴシック" charset="0"/>
                  <a:cs typeface="ＭＳ Ｐゴシック" charset="0"/>
                </a:endParaRPr>
              </a:p>
            </p:txBody>
          </p:sp>
          <p:sp>
            <p:nvSpPr>
              <p:cNvPr id="44134" name="Line 371"/>
              <p:cNvSpPr>
                <a:spLocks noChangeShapeType="1"/>
              </p:cNvSpPr>
              <p:nvPr/>
            </p:nvSpPr>
            <p:spPr bwMode="auto">
              <a:xfrm>
                <a:off x="1438" y="1249"/>
                <a:ext cx="63" cy="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44117" name="Group 372"/>
            <p:cNvGrpSpPr>
              <a:grpSpLocks/>
            </p:cNvGrpSpPr>
            <p:nvPr/>
          </p:nvGrpSpPr>
          <p:grpSpPr bwMode="auto">
            <a:xfrm>
              <a:off x="-998" y="898"/>
              <a:ext cx="640" cy="612"/>
              <a:chOff x="934" y="2134"/>
              <a:chExt cx="640" cy="612"/>
            </a:xfrm>
          </p:grpSpPr>
          <p:sp>
            <p:nvSpPr>
              <p:cNvPr id="44118" name="Freeform 319"/>
              <p:cNvSpPr>
                <a:spLocks/>
              </p:cNvSpPr>
              <p:nvPr/>
            </p:nvSpPr>
            <p:spPr bwMode="auto">
              <a:xfrm>
                <a:off x="964" y="2248"/>
                <a:ext cx="591" cy="469"/>
              </a:xfrm>
              <a:custGeom>
                <a:avLst/>
                <a:gdLst>
                  <a:gd name="T0" fmla="*/ 263 w 1300"/>
                  <a:gd name="T1" fmla="*/ 194 h 1133"/>
                  <a:gd name="T2" fmla="*/ 265 w 1300"/>
                  <a:gd name="T3" fmla="*/ 166 h 1133"/>
                  <a:gd name="T4" fmla="*/ 269 w 1300"/>
                  <a:gd name="T5" fmla="*/ 154 h 1133"/>
                  <a:gd name="T6" fmla="*/ 260 w 1300"/>
                  <a:gd name="T7" fmla="*/ 126 h 1133"/>
                  <a:gd name="T8" fmla="*/ 248 w 1300"/>
                  <a:gd name="T9" fmla="*/ 89 h 1133"/>
                  <a:gd name="T10" fmla="*/ 239 w 1300"/>
                  <a:gd name="T11" fmla="*/ 91 h 1133"/>
                  <a:gd name="T12" fmla="*/ 228 w 1300"/>
                  <a:gd name="T13" fmla="*/ 94 h 1133"/>
                  <a:gd name="T14" fmla="*/ 196 w 1300"/>
                  <a:gd name="T15" fmla="*/ 93 h 1133"/>
                  <a:gd name="T16" fmla="*/ 187 w 1300"/>
                  <a:gd name="T17" fmla="*/ 63 h 1133"/>
                  <a:gd name="T18" fmla="*/ 185 w 1300"/>
                  <a:gd name="T19" fmla="*/ 49 h 1133"/>
                  <a:gd name="T20" fmla="*/ 169 w 1300"/>
                  <a:gd name="T21" fmla="*/ 38 h 1133"/>
                  <a:gd name="T22" fmla="*/ 157 w 1300"/>
                  <a:gd name="T23" fmla="*/ 32 h 1133"/>
                  <a:gd name="T24" fmla="*/ 140 w 1300"/>
                  <a:gd name="T25" fmla="*/ 22 h 1133"/>
                  <a:gd name="T26" fmla="*/ 130 w 1300"/>
                  <a:gd name="T27" fmla="*/ 12 h 1133"/>
                  <a:gd name="T28" fmla="*/ 70 w 1300"/>
                  <a:gd name="T29" fmla="*/ 6 h 1133"/>
                  <a:gd name="T30" fmla="*/ 42 w 1300"/>
                  <a:gd name="T31" fmla="*/ 0 h 1133"/>
                  <a:gd name="T32" fmla="*/ 18 w 1300"/>
                  <a:gd name="T33" fmla="*/ 6 h 1133"/>
                  <a:gd name="T34" fmla="*/ 5 w 1300"/>
                  <a:gd name="T35" fmla="*/ 20 h 1133"/>
                  <a:gd name="T36" fmla="*/ 7 w 1300"/>
                  <a:gd name="T37" fmla="*/ 55 h 1133"/>
                  <a:gd name="T38" fmla="*/ 14 w 1300"/>
                  <a:gd name="T39" fmla="*/ 65 h 1133"/>
                  <a:gd name="T40" fmla="*/ 18 w 1300"/>
                  <a:gd name="T41" fmla="*/ 70 h 1133"/>
                  <a:gd name="T42" fmla="*/ 16 w 1300"/>
                  <a:gd name="T43" fmla="*/ 77 h 1133"/>
                  <a:gd name="T44" fmla="*/ 10 w 1300"/>
                  <a:gd name="T45" fmla="*/ 80 h 1133"/>
                  <a:gd name="T46" fmla="*/ 10 w 1300"/>
                  <a:gd name="T47" fmla="*/ 89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4119" name="Freeform 320"/>
              <p:cNvSpPr>
                <a:spLocks/>
              </p:cNvSpPr>
              <p:nvPr/>
            </p:nvSpPr>
            <p:spPr bwMode="auto">
              <a:xfrm>
                <a:off x="1050" y="2453"/>
                <a:ext cx="524" cy="230"/>
              </a:xfrm>
              <a:custGeom>
                <a:avLst/>
                <a:gdLst>
                  <a:gd name="T0" fmla="*/ 14 w 1152"/>
                  <a:gd name="T1" fmla="*/ 0 h 557"/>
                  <a:gd name="T2" fmla="*/ 0 w 1152"/>
                  <a:gd name="T3" fmla="*/ 11 h 557"/>
                  <a:gd name="T4" fmla="*/ 2 w 1152"/>
                  <a:gd name="T5" fmla="*/ 20 h 557"/>
                  <a:gd name="T6" fmla="*/ 34 w 1152"/>
                  <a:gd name="T7" fmla="*/ 19 h 557"/>
                  <a:gd name="T8" fmla="*/ 69 w 1152"/>
                  <a:gd name="T9" fmla="*/ 20 h 557"/>
                  <a:gd name="T10" fmla="*/ 105 w 1152"/>
                  <a:gd name="T11" fmla="*/ 31 h 557"/>
                  <a:gd name="T12" fmla="*/ 116 w 1152"/>
                  <a:gd name="T13" fmla="*/ 37 h 557"/>
                  <a:gd name="T14" fmla="*/ 132 w 1152"/>
                  <a:gd name="T15" fmla="*/ 40 h 557"/>
                  <a:gd name="T16" fmla="*/ 144 w 1152"/>
                  <a:gd name="T17" fmla="*/ 52 h 557"/>
                  <a:gd name="T18" fmla="*/ 146 w 1152"/>
                  <a:gd name="T19" fmla="*/ 57 h 557"/>
                  <a:gd name="T20" fmla="*/ 151 w 1152"/>
                  <a:gd name="T21" fmla="*/ 58 h 557"/>
                  <a:gd name="T22" fmla="*/ 175 w 1152"/>
                  <a:gd name="T23" fmla="*/ 67 h 557"/>
                  <a:gd name="T24" fmla="*/ 192 w 1152"/>
                  <a:gd name="T25" fmla="*/ 86 h 557"/>
                  <a:gd name="T26" fmla="*/ 211 w 1152"/>
                  <a:gd name="T27" fmla="*/ 89 h 557"/>
                  <a:gd name="T28" fmla="*/ 233 w 1152"/>
                  <a:gd name="T29" fmla="*/ 92 h 557"/>
                  <a:gd name="T30" fmla="*/ 238 w 1152"/>
                  <a:gd name="T31" fmla="*/ 95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2"/>
                  <a:gd name="T49" fmla="*/ 0 h 557"/>
                  <a:gd name="T50" fmla="*/ 1152 w 1152"/>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4120" name="AutoShape 325" descr="Granite"/>
              <p:cNvSpPr>
                <a:spLocks noChangeArrowheads="1"/>
              </p:cNvSpPr>
              <p:nvPr/>
            </p:nvSpPr>
            <p:spPr bwMode="auto">
              <a:xfrm rot="-1339115">
                <a:off x="1452" y="2488"/>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sp>
            <p:nvSpPr>
              <p:cNvPr id="44121" name="AutoShape 326" descr="Granite"/>
              <p:cNvSpPr>
                <a:spLocks noChangeArrowheads="1"/>
              </p:cNvSpPr>
              <p:nvPr/>
            </p:nvSpPr>
            <p:spPr bwMode="auto">
              <a:xfrm rot="-6703883">
                <a:off x="976" y="2092"/>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vert="eaVert"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sp>
            <p:nvSpPr>
              <p:cNvPr id="44122" name="AutoShape 328" descr="Granite"/>
              <p:cNvSpPr>
                <a:spLocks noChangeArrowheads="1"/>
              </p:cNvSpPr>
              <p:nvPr/>
            </p:nvSpPr>
            <p:spPr bwMode="auto">
              <a:xfrm rot="6145334">
                <a:off x="1056" y="2496"/>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rot="10800000" vert="eaVert"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sp>
            <p:nvSpPr>
              <p:cNvPr id="44123" name="AutoShape 329" descr="Granite"/>
              <p:cNvSpPr>
                <a:spLocks noChangeArrowheads="1"/>
              </p:cNvSpPr>
              <p:nvPr/>
            </p:nvSpPr>
            <p:spPr bwMode="auto">
              <a:xfrm rot="6145334">
                <a:off x="1404" y="2628"/>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rot="10800000" vert="eaVert"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grpSp>
      </p:grpSp>
      <p:sp>
        <p:nvSpPr>
          <p:cNvPr id="44036" name="Line 304"/>
          <p:cNvSpPr>
            <a:spLocks noChangeShapeType="1"/>
          </p:cNvSpPr>
          <p:nvPr/>
        </p:nvSpPr>
        <p:spPr bwMode="auto">
          <a:xfrm>
            <a:off x="191945" y="2849039"/>
            <a:ext cx="504103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pic>
        <p:nvPicPr>
          <p:cNvPr id="83970" name="Picture 2"/>
          <p:cNvPicPr>
            <a:picLocks noChangeArrowheads="1"/>
          </p:cNvPicPr>
          <p:nvPr/>
        </p:nvPicPr>
        <p:blipFill>
          <a:blip r:embed="rId4">
            <a:lum contrast="18000"/>
          </a:blip>
          <a:srcRect t="12241"/>
          <a:stretch>
            <a:fillRect/>
          </a:stretch>
        </p:blipFill>
        <p:spPr bwMode="auto">
          <a:xfrm>
            <a:off x="3453535" y="2095246"/>
            <a:ext cx="2020454" cy="1509129"/>
          </a:xfrm>
          <a:prstGeom prst="rect">
            <a:avLst/>
          </a:prstGeom>
          <a:noFill/>
          <a:ln w="76200">
            <a:solidFill>
              <a:schemeClr val="accent2"/>
            </a:solidFill>
            <a:miter lim="800000"/>
            <a:headEnd/>
            <a:tailEnd/>
          </a:ln>
          <a:effectLst>
            <a:outerShdw dist="71842" dir="2700000" algn="ctr" rotWithShape="0">
              <a:schemeClr val="tx1"/>
            </a:outerShdw>
          </a:effectLst>
        </p:spPr>
      </p:pic>
      <p:sp>
        <p:nvSpPr>
          <p:cNvPr id="44038" name="Text Box 3"/>
          <p:cNvSpPr txBox="1">
            <a:spLocks noChangeArrowheads="1"/>
          </p:cNvSpPr>
          <p:nvPr/>
        </p:nvSpPr>
        <p:spPr bwMode="auto">
          <a:xfrm>
            <a:off x="5987762" y="95380"/>
            <a:ext cx="685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dirty="0">
                <a:solidFill>
                  <a:srgbClr val="000000"/>
                </a:solidFill>
                <a:latin typeface="Arial" charset="0"/>
              </a:rPr>
              <a:t>24</a:t>
            </a:r>
          </a:p>
        </p:txBody>
      </p:sp>
      <p:sp>
        <p:nvSpPr>
          <p:cNvPr id="83972" name="Text Box 4"/>
          <p:cNvSpPr txBox="1">
            <a:spLocks noChangeArrowheads="1"/>
          </p:cNvSpPr>
          <p:nvPr/>
        </p:nvSpPr>
        <p:spPr bwMode="auto">
          <a:xfrm>
            <a:off x="2329296" y="641496"/>
            <a:ext cx="4017818" cy="369332"/>
          </a:xfrm>
          <a:prstGeom prst="rect">
            <a:avLst/>
          </a:prstGeom>
          <a:noFill/>
          <a:ln w="9525">
            <a:noFill/>
            <a:miter lim="800000"/>
            <a:headEnd/>
            <a:tailEnd/>
          </a:ln>
          <a:effectLst>
            <a:outerShdw dist="45791" dir="3378596" algn="ctr" rotWithShape="0">
              <a:srgbClr val="CCCCCC"/>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i="1" baseline="0">
                <a:solidFill>
                  <a:srgbClr val="000000"/>
                </a:solidFill>
                <a:latin typeface="Arial" charset="0"/>
              </a:rPr>
              <a:t>Паул: Түүний аяныг харвал</a:t>
            </a:r>
            <a:endParaRPr lang="en-US" sz="1800" i="1" baseline="0">
              <a:solidFill>
                <a:srgbClr val="000000"/>
              </a:solidFill>
              <a:latin typeface="Arial" charset="0"/>
            </a:endParaRPr>
          </a:p>
        </p:txBody>
      </p:sp>
      <p:sp>
        <p:nvSpPr>
          <p:cNvPr id="83980" name="Text Box 12"/>
          <p:cNvSpPr txBox="1">
            <a:spLocks noChangeArrowheads="1"/>
          </p:cNvSpPr>
          <p:nvPr/>
        </p:nvSpPr>
        <p:spPr bwMode="auto">
          <a:xfrm>
            <a:off x="4283364" y="3035184"/>
            <a:ext cx="2368262" cy="615553"/>
          </a:xfrm>
          <a:prstGeom prst="rect">
            <a:avLst/>
          </a:prstGeom>
          <a:solidFill>
            <a:schemeClr val="bg1"/>
          </a:solidFill>
          <a:ln w="9525">
            <a:solidFill>
              <a:schemeClr val="tx1"/>
            </a:solidFill>
            <a:miter lim="800000"/>
            <a:headEnd/>
            <a:tailEnd/>
          </a:ln>
          <a:effectLst>
            <a:outerShdw dist="71842" dir="2700000" algn="ctr" rotWithShape="0">
              <a:schemeClr val="tx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600" baseline="0">
                <a:solidFill>
                  <a:srgbClr val="000000"/>
                </a:solidFill>
                <a:latin typeface="Arial" charset="0"/>
              </a:rPr>
              <a:t>Үйлс</a:t>
            </a:r>
            <a:r>
              <a:rPr lang="en-US" sz="1600" baseline="0">
                <a:solidFill>
                  <a:srgbClr val="000000"/>
                </a:solidFill>
                <a:latin typeface="Arial" charset="0"/>
              </a:rPr>
              <a:t> 15</a:t>
            </a:r>
            <a:r>
              <a:rPr lang="en-US" sz="2000" baseline="0">
                <a:solidFill>
                  <a:srgbClr val="000000"/>
                </a:solidFill>
                <a:latin typeface="Arial" charset="0"/>
              </a:rPr>
              <a:t> </a:t>
            </a:r>
            <a:r>
              <a:rPr lang="mn-MN" sz="2000" baseline="0">
                <a:solidFill>
                  <a:srgbClr val="000000"/>
                </a:solidFill>
                <a:latin typeface="Arial" charset="0"/>
              </a:rPr>
              <a:t/>
            </a:r>
            <a:br>
              <a:rPr lang="mn-MN" sz="2000" baseline="0">
                <a:solidFill>
                  <a:srgbClr val="000000"/>
                </a:solidFill>
                <a:latin typeface="Arial" charset="0"/>
              </a:rPr>
            </a:br>
            <a:r>
              <a:rPr lang="mn-MN" sz="1400" baseline="0">
                <a:solidFill>
                  <a:srgbClr val="000000"/>
                </a:solidFill>
                <a:latin typeface="Arial" charset="0"/>
              </a:rPr>
              <a:t>Иерусалимын зөвлөл</a:t>
            </a:r>
            <a:endParaRPr lang="en-US" sz="2000" baseline="0">
              <a:solidFill>
                <a:srgbClr val="000000"/>
              </a:solidFill>
              <a:latin typeface="Arial" charset="0"/>
            </a:endParaRPr>
          </a:p>
        </p:txBody>
      </p:sp>
      <p:sp>
        <p:nvSpPr>
          <p:cNvPr id="44041" name="Rectangle 13"/>
          <p:cNvSpPr>
            <a:spLocks noChangeArrowheads="1"/>
          </p:cNvSpPr>
          <p:nvPr/>
        </p:nvSpPr>
        <p:spPr bwMode="auto">
          <a:xfrm>
            <a:off x="5359977" y="2965956"/>
            <a:ext cx="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000">
                <a:solidFill>
                  <a:srgbClr val="FFA27C"/>
                </a:solidFill>
                <a:latin typeface="Comic Sans MS" charset="0"/>
                <a:ea typeface="ＭＳ Ｐゴシック" charset="0"/>
                <a:cs typeface="ＭＳ Ｐゴシック" charset="0"/>
              </a:rPr>
              <a:t> </a:t>
            </a:r>
            <a:endParaRPr lang="en-US" sz="2000">
              <a:solidFill>
                <a:srgbClr val="000000"/>
              </a:solidFill>
              <a:latin typeface="Times" charset="0"/>
              <a:ea typeface="ＭＳ Ｐゴシック" charset="0"/>
              <a:cs typeface="ＭＳ Ｐゴシック" charset="0"/>
            </a:endParaRPr>
          </a:p>
        </p:txBody>
      </p:sp>
      <p:sp>
        <p:nvSpPr>
          <p:cNvPr id="44042" name="Rectangle 14"/>
          <p:cNvSpPr>
            <a:spLocks noChangeArrowheads="1"/>
          </p:cNvSpPr>
          <p:nvPr/>
        </p:nvSpPr>
        <p:spPr bwMode="auto">
          <a:xfrm>
            <a:off x="5400386" y="5925755"/>
            <a:ext cx="782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000">
                <a:solidFill>
                  <a:srgbClr val="FFA27C"/>
                </a:solidFill>
                <a:latin typeface="Comic Sans MS" charset="0"/>
                <a:ea typeface="ＭＳ Ｐゴシック" charset="0"/>
                <a:cs typeface="ＭＳ Ｐゴシック" charset="0"/>
              </a:rPr>
              <a:t>4</a:t>
            </a:r>
            <a:endParaRPr lang="en-US" sz="2000">
              <a:solidFill>
                <a:srgbClr val="000000"/>
              </a:solidFill>
              <a:latin typeface="Times" charset="0"/>
              <a:ea typeface="ＭＳ Ｐゴシック" charset="0"/>
              <a:cs typeface="ＭＳ Ｐゴシック" charset="0"/>
            </a:endParaRPr>
          </a:p>
        </p:txBody>
      </p:sp>
      <p:sp>
        <p:nvSpPr>
          <p:cNvPr id="44043" name="Text Box 123"/>
          <p:cNvSpPr txBox="1">
            <a:spLocks noChangeArrowheads="1"/>
          </p:cNvSpPr>
          <p:nvPr/>
        </p:nvSpPr>
        <p:spPr bwMode="auto">
          <a:xfrm>
            <a:off x="3521076" y="924127"/>
            <a:ext cx="3819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dirty="0">
                <a:solidFill>
                  <a:srgbClr val="000000"/>
                </a:solidFill>
                <a:latin typeface="Arial" charset="0"/>
              </a:rPr>
              <a:t>1. __________: </a:t>
            </a:r>
            <a:r>
              <a:rPr lang="en-US" sz="1800" baseline="0" dirty="0" smtClean="0">
                <a:solidFill>
                  <a:srgbClr val="000000"/>
                </a:solidFill>
                <a:latin typeface="Arial" charset="0"/>
              </a:rPr>
              <a:t>___________</a:t>
            </a:r>
            <a:r>
              <a:rPr lang="ja-JP" altLang="en-US" sz="1800" baseline="0" dirty="0">
                <a:solidFill>
                  <a:srgbClr val="000000"/>
                </a:solidFill>
                <a:latin typeface="Arial" charset="0"/>
              </a:rPr>
              <a:t>”</a:t>
            </a:r>
            <a:endParaRPr lang="en-US" sz="1800" baseline="0" dirty="0">
              <a:solidFill>
                <a:srgbClr val="000000"/>
              </a:solidFill>
              <a:latin typeface="Arial" charset="0"/>
            </a:endParaRPr>
          </a:p>
        </p:txBody>
      </p:sp>
      <p:sp>
        <p:nvSpPr>
          <p:cNvPr id="44044" name="Text Box 124"/>
          <p:cNvSpPr txBox="1">
            <a:spLocks noChangeArrowheads="1"/>
          </p:cNvSpPr>
          <p:nvPr/>
        </p:nvSpPr>
        <p:spPr bwMode="auto">
          <a:xfrm>
            <a:off x="3414570" y="3673600"/>
            <a:ext cx="3079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2. </a:t>
            </a:r>
            <a:r>
              <a:rPr lang="ja-JP" altLang="en-US" sz="1800" baseline="0">
                <a:solidFill>
                  <a:srgbClr val="000000"/>
                </a:solidFill>
                <a:latin typeface="Arial" charset="0"/>
              </a:rPr>
              <a:t>“</a:t>
            </a:r>
            <a:r>
              <a:rPr lang="en-US" sz="1800" baseline="0">
                <a:solidFill>
                  <a:srgbClr val="000000"/>
                </a:solidFill>
                <a:latin typeface="Arial" charset="0"/>
              </a:rPr>
              <a:t>_________ </a:t>
            </a:r>
            <a:r>
              <a:rPr lang="mn-MN" sz="1800" baseline="0">
                <a:solidFill>
                  <a:srgbClr val="000000"/>
                </a:solidFill>
                <a:latin typeface="Arial" charset="0"/>
              </a:rPr>
              <a:t>Аялал</a:t>
            </a:r>
            <a:r>
              <a:rPr lang="ja-JP" altLang="en-US" sz="1800" baseline="0">
                <a:solidFill>
                  <a:srgbClr val="000000"/>
                </a:solidFill>
                <a:latin typeface="Arial" charset="0"/>
              </a:rPr>
              <a:t>”</a:t>
            </a:r>
            <a:endParaRPr lang="en-US" sz="1800" baseline="0">
              <a:solidFill>
                <a:srgbClr val="000000"/>
              </a:solidFill>
              <a:latin typeface="Arial" charset="0"/>
            </a:endParaRPr>
          </a:p>
        </p:txBody>
      </p:sp>
      <p:sp>
        <p:nvSpPr>
          <p:cNvPr id="44045" name="Text Box 125"/>
          <p:cNvSpPr txBox="1">
            <a:spLocks noChangeArrowheads="1"/>
          </p:cNvSpPr>
          <p:nvPr/>
        </p:nvSpPr>
        <p:spPr bwMode="auto">
          <a:xfrm>
            <a:off x="5598105" y="2186008"/>
            <a:ext cx="12598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100" baseline="0">
                <a:solidFill>
                  <a:srgbClr val="000000"/>
                </a:solidFill>
                <a:latin typeface="Arial" charset="0"/>
              </a:rPr>
              <a:t>Асуудал шийдэгдэв</a:t>
            </a:r>
            <a:r>
              <a:rPr lang="en-US" sz="1100" baseline="0">
                <a:solidFill>
                  <a:srgbClr val="000000"/>
                </a:solidFill>
                <a:latin typeface="Arial" charset="0"/>
              </a:rPr>
              <a:t>: _________  </a:t>
            </a:r>
            <a:r>
              <a:rPr lang="mn-MN" sz="1100" baseline="0">
                <a:solidFill>
                  <a:srgbClr val="000000"/>
                </a:solidFill>
                <a:latin typeface="Arial" charset="0"/>
              </a:rPr>
              <a:t>биш</a:t>
            </a:r>
            <a:r>
              <a:rPr lang="en-US" sz="1100" baseline="0">
                <a:solidFill>
                  <a:srgbClr val="000000"/>
                </a:solidFill>
                <a:latin typeface="Arial" charset="0"/>
              </a:rPr>
              <a:t> _____________!</a:t>
            </a:r>
          </a:p>
        </p:txBody>
      </p:sp>
      <p:sp>
        <p:nvSpPr>
          <p:cNvPr id="44046" name="Rectangle 126"/>
          <p:cNvSpPr>
            <a:spLocks noChangeArrowheads="1"/>
          </p:cNvSpPr>
          <p:nvPr/>
        </p:nvSpPr>
        <p:spPr bwMode="auto">
          <a:xfrm>
            <a:off x="3648364" y="7196441"/>
            <a:ext cx="302058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mn-MN" sz="1100" b="1">
                <a:solidFill>
                  <a:srgbClr val="000000"/>
                </a:solidFill>
                <a:latin typeface="Arial" charset="0"/>
                <a:ea typeface="ＭＳ Ｐゴシック" charset="0"/>
                <a:cs typeface="ＭＳ Ｐゴシック" charset="0"/>
              </a:rPr>
              <a:t>Ач холбогдол: Ялтан болж </a:t>
            </a:r>
            <a:r>
              <a:rPr lang="en-US" sz="1100" b="1">
                <a:solidFill>
                  <a:srgbClr val="000000"/>
                </a:solidFill>
                <a:latin typeface="Arial" charset="0"/>
                <a:ea typeface="ＭＳ Ｐゴシック" charset="0"/>
                <a:cs typeface="ＭＳ Ｐゴシック" charset="0"/>
              </a:rPr>
              <a:t>______ </a:t>
            </a:r>
            <a:r>
              <a:rPr lang="mn-MN" sz="1100" b="1">
                <a:solidFill>
                  <a:srgbClr val="000000"/>
                </a:solidFill>
                <a:latin typeface="Arial" charset="0"/>
                <a:ea typeface="ＭＳ Ｐゴシック" charset="0"/>
                <a:cs typeface="ＭＳ Ｐゴシック" charset="0"/>
              </a:rPr>
              <a:t>хүргэгдсэн. Шоронд ч, </a:t>
            </a:r>
            <a:r>
              <a:rPr lang="en-US" sz="1100" b="1">
                <a:solidFill>
                  <a:srgbClr val="000000"/>
                </a:solidFill>
                <a:latin typeface="Arial" charset="0"/>
                <a:ea typeface="ＭＳ Ｐゴシック" charset="0"/>
                <a:cs typeface="ＭＳ Ｐゴシック" charset="0"/>
              </a:rPr>
              <a:t>___________</a:t>
            </a:r>
            <a:r>
              <a:rPr lang="mn-MN" sz="1100" b="1">
                <a:solidFill>
                  <a:srgbClr val="000000"/>
                </a:solidFill>
                <a:latin typeface="Arial" charset="0"/>
                <a:ea typeface="ＭＳ Ｐゴシック" charset="0"/>
                <a:cs typeface="ＭＳ Ｐゴシック" charset="0"/>
              </a:rPr>
              <a:t> гэрт Христитгэлийн нөлөө хүрсэн. Сүүлийн чухал захиагаа бичсэн “Би сайн тэмцлээр тэмцэж, итгэлээ сахисан.”</a:t>
            </a:r>
            <a:endParaRPr lang="en-US" sz="1100" b="1">
              <a:solidFill>
                <a:srgbClr val="000000"/>
              </a:solidFill>
              <a:latin typeface="Arial" charset="0"/>
              <a:ea typeface="ＭＳ Ｐゴシック" charset="0"/>
              <a:cs typeface="ＭＳ Ｐゴシック" charset="0"/>
            </a:endParaRPr>
          </a:p>
        </p:txBody>
      </p:sp>
      <p:sp>
        <p:nvSpPr>
          <p:cNvPr id="44047" name="Rectangle 128"/>
          <p:cNvSpPr>
            <a:spLocks noChangeArrowheads="1"/>
          </p:cNvSpPr>
          <p:nvPr/>
        </p:nvSpPr>
        <p:spPr bwMode="auto">
          <a:xfrm>
            <a:off x="3820103" y="5224266"/>
            <a:ext cx="2788227"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mn-MN" sz="1100" b="1">
                <a:solidFill>
                  <a:srgbClr val="000000"/>
                </a:solidFill>
                <a:latin typeface="Arial" charset="0"/>
                <a:ea typeface="ＭＳ Ｐゴシック" charset="0"/>
                <a:cs typeface="ＭＳ Ｐゴシック" charset="0"/>
              </a:rPr>
              <a:t>Ач холбогдол: </a:t>
            </a:r>
            <a:r>
              <a:rPr lang="en-US" sz="1100" b="1">
                <a:solidFill>
                  <a:srgbClr val="000000"/>
                </a:solidFill>
                <a:latin typeface="Arial" charset="0"/>
                <a:ea typeface="ＭＳ Ｐゴシック" charset="0"/>
                <a:cs typeface="ＭＳ Ｐゴシック" charset="0"/>
              </a:rPr>
              <a:t>________ </a:t>
            </a:r>
            <a:r>
              <a:rPr lang="mn-MN" sz="1100" b="1">
                <a:solidFill>
                  <a:srgbClr val="000000"/>
                </a:solidFill>
                <a:latin typeface="Arial" charset="0"/>
                <a:ea typeface="ＭＳ Ｐゴシック" charset="0"/>
                <a:cs typeface="ＭＳ Ｐゴシック" charset="0"/>
              </a:rPr>
              <a:t>хотын сүмд удаан хугацаагаар байсан. Нэгэн залуу үхлээс амилсан. Чухал захидлууд бичигдсэн. </a:t>
            </a:r>
            <a:r>
              <a:rPr lang="en-US" sz="1100" b="1">
                <a:solidFill>
                  <a:srgbClr val="000000"/>
                </a:solidFill>
                <a:latin typeface="Arial" charset="0"/>
                <a:ea typeface="ＭＳ Ｐゴシック" charset="0"/>
                <a:cs typeface="ＭＳ Ｐゴシック" charset="0"/>
              </a:rPr>
              <a:t>_____________</a:t>
            </a:r>
            <a:r>
              <a:rPr lang="mn-MN" sz="1100" b="1">
                <a:solidFill>
                  <a:srgbClr val="000000"/>
                </a:solidFill>
                <a:latin typeface="Arial" charset="0"/>
                <a:ea typeface="ＭＳ Ｐゴシック" charset="0"/>
                <a:cs typeface="ＭＳ Ｐゴシック" charset="0"/>
              </a:rPr>
              <a:t> урчууд Ефест бослого гаргасан. </a:t>
            </a:r>
            <a:endParaRPr lang="en-US" sz="1100" b="1">
              <a:solidFill>
                <a:srgbClr val="000000"/>
              </a:solidFill>
              <a:latin typeface="Arial" charset="0"/>
              <a:ea typeface="ＭＳ Ｐゴシック" charset="0"/>
              <a:cs typeface="ＭＳ Ｐゴシック" charset="0"/>
            </a:endParaRPr>
          </a:p>
        </p:txBody>
      </p:sp>
      <p:sp>
        <p:nvSpPr>
          <p:cNvPr id="44048" name="Text Box 130"/>
          <p:cNvSpPr txBox="1">
            <a:spLocks noChangeArrowheads="1"/>
          </p:cNvSpPr>
          <p:nvPr/>
        </p:nvSpPr>
        <p:spPr bwMode="auto">
          <a:xfrm>
            <a:off x="3808559" y="4738143"/>
            <a:ext cx="30494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dirty="0">
                <a:solidFill>
                  <a:srgbClr val="000000"/>
                </a:solidFill>
                <a:latin typeface="Arial" charset="0"/>
              </a:rPr>
              <a:t>3. </a:t>
            </a:r>
            <a:r>
              <a:rPr lang="ja-JP" altLang="en-US" sz="1800" baseline="0" dirty="0">
                <a:solidFill>
                  <a:srgbClr val="000000"/>
                </a:solidFill>
                <a:latin typeface="Arial" charset="0"/>
              </a:rPr>
              <a:t>“</a:t>
            </a:r>
            <a:r>
              <a:rPr lang="en-US" sz="1800" baseline="0" dirty="0">
                <a:solidFill>
                  <a:srgbClr val="000000"/>
                </a:solidFill>
                <a:latin typeface="Arial" charset="0"/>
              </a:rPr>
              <a:t>____________ </a:t>
            </a:r>
            <a:r>
              <a:rPr lang="mn-MN" sz="1800" baseline="0" dirty="0">
                <a:solidFill>
                  <a:srgbClr val="000000"/>
                </a:solidFill>
                <a:latin typeface="Arial" charset="0"/>
              </a:rPr>
              <a:t>Аялал</a:t>
            </a:r>
            <a:r>
              <a:rPr lang="ja-JP" altLang="en-US" sz="1800" baseline="0" dirty="0">
                <a:solidFill>
                  <a:srgbClr val="000000"/>
                </a:solidFill>
                <a:latin typeface="Arial" charset="0"/>
              </a:rPr>
              <a:t>”</a:t>
            </a:r>
            <a:endParaRPr lang="en-US" sz="1800" baseline="0" dirty="0">
              <a:solidFill>
                <a:srgbClr val="000000"/>
              </a:solidFill>
              <a:latin typeface="Arial" charset="0"/>
            </a:endParaRPr>
          </a:p>
        </p:txBody>
      </p:sp>
      <p:sp>
        <p:nvSpPr>
          <p:cNvPr id="44049" name="Text Box 131"/>
          <p:cNvSpPr txBox="1">
            <a:spLocks noChangeArrowheads="1"/>
          </p:cNvSpPr>
          <p:nvPr/>
        </p:nvSpPr>
        <p:spPr bwMode="auto">
          <a:xfrm>
            <a:off x="3628161" y="6754931"/>
            <a:ext cx="3045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4. </a:t>
            </a:r>
            <a:r>
              <a:rPr lang="ja-JP" altLang="en-US" sz="1800" baseline="0">
                <a:solidFill>
                  <a:srgbClr val="000000"/>
                </a:solidFill>
                <a:latin typeface="Arial" charset="0"/>
              </a:rPr>
              <a:t>“</a:t>
            </a:r>
            <a:r>
              <a:rPr lang="en-US" sz="1800" baseline="0">
                <a:solidFill>
                  <a:srgbClr val="000000"/>
                </a:solidFill>
                <a:latin typeface="Arial" charset="0"/>
              </a:rPr>
              <a:t>_________ ________!</a:t>
            </a:r>
            <a:r>
              <a:rPr lang="ja-JP" altLang="en-US" sz="1800" baseline="0">
                <a:solidFill>
                  <a:srgbClr val="000000"/>
                </a:solidFill>
                <a:latin typeface="Arial" charset="0"/>
              </a:rPr>
              <a:t>”</a:t>
            </a:r>
            <a:endParaRPr lang="en-US" sz="1800" baseline="0">
              <a:solidFill>
                <a:srgbClr val="000000"/>
              </a:solidFill>
              <a:latin typeface="Arial" charset="0"/>
            </a:endParaRPr>
          </a:p>
        </p:txBody>
      </p:sp>
      <p:sp>
        <p:nvSpPr>
          <p:cNvPr id="84154" name="Rectangle 186"/>
          <p:cNvSpPr>
            <a:spLocks noChangeArrowheads="1"/>
          </p:cNvSpPr>
          <p:nvPr/>
        </p:nvSpPr>
        <p:spPr bwMode="auto">
          <a:xfrm>
            <a:off x="2477944" y="2424453"/>
            <a:ext cx="492322" cy="215444"/>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АРАБ</a:t>
            </a:r>
            <a:endParaRPr lang="en-US" sz="1600">
              <a:solidFill>
                <a:srgbClr val="000000"/>
              </a:solidFill>
              <a:latin typeface="Arial" charset="0"/>
              <a:ea typeface="ＭＳ Ｐゴシック" charset="0"/>
              <a:cs typeface="ＭＳ Ｐゴシック" charset="0"/>
            </a:endParaRPr>
          </a:p>
        </p:txBody>
      </p:sp>
      <p:sp>
        <p:nvSpPr>
          <p:cNvPr id="84155" name="Rectangle 187"/>
          <p:cNvSpPr>
            <a:spLocks noChangeArrowheads="1"/>
          </p:cNvSpPr>
          <p:nvPr/>
        </p:nvSpPr>
        <p:spPr bwMode="auto">
          <a:xfrm>
            <a:off x="1261341" y="2395224"/>
            <a:ext cx="641264" cy="215444"/>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en-US" sz="1400" b="1">
                <a:solidFill>
                  <a:srgbClr val="000000"/>
                </a:solidFill>
                <a:latin typeface="Arial" charset="0"/>
                <a:ea typeface="ＭＳ Ｐゴシック" charset="0"/>
                <a:cs typeface="ＭＳ Ｐゴシック" charset="0"/>
              </a:rPr>
              <a:t>A</a:t>
            </a:r>
            <a:r>
              <a:rPr lang="mn-MN" sz="1400" b="1">
                <a:solidFill>
                  <a:srgbClr val="000000"/>
                </a:solidFill>
                <a:latin typeface="Arial" charset="0"/>
                <a:ea typeface="ＭＳ Ｐゴシック" charset="0"/>
                <a:cs typeface="ＭＳ Ｐゴシック" charset="0"/>
              </a:rPr>
              <a:t>ФРИК</a:t>
            </a:r>
            <a:endParaRPr lang="en-US" sz="1600">
              <a:solidFill>
                <a:srgbClr val="000000"/>
              </a:solidFill>
              <a:latin typeface="Arial" charset="0"/>
              <a:ea typeface="ＭＳ Ｐゴシック" charset="0"/>
              <a:cs typeface="ＭＳ Ｐゴシック" charset="0"/>
            </a:endParaRPr>
          </a:p>
        </p:txBody>
      </p:sp>
      <p:sp>
        <p:nvSpPr>
          <p:cNvPr id="84162" name="Text Box 194"/>
          <p:cNvSpPr txBox="1">
            <a:spLocks noChangeArrowheads="1"/>
          </p:cNvSpPr>
          <p:nvPr/>
        </p:nvSpPr>
        <p:spPr bwMode="auto">
          <a:xfrm>
            <a:off x="1964172" y="1790648"/>
            <a:ext cx="196273" cy="230832"/>
          </a:xfrm>
          <a:prstGeom prst="rect">
            <a:avLst/>
          </a:prstGeom>
          <a:noFill/>
          <a:ln w="9525">
            <a:noFill/>
            <a:miter lim="800000"/>
            <a:headEnd/>
            <a:tailEnd/>
          </a:ln>
          <a:effectLst>
            <a:outerShdw dist="12700"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900" baseline="0">
                <a:solidFill>
                  <a:srgbClr val="000000"/>
                </a:solidFill>
                <a:latin typeface="Helvetica" charset="0"/>
              </a:rPr>
              <a:t>•</a:t>
            </a:r>
          </a:p>
        </p:txBody>
      </p:sp>
      <p:grpSp>
        <p:nvGrpSpPr>
          <p:cNvPr id="44053" name="Group 359"/>
          <p:cNvGrpSpPr>
            <a:grpSpLocks/>
          </p:cNvGrpSpPr>
          <p:nvPr/>
        </p:nvGrpSpPr>
        <p:grpSpPr bwMode="auto">
          <a:xfrm>
            <a:off x="643660" y="1086080"/>
            <a:ext cx="3042228" cy="1649120"/>
            <a:chOff x="446" y="706"/>
            <a:chExt cx="2108" cy="1072"/>
          </a:xfrm>
        </p:grpSpPr>
        <p:pic>
          <p:nvPicPr>
            <p:cNvPr id="84150" name="Picture 182"/>
            <p:cNvPicPr>
              <a:picLocks noChangeAspect="1" noChangeArrowheads="1"/>
            </p:cNvPicPr>
            <p:nvPr/>
          </p:nvPicPr>
          <p:blipFill>
            <a:blip r:embed="rId2">
              <a:lum bright="24000"/>
            </a:blip>
            <a:srcRect l="23401" t="25208" b="8588"/>
            <a:stretch>
              <a:fillRect/>
            </a:stretch>
          </p:blipFill>
          <p:spPr bwMode="auto">
            <a:xfrm>
              <a:off x="446" y="706"/>
              <a:ext cx="2035" cy="1072"/>
            </a:xfrm>
            <a:prstGeom prst="rect">
              <a:avLst/>
            </a:prstGeom>
            <a:noFill/>
            <a:ln w="19050">
              <a:solidFill>
                <a:schemeClr val="tx1"/>
              </a:solidFill>
              <a:miter lim="800000"/>
              <a:headEnd/>
              <a:tailEnd/>
            </a:ln>
            <a:effectLst>
              <a:outerShdw dist="63500" dir="2212194" algn="ctr" rotWithShape="0">
                <a:schemeClr val="tx1"/>
              </a:outerShdw>
            </a:effectLst>
          </p:spPr>
        </p:pic>
        <p:sp>
          <p:nvSpPr>
            <p:cNvPr id="84151" name="Rectangle 183"/>
            <p:cNvSpPr>
              <a:spLocks noChangeArrowheads="1"/>
            </p:cNvSpPr>
            <p:nvPr/>
          </p:nvSpPr>
          <p:spPr bwMode="auto">
            <a:xfrm>
              <a:off x="1622" y="993"/>
              <a:ext cx="225"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Comic Sans MS" charset="0"/>
                  <a:ea typeface="ＭＳ Ｐゴシック" charset="0"/>
                  <a:cs typeface="ＭＳ Ｐゴシック" charset="0"/>
                </a:rPr>
                <a:t>Ази</a:t>
              </a:r>
              <a:endParaRPr lang="en-US" sz="2000" b="1">
                <a:solidFill>
                  <a:srgbClr val="000000"/>
                </a:solidFill>
                <a:latin typeface="Times" charset="0"/>
                <a:ea typeface="ＭＳ Ｐゴシック" charset="0"/>
                <a:cs typeface="ＭＳ Ｐゴシック" charset="0"/>
              </a:endParaRPr>
            </a:p>
          </p:txBody>
        </p:sp>
        <p:sp>
          <p:nvSpPr>
            <p:cNvPr id="84152" name="Rectangle 184"/>
            <p:cNvSpPr>
              <a:spLocks noChangeArrowheads="1"/>
            </p:cNvSpPr>
            <p:nvPr/>
          </p:nvSpPr>
          <p:spPr bwMode="auto">
            <a:xfrm>
              <a:off x="585" y="707"/>
              <a:ext cx="440"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ЕВРОП</a:t>
              </a:r>
              <a:endParaRPr lang="en-US" sz="2000" b="1">
                <a:solidFill>
                  <a:srgbClr val="000000"/>
                </a:solidFill>
                <a:latin typeface="Arial" charset="0"/>
                <a:ea typeface="ＭＳ Ｐゴシック" charset="0"/>
                <a:cs typeface="ＭＳ Ｐゴシック" charset="0"/>
              </a:endParaRPr>
            </a:p>
          </p:txBody>
        </p:sp>
        <p:sp>
          <p:nvSpPr>
            <p:cNvPr id="44108" name="Rectangle 185"/>
            <p:cNvSpPr>
              <a:spLocks noChangeArrowheads="1"/>
            </p:cNvSpPr>
            <p:nvPr/>
          </p:nvSpPr>
          <p:spPr bwMode="auto">
            <a:xfrm>
              <a:off x="1792" y="1425"/>
              <a:ext cx="64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400" b="1">
                  <a:solidFill>
                    <a:srgbClr val="000000"/>
                  </a:solidFill>
                  <a:latin typeface="Helvetica" charset="0"/>
                  <a:ea typeface="ＭＳ Ｐゴシック" charset="0"/>
                  <a:cs typeface="ＭＳ Ｐゴシック" charset="0"/>
                </a:rPr>
                <a:t>•</a:t>
              </a:r>
              <a:r>
                <a:rPr lang="mn-MN" sz="1000" b="1">
                  <a:solidFill>
                    <a:srgbClr val="000000"/>
                  </a:solidFill>
                  <a:latin typeface="Helvetica" charset="0"/>
                  <a:ea typeface="ＭＳ Ｐゴシック" charset="0"/>
                  <a:cs typeface="ＭＳ Ｐゴシック" charset="0"/>
                </a:rPr>
                <a:t> ИЕРУСАЛИМ</a:t>
              </a:r>
              <a:endParaRPr lang="en-US" sz="2000" b="1">
                <a:solidFill>
                  <a:srgbClr val="000000"/>
                </a:solidFill>
                <a:latin typeface="Helvetica" charset="0"/>
                <a:ea typeface="ＭＳ Ｐゴシック" charset="0"/>
                <a:cs typeface="ＭＳ Ｐゴシック" charset="0"/>
              </a:endParaRPr>
            </a:p>
          </p:txBody>
        </p:sp>
        <p:sp>
          <p:nvSpPr>
            <p:cNvPr id="44109" name="Rectangle 188"/>
            <p:cNvSpPr>
              <a:spLocks noChangeArrowheads="1"/>
            </p:cNvSpPr>
            <p:nvPr/>
          </p:nvSpPr>
          <p:spPr bwMode="auto">
            <a:xfrm>
              <a:off x="1816" y="1321"/>
              <a:ext cx="73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a:t>
              </a:r>
              <a:r>
                <a:rPr lang="mn-MN" sz="900" b="1">
                  <a:solidFill>
                    <a:srgbClr val="000000"/>
                  </a:solidFill>
                  <a:latin typeface="Arial" charset="0"/>
                  <a:ea typeface="ＭＳ Ｐゴシック" charset="0"/>
                  <a:cs typeface="ＭＳ Ｐゴシック" charset="0"/>
                </a:rPr>
                <a:t>СИРИЙН АНТИОХ</a:t>
              </a:r>
              <a:endParaRPr lang="en-US" b="1">
                <a:solidFill>
                  <a:srgbClr val="000000"/>
                </a:solidFill>
                <a:latin typeface="Arial" charset="0"/>
                <a:ea typeface="ＭＳ Ｐゴシック" charset="0"/>
                <a:cs typeface="ＭＳ Ｐゴシック" charset="0"/>
              </a:endParaRPr>
            </a:p>
          </p:txBody>
        </p:sp>
        <p:sp>
          <p:nvSpPr>
            <p:cNvPr id="44110" name="Rectangle 189"/>
            <p:cNvSpPr>
              <a:spLocks noChangeArrowheads="1"/>
            </p:cNvSpPr>
            <p:nvPr/>
          </p:nvSpPr>
          <p:spPr bwMode="auto">
            <a:xfrm>
              <a:off x="1568" y="1153"/>
              <a:ext cx="88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a:t>
              </a:r>
              <a:r>
                <a:rPr lang="mn-MN" sz="900" b="1">
                  <a:solidFill>
                    <a:srgbClr val="000000"/>
                  </a:solidFill>
                  <a:latin typeface="Arial" charset="0"/>
                  <a:ea typeface="ＭＳ Ｐゴシック" charset="0"/>
                  <a:cs typeface="ＭＳ Ｐゴシック" charset="0"/>
                </a:rPr>
                <a:t> ПИСИДИЙН АНТИОХ</a:t>
              </a:r>
              <a:endParaRPr lang="en-US" b="1">
                <a:solidFill>
                  <a:srgbClr val="000000"/>
                </a:solidFill>
                <a:latin typeface="Arial" charset="0"/>
                <a:ea typeface="ＭＳ Ｐゴシック" charset="0"/>
                <a:cs typeface="ＭＳ Ｐゴシック" charset="0"/>
              </a:endParaRPr>
            </a:p>
          </p:txBody>
        </p:sp>
        <p:sp>
          <p:nvSpPr>
            <p:cNvPr id="44111" name="Rectangle 190"/>
            <p:cNvSpPr>
              <a:spLocks noChangeArrowheads="1"/>
            </p:cNvSpPr>
            <p:nvPr/>
          </p:nvSpPr>
          <p:spPr bwMode="auto">
            <a:xfrm>
              <a:off x="840" y="977"/>
              <a:ext cx="25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Helvetica" charset="0"/>
                  <a:ea typeface="ＭＳ Ｐゴシック" charset="0"/>
                  <a:cs typeface="ＭＳ Ｐゴシック" charset="0"/>
                </a:rPr>
                <a:t>•</a:t>
              </a:r>
              <a:r>
                <a:rPr lang="mn-MN" sz="1200" b="1">
                  <a:solidFill>
                    <a:srgbClr val="000000"/>
                  </a:solidFill>
                  <a:latin typeface="Helvetica" charset="0"/>
                  <a:ea typeface="ＭＳ Ｐゴシック" charset="0"/>
                  <a:cs typeface="ＭＳ Ｐゴシック" charset="0"/>
                </a:rPr>
                <a:t>Ром</a:t>
              </a:r>
              <a:endParaRPr lang="en-US" b="1">
                <a:solidFill>
                  <a:srgbClr val="000000"/>
                </a:solidFill>
                <a:latin typeface="Helvetica" charset="0"/>
                <a:ea typeface="ＭＳ Ｐゴシック" charset="0"/>
                <a:cs typeface="ＭＳ Ｐゴシック" charset="0"/>
              </a:endParaRPr>
            </a:p>
          </p:txBody>
        </p:sp>
        <p:sp>
          <p:nvSpPr>
            <p:cNvPr id="44112" name="Rectangle 191"/>
            <p:cNvSpPr>
              <a:spLocks noChangeArrowheads="1"/>
            </p:cNvSpPr>
            <p:nvPr/>
          </p:nvSpPr>
          <p:spPr bwMode="auto">
            <a:xfrm>
              <a:off x="1024" y="1145"/>
              <a:ext cx="24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ГРЕК</a:t>
              </a:r>
              <a:endParaRPr lang="en-US" sz="1600" b="1">
                <a:solidFill>
                  <a:srgbClr val="000000"/>
                </a:solidFill>
                <a:latin typeface="Helvetica" charset="0"/>
                <a:ea typeface="ＭＳ Ｐゴシック" charset="0"/>
                <a:cs typeface="ＭＳ Ｐゴシック" charset="0"/>
              </a:endParaRPr>
            </a:p>
          </p:txBody>
        </p:sp>
        <p:sp>
          <p:nvSpPr>
            <p:cNvPr id="44113" name="Rectangle 192"/>
            <p:cNvSpPr>
              <a:spLocks noChangeArrowheads="1"/>
            </p:cNvSpPr>
            <p:nvPr/>
          </p:nvSpPr>
          <p:spPr bwMode="auto">
            <a:xfrm>
              <a:off x="604" y="1277"/>
              <a:ext cx="60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900" b="1">
                  <a:solidFill>
                    <a:srgbClr val="000000"/>
                  </a:solidFill>
                  <a:latin typeface="Helvetica" charset="0"/>
                  <a:ea typeface="ＭＳ Ｐゴシック" charset="0"/>
                  <a:cs typeface="ＭＳ Ｐゴシック" charset="0"/>
                </a:rPr>
                <a:t>A</a:t>
              </a:r>
              <a:r>
                <a:rPr lang="mn-MN" sz="900" b="1">
                  <a:solidFill>
                    <a:srgbClr val="000000"/>
                  </a:solidFill>
                  <a:latin typeface="Helvetica" charset="0"/>
                  <a:ea typeface="ＭＳ Ｐゴシック" charset="0"/>
                  <a:cs typeface="ＭＳ Ｐゴシック" charset="0"/>
                </a:rPr>
                <a:t>ФИН</a:t>
              </a:r>
              <a:r>
                <a:rPr lang="en-US" sz="900" b="1">
                  <a:solidFill>
                    <a:srgbClr val="000000"/>
                  </a:solidFill>
                  <a:latin typeface="Helvetica" charset="0"/>
                  <a:ea typeface="ＭＳ Ｐゴシック" charset="0"/>
                  <a:cs typeface="ＭＳ Ｐゴシック" charset="0"/>
                </a:rPr>
                <a:t>/</a:t>
              </a:r>
              <a:r>
                <a:rPr lang="mn-MN" sz="900" b="1">
                  <a:solidFill>
                    <a:srgbClr val="000000"/>
                  </a:solidFill>
                  <a:latin typeface="Helvetica" charset="0"/>
                  <a:ea typeface="ＭＳ Ｐゴシック" charset="0"/>
                  <a:cs typeface="ＭＳ Ｐゴシック" charset="0"/>
                </a:rPr>
                <a:t>К</a:t>
              </a:r>
              <a:r>
                <a:rPr lang="en-US" sz="900" b="1">
                  <a:solidFill>
                    <a:srgbClr val="000000"/>
                  </a:solidFill>
                  <a:latin typeface="Helvetica" charset="0"/>
                  <a:ea typeface="ＭＳ Ｐゴシック" charset="0"/>
                  <a:cs typeface="ＭＳ Ｐゴシック" charset="0"/>
                </a:rPr>
                <a:t>O</a:t>
              </a:r>
              <a:r>
                <a:rPr lang="mn-MN" sz="900" b="1">
                  <a:solidFill>
                    <a:srgbClr val="000000"/>
                  </a:solidFill>
                  <a:latin typeface="Helvetica" charset="0"/>
                  <a:ea typeface="ＭＳ Ｐゴシック" charset="0"/>
                  <a:cs typeface="ＭＳ Ｐゴシック" charset="0"/>
                </a:rPr>
                <a:t>РИНТ</a:t>
              </a:r>
              <a:endParaRPr lang="en-US" b="1">
                <a:solidFill>
                  <a:srgbClr val="000000"/>
                </a:solidFill>
                <a:latin typeface="Helvetica" charset="0"/>
                <a:ea typeface="ＭＳ Ｐゴシック" charset="0"/>
                <a:cs typeface="ＭＳ Ｐゴシック" charset="0"/>
              </a:endParaRPr>
            </a:p>
          </p:txBody>
        </p:sp>
        <p:sp>
          <p:nvSpPr>
            <p:cNvPr id="44114" name="Rectangle 193"/>
            <p:cNvSpPr>
              <a:spLocks noChangeArrowheads="1"/>
            </p:cNvSpPr>
            <p:nvPr/>
          </p:nvSpPr>
          <p:spPr bwMode="auto">
            <a:xfrm>
              <a:off x="1360" y="1425"/>
              <a:ext cx="24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FFFFFF"/>
                  </a:solidFill>
                  <a:latin typeface="Helvetica" charset="0"/>
                  <a:ea typeface="ＭＳ Ｐゴシック" charset="0"/>
                  <a:cs typeface="ＭＳ Ｐゴシック" charset="0"/>
                </a:rPr>
                <a:t>ЕФЕС	</a:t>
              </a:r>
              <a:endParaRPr lang="en-US" b="1">
                <a:solidFill>
                  <a:srgbClr val="FFFFFF"/>
                </a:solidFill>
                <a:latin typeface="Helvetica" charset="0"/>
                <a:ea typeface="ＭＳ Ｐゴシック" charset="0"/>
                <a:cs typeface="ＭＳ Ｐゴシック" charset="0"/>
              </a:endParaRPr>
            </a:p>
          </p:txBody>
        </p:sp>
        <p:sp>
          <p:nvSpPr>
            <p:cNvPr id="44115" name="Line 195"/>
            <p:cNvSpPr>
              <a:spLocks noChangeShapeType="1"/>
            </p:cNvSpPr>
            <p:nvPr/>
          </p:nvSpPr>
          <p:spPr bwMode="auto">
            <a:xfrm>
              <a:off x="1438" y="1249"/>
              <a:ext cx="63" cy="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84165" name="AutoShape 197" descr="Large confetti"/>
          <p:cNvSpPr>
            <a:spLocks noChangeArrowheads="1"/>
          </p:cNvSpPr>
          <p:nvPr/>
        </p:nvSpPr>
        <p:spPr bwMode="auto">
          <a:xfrm rot="2005411">
            <a:off x="3241388" y="2462912"/>
            <a:ext cx="691285" cy="343053"/>
          </a:xfrm>
          <a:prstGeom prst="rightArrow">
            <a:avLst>
              <a:gd name="adj1" fmla="val 50000"/>
              <a:gd name="adj2" fmla="val 53700"/>
            </a:avLst>
          </a:prstGeom>
          <a:pattFill prst="lgConfetti">
            <a:fgClr>
              <a:schemeClr val="tx1"/>
            </a:fgClr>
            <a:bgClr>
              <a:schemeClr val="bg1"/>
            </a:bgClr>
          </a:pattFill>
          <a:ln w="9525">
            <a:solidFill>
              <a:schemeClr val="tx1"/>
            </a:solidFill>
            <a:miter lim="800000"/>
            <a:headEnd/>
            <a:tailEnd/>
          </a:ln>
          <a:effectLst>
            <a:outerShdw dist="71842" dir="2700000" algn="ctr" rotWithShape="0">
              <a:schemeClr val="tx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84166" name="AutoShape 198" descr="Large confetti"/>
          <p:cNvSpPr>
            <a:spLocks noChangeArrowheads="1"/>
          </p:cNvSpPr>
          <p:nvPr/>
        </p:nvSpPr>
        <p:spPr bwMode="auto">
          <a:xfrm rot="8504295">
            <a:off x="2971512" y="3213631"/>
            <a:ext cx="860136" cy="343053"/>
          </a:xfrm>
          <a:prstGeom prst="rightArrow">
            <a:avLst>
              <a:gd name="adj1" fmla="val 50000"/>
              <a:gd name="adj2" fmla="val 66816"/>
            </a:avLst>
          </a:prstGeom>
          <a:pattFill prst="lgConfetti">
            <a:fgClr>
              <a:schemeClr val="tx1"/>
            </a:fgClr>
            <a:bgClr>
              <a:schemeClr val="bg1"/>
            </a:bgClr>
          </a:pattFill>
          <a:ln w="9525">
            <a:solidFill>
              <a:schemeClr val="tx1"/>
            </a:solidFill>
            <a:miter lim="800000"/>
            <a:headEnd/>
            <a:tailEnd/>
          </a:ln>
          <a:effectLst>
            <a:outerShdw dist="71842" dir="2700000" algn="ctr" rotWithShape="0">
              <a:schemeClr val="tx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4056" name="Rectangle 220"/>
          <p:cNvSpPr>
            <a:spLocks noChangeArrowheads="1"/>
          </p:cNvSpPr>
          <p:nvPr/>
        </p:nvSpPr>
        <p:spPr bwMode="auto">
          <a:xfrm>
            <a:off x="2130137" y="5902684"/>
            <a:ext cx="5516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900" b="1">
                <a:solidFill>
                  <a:srgbClr val="FFFFFF"/>
                </a:solidFill>
                <a:latin typeface="Helvetica" charset="0"/>
                <a:ea typeface="ＭＳ Ｐゴシック" charset="0"/>
                <a:cs typeface="ＭＳ Ｐゴシック" charset="0"/>
              </a:rPr>
              <a:t>EPHESUS</a:t>
            </a:r>
            <a:endParaRPr lang="en-US" b="1">
              <a:solidFill>
                <a:srgbClr val="FFFFFF"/>
              </a:solidFill>
              <a:latin typeface="Helvetica" charset="0"/>
              <a:ea typeface="ＭＳ Ｐゴシック" charset="0"/>
              <a:cs typeface="ＭＳ Ｐゴシック" charset="0"/>
            </a:endParaRPr>
          </a:p>
        </p:txBody>
      </p:sp>
      <p:grpSp>
        <p:nvGrpSpPr>
          <p:cNvPr id="44057" name="Group 418"/>
          <p:cNvGrpSpPr>
            <a:grpSpLocks/>
          </p:cNvGrpSpPr>
          <p:nvPr/>
        </p:nvGrpSpPr>
        <p:grpSpPr bwMode="auto">
          <a:xfrm>
            <a:off x="1450399" y="8050245"/>
            <a:ext cx="1708727" cy="244598"/>
            <a:chOff x="805" y="5203"/>
            <a:chExt cx="1184" cy="159"/>
          </a:xfrm>
        </p:grpSpPr>
        <p:sp>
          <p:nvSpPr>
            <p:cNvPr id="84193" name="Rectangle 225"/>
            <p:cNvSpPr>
              <a:spLocks noChangeArrowheads="1"/>
            </p:cNvSpPr>
            <p:nvPr/>
          </p:nvSpPr>
          <p:spPr bwMode="auto">
            <a:xfrm>
              <a:off x="1648" y="5222"/>
              <a:ext cx="341"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АРАБ</a:t>
              </a:r>
              <a:endParaRPr lang="en-US" sz="1600">
                <a:solidFill>
                  <a:srgbClr val="000000"/>
                </a:solidFill>
                <a:latin typeface="Arial" charset="0"/>
                <a:ea typeface="ＭＳ Ｐゴシック" charset="0"/>
                <a:cs typeface="ＭＳ Ｐゴシック" charset="0"/>
              </a:endParaRPr>
            </a:p>
          </p:txBody>
        </p:sp>
        <p:sp>
          <p:nvSpPr>
            <p:cNvPr id="84194" name="Rectangle 226"/>
            <p:cNvSpPr>
              <a:spLocks noChangeArrowheads="1"/>
            </p:cNvSpPr>
            <p:nvPr/>
          </p:nvSpPr>
          <p:spPr bwMode="auto">
            <a:xfrm>
              <a:off x="805" y="5203"/>
              <a:ext cx="444"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АФРИК</a:t>
              </a:r>
              <a:endParaRPr lang="en-US" sz="1600">
                <a:solidFill>
                  <a:srgbClr val="000000"/>
                </a:solidFill>
                <a:latin typeface="Arial" charset="0"/>
                <a:ea typeface="ＭＳ Ｐゴシック" charset="0"/>
                <a:cs typeface="ＭＳ Ｐゴシック" charset="0"/>
              </a:endParaRPr>
            </a:p>
          </p:txBody>
        </p:sp>
      </p:grpSp>
      <p:sp>
        <p:nvSpPr>
          <p:cNvPr id="44058" name="Rectangle 291"/>
          <p:cNvSpPr>
            <a:spLocks noChangeArrowheads="1"/>
          </p:cNvSpPr>
          <p:nvPr/>
        </p:nvSpPr>
        <p:spPr bwMode="auto">
          <a:xfrm>
            <a:off x="3685887" y="1238380"/>
            <a:ext cx="298017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mn-MN" sz="1100" b="1" dirty="0">
                <a:solidFill>
                  <a:srgbClr val="000000"/>
                </a:solidFill>
                <a:latin typeface="Arial" charset="0"/>
                <a:ea typeface="ＭＳ Ｐゴシック" charset="0"/>
                <a:cs typeface="ＭＳ Ｐゴシック" charset="0"/>
              </a:rPr>
              <a:t>Ач холбогдол</a:t>
            </a:r>
            <a:r>
              <a:rPr lang="en-US" sz="1100" b="1" dirty="0">
                <a:solidFill>
                  <a:srgbClr val="000000"/>
                </a:solidFill>
                <a:latin typeface="Arial" charset="0"/>
                <a:ea typeface="ＭＳ Ｐゴシック" charset="0"/>
                <a:cs typeface="ＭＳ Ｐゴシック" charset="0"/>
              </a:rPr>
              <a:t>: __________</a:t>
            </a:r>
            <a:r>
              <a:rPr lang="mn-MN" sz="1100" b="1" dirty="0">
                <a:solidFill>
                  <a:srgbClr val="000000"/>
                </a:solidFill>
                <a:latin typeface="Arial" charset="0"/>
                <a:ea typeface="ＭＳ Ｐゴシック" charset="0"/>
                <a:cs typeface="ＭＳ Ｐゴシック" charset="0"/>
              </a:rPr>
              <a:t> хэмээн шүтэгдсэн</a:t>
            </a:r>
            <a:r>
              <a:rPr lang="en-US" sz="1100" b="1" dirty="0">
                <a:solidFill>
                  <a:srgbClr val="000000"/>
                </a:solidFill>
                <a:latin typeface="Arial" charset="0"/>
                <a:ea typeface="ＭＳ Ｐゴシック" charset="0"/>
                <a:cs typeface="ＭＳ Ｐゴシック" charset="0"/>
              </a:rPr>
              <a:t>; </a:t>
            </a:r>
            <a:r>
              <a:rPr lang="mn-MN" sz="1100" b="1" dirty="0">
                <a:solidFill>
                  <a:srgbClr val="000000"/>
                </a:solidFill>
                <a:latin typeface="Arial" charset="0"/>
                <a:ea typeface="ＭＳ Ｐゴシック" charset="0"/>
                <a:cs typeface="ＭＳ Ｐゴシック" charset="0"/>
              </a:rPr>
              <a:t>гайхамшиг үйлдсэн</a:t>
            </a:r>
            <a:r>
              <a:rPr lang="en-US" sz="1100" b="1" dirty="0">
                <a:solidFill>
                  <a:srgbClr val="000000"/>
                </a:solidFill>
                <a:latin typeface="Arial" charset="0"/>
                <a:ea typeface="ＭＳ Ｐゴシック" charset="0"/>
                <a:cs typeface="ＭＳ Ｐゴシック" charset="0"/>
              </a:rPr>
              <a:t>; </a:t>
            </a:r>
            <a:r>
              <a:rPr lang="mn-MN" sz="1100" b="1" dirty="0">
                <a:solidFill>
                  <a:srgbClr val="000000"/>
                </a:solidFill>
                <a:latin typeface="Arial" charset="0"/>
                <a:ea typeface="ＭＳ Ｐゴシック" charset="0"/>
                <a:cs typeface="ＭＳ Ｐゴシック" charset="0"/>
              </a:rPr>
              <a:t>Паулыг чулуугаар </a:t>
            </a:r>
            <a:r>
              <a:rPr lang="en-US" sz="1100" b="1" dirty="0">
                <a:solidFill>
                  <a:srgbClr val="000000"/>
                </a:solidFill>
                <a:latin typeface="Arial" charset="0"/>
                <a:ea typeface="ＭＳ Ｐゴシック" charset="0"/>
                <a:cs typeface="ＭＳ Ｐゴシック" charset="0"/>
              </a:rPr>
              <a:t>____________; </a:t>
            </a:r>
            <a:r>
              <a:rPr lang="mn-MN" sz="1100" b="1" dirty="0">
                <a:solidFill>
                  <a:srgbClr val="000000"/>
                </a:solidFill>
                <a:latin typeface="Arial" charset="0"/>
                <a:ea typeface="ＭＳ Ｐゴシック" charset="0"/>
                <a:cs typeface="ＭＳ Ｐゴシック" charset="0"/>
              </a:rPr>
              <a:t>хүнд бэрх хөдөлмөр</a:t>
            </a:r>
            <a:r>
              <a:rPr lang="en-US" sz="1100" b="1" dirty="0">
                <a:solidFill>
                  <a:srgbClr val="000000"/>
                </a:solidFill>
                <a:latin typeface="Arial" charset="0"/>
                <a:ea typeface="ＭＳ Ｐゴシック" charset="0"/>
                <a:cs typeface="ＭＳ Ｐゴシック" charset="0"/>
              </a:rPr>
              <a:t>; </a:t>
            </a:r>
            <a:r>
              <a:rPr lang="mn-MN" sz="1100" b="1" dirty="0">
                <a:solidFill>
                  <a:srgbClr val="000000"/>
                </a:solidFill>
                <a:latin typeface="Arial" charset="0"/>
                <a:ea typeface="ＭＳ Ｐゴシック" charset="0"/>
                <a:cs typeface="ＭＳ Ｐゴシック" charset="0"/>
              </a:rPr>
              <a:t>чуулганууд бий болсон</a:t>
            </a:r>
            <a:r>
              <a:rPr lang="en-US" sz="1100" b="1" dirty="0">
                <a:solidFill>
                  <a:srgbClr val="000000"/>
                </a:solidFill>
                <a:latin typeface="Arial" charset="0"/>
                <a:ea typeface="ＭＳ Ｐゴシック" charset="0"/>
                <a:cs typeface="ＭＳ Ｐゴシック" charset="0"/>
              </a:rPr>
              <a:t>.</a:t>
            </a:r>
          </a:p>
        </p:txBody>
      </p:sp>
      <p:sp>
        <p:nvSpPr>
          <p:cNvPr id="44059" name="Rectangle 292"/>
          <p:cNvSpPr>
            <a:spLocks noChangeArrowheads="1"/>
          </p:cNvSpPr>
          <p:nvPr/>
        </p:nvSpPr>
        <p:spPr bwMode="auto">
          <a:xfrm>
            <a:off x="3400138" y="3959733"/>
            <a:ext cx="32139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mn-MN" sz="1100" b="1">
                <a:solidFill>
                  <a:srgbClr val="000000"/>
                </a:solidFill>
                <a:latin typeface="Arial" charset="0"/>
                <a:ea typeface="ＭＳ Ｐゴシック" charset="0"/>
                <a:cs typeface="ＭＳ Ｐゴシック" charset="0"/>
              </a:rPr>
              <a:t>Ач холбогдол: олон чуулган бий болгосон. </a:t>
            </a:r>
            <a:r>
              <a:rPr lang="en-US" sz="1100" b="1">
                <a:solidFill>
                  <a:srgbClr val="000000"/>
                </a:solidFill>
                <a:latin typeface="Arial" charset="0"/>
                <a:ea typeface="ＭＳ Ｐゴシック" charset="0"/>
                <a:cs typeface="ＭＳ Ｐゴシック" charset="0"/>
              </a:rPr>
              <a:t>_________________ </a:t>
            </a:r>
            <a:r>
              <a:rPr lang="mn-MN" sz="1100" b="1">
                <a:solidFill>
                  <a:srgbClr val="000000"/>
                </a:solidFill>
                <a:latin typeface="Arial" charset="0"/>
                <a:ea typeface="ＭＳ Ｐゴシック" charset="0"/>
                <a:cs typeface="ＭＳ Ｐゴシック" charset="0"/>
              </a:rPr>
              <a:t>дуудлага, Афин очсон. Удаан хугацаагаар </a:t>
            </a:r>
            <a:r>
              <a:rPr lang="en-US" sz="1100" b="1">
                <a:solidFill>
                  <a:srgbClr val="000000"/>
                </a:solidFill>
                <a:latin typeface="Arial" charset="0"/>
                <a:ea typeface="ＭＳ Ｐゴシック" charset="0"/>
                <a:cs typeface="ＭＳ Ｐゴシック" charset="0"/>
              </a:rPr>
              <a:t>_______________ </a:t>
            </a:r>
            <a:r>
              <a:rPr lang="mn-MN" sz="1100" b="1">
                <a:solidFill>
                  <a:srgbClr val="000000"/>
                </a:solidFill>
                <a:latin typeface="Arial" charset="0"/>
                <a:ea typeface="ＭＳ Ｐゴシック" charset="0"/>
                <a:cs typeface="ＭＳ Ｐゴシック" charset="0"/>
              </a:rPr>
              <a:t>үлдсэн.</a:t>
            </a:r>
            <a:endParaRPr lang="en-US" sz="1100" b="1">
              <a:solidFill>
                <a:srgbClr val="000000"/>
              </a:solidFill>
              <a:latin typeface="Arial" charset="0"/>
              <a:ea typeface="ＭＳ Ｐゴシック" charset="0"/>
              <a:cs typeface="ＭＳ Ｐゴシック" charset="0"/>
            </a:endParaRPr>
          </a:p>
        </p:txBody>
      </p:sp>
      <p:sp>
        <p:nvSpPr>
          <p:cNvPr id="44060" name="Freeform 293"/>
          <p:cNvSpPr>
            <a:spLocks/>
          </p:cNvSpPr>
          <p:nvPr/>
        </p:nvSpPr>
        <p:spPr bwMode="auto">
          <a:xfrm>
            <a:off x="2446193" y="1829110"/>
            <a:ext cx="248228" cy="376897"/>
          </a:xfrm>
          <a:custGeom>
            <a:avLst/>
            <a:gdLst>
              <a:gd name="T0" fmla="*/ 138323381 w 539"/>
              <a:gd name="T1" fmla="*/ 225296226 h 631"/>
              <a:gd name="T2" fmla="*/ 46193576 w 539"/>
              <a:gd name="T3" fmla="*/ 221877155 h 631"/>
              <a:gd name="T4" fmla="*/ 23096788 w 539"/>
              <a:gd name="T5" fmla="*/ 201360883 h 631"/>
              <a:gd name="T6" fmla="*/ 13858174 w 539"/>
              <a:gd name="T7" fmla="*/ 167547403 h 631"/>
              <a:gd name="T8" fmla="*/ 4619560 w 539"/>
              <a:gd name="T9" fmla="*/ 147031746 h 631"/>
              <a:gd name="T10" fmla="*/ 0 w 539"/>
              <a:gd name="T11" fmla="*/ 126515474 h 631"/>
              <a:gd name="T12" fmla="*/ 11548141 w 539"/>
              <a:gd name="T13" fmla="*/ 13677515 h 631"/>
              <a:gd name="T14" fmla="*/ 32335402 w 539"/>
              <a:gd name="T15" fmla="*/ 0 h 631"/>
              <a:gd name="T16" fmla="*/ 53122156 w 539"/>
              <a:gd name="T17" fmla="*/ 13677515 h 631"/>
              <a:gd name="T18" fmla="*/ 55432190 w 539"/>
              <a:gd name="T19" fmla="*/ 30774101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4061" name="Line 302"/>
          <p:cNvSpPr>
            <a:spLocks noChangeShapeType="1"/>
          </p:cNvSpPr>
          <p:nvPr/>
        </p:nvSpPr>
        <p:spPr bwMode="auto">
          <a:xfrm>
            <a:off x="210705" y="6591864"/>
            <a:ext cx="64207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4062" name="Line 303"/>
          <p:cNvSpPr>
            <a:spLocks noChangeShapeType="1"/>
          </p:cNvSpPr>
          <p:nvPr/>
        </p:nvSpPr>
        <p:spPr bwMode="auto">
          <a:xfrm>
            <a:off x="209262" y="4705837"/>
            <a:ext cx="64207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44063" name="Group 311"/>
          <p:cNvGrpSpPr>
            <a:grpSpLocks/>
          </p:cNvGrpSpPr>
          <p:nvPr/>
        </p:nvGrpSpPr>
        <p:grpSpPr bwMode="auto">
          <a:xfrm>
            <a:off x="279978" y="1307605"/>
            <a:ext cx="930853" cy="719952"/>
            <a:chOff x="-1203" y="1223"/>
            <a:chExt cx="645" cy="468"/>
          </a:xfrm>
        </p:grpSpPr>
        <p:sp>
          <p:nvSpPr>
            <p:cNvPr id="44101" name="Oval 310"/>
            <p:cNvSpPr>
              <a:spLocks noChangeArrowheads="1"/>
            </p:cNvSpPr>
            <p:nvPr/>
          </p:nvSpPr>
          <p:spPr bwMode="auto">
            <a:xfrm>
              <a:off x="-1203" y="1223"/>
              <a:ext cx="516" cy="468"/>
            </a:xfrm>
            <a:prstGeom prst="ellipse">
              <a:avLst/>
            </a:prstGeom>
            <a:solidFill>
              <a:schemeClr val="accent1"/>
            </a:solidFill>
            <a:ln w="9525">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4102" name="Text Box 309"/>
            <p:cNvSpPr txBox="1">
              <a:spLocks noChangeArrowheads="1"/>
            </p:cNvSpPr>
            <p:nvPr/>
          </p:nvSpPr>
          <p:spPr bwMode="auto">
            <a:xfrm>
              <a:off x="-1170" y="1249"/>
              <a:ext cx="61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3200" baseline="0">
                  <a:solidFill>
                    <a:srgbClr val="000000"/>
                  </a:solidFill>
                  <a:latin typeface="Comic Sans MS" charset="0"/>
                </a:rPr>
                <a:t>#1</a:t>
              </a:r>
            </a:p>
          </p:txBody>
        </p:sp>
      </p:grpSp>
      <p:sp>
        <p:nvSpPr>
          <p:cNvPr id="84283" name="Text Box 315"/>
          <p:cNvSpPr txBox="1">
            <a:spLocks noChangeArrowheads="1"/>
          </p:cNvSpPr>
          <p:nvPr/>
        </p:nvSpPr>
        <p:spPr bwMode="auto">
          <a:xfrm>
            <a:off x="1733262" y="3042872"/>
            <a:ext cx="1288761" cy="338554"/>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defTabSz="914400" eaLnBrk="0" fontAlgn="base" hangingPunct="0">
              <a:spcBef>
                <a:spcPct val="50000"/>
              </a:spcBef>
              <a:spcAft>
                <a:spcPct val="0"/>
              </a:spcAft>
              <a:defRPr/>
            </a:pPr>
            <a:r>
              <a:rPr lang="mn-MN" sz="1600" b="1">
                <a:solidFill>
                  <a:srgbClr val="000000"/>
                </a:solidFill>
                <a:latin typeface="Arial" pitchFamily="34" charset="0"/>
                <a:ea typeface="ＭＳ Ｐゴシック" charset="0"/>
                <a:cs typeface="ＭＳ Ｐゴシック" charset="0"/>
              </a:rPr>
              <a:t>Үйлс</a:t>
            </a:r>
            <a:r>
              <a:rPr lang="en-US" sz="1600" b="1">
                <a:solidFill>
                  <a:srgbClr val="000000"/>
                </a:solidFill>
                <a:latin typeface="Arial" pitchFamily="34" charset="0"/>
                <a:ea typeface="ＭＳ Ｐゴシック" charset="0"/>
                <a:cs typeface="ＭＳ Ｐゴシック" charset="0"/>
              </a:rPr>
              <a:t> 15-18</a:t>
            </a:r>
          </a:p>
        </p:txBody>
      </p:sp>
      <p:sp>
        <p:nvSpPr>
          <p:cNvPr id="84286" name="Text Box 318"/>
          <p:cNvSpPr txBox="1">
            <a:spLocks noChangeArrowheads="1"/>
          </p:cNvSpPr>
          <p:nvPr/>
        </p:nvSpPr>
        <p:spPr bwMode="auto">
          <a:xfrm>
            <a:off x="2130138" y="1209149"/>
            <a:ext cx="1288762" cy="338554"/>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defTabSz="914400" eaLnBrk="0" fontAlgn="base" hangingPunct="0">
              <a:spcBef>
                <a:spcPct val="50000"/>
              </a:spcBef>
              <a:spcAft>
                <a:spcPct val="0"/>
              </a:spcAft>
              <a:defRPr/>
            </a:pPr>
            <a:r>
              <a:rPr lang="mn-MN" sz="1600" b="1">
                <a:solidFill>
                  <a:srgbClr val="000000"/>
                </a:solidFill>
                <a:latin typeface="Arial" pitchFamily="34" charset="0"/>
                <a:ea typeface="ＭＳ Ｐゴシック" charset="0"/>
                <a:cs typeface="ＭＳ Ｐゴシック" charset="0"/>
              </a:rPr>
              <a:t>Үйлс </a:t>
            </a:r>
            <a:r>
              <a:rPr lang="en-US" sz="1600" b="1">
                <a:solidFill>
                  <a:srgbClr val="000000"/>
                </a:solidFill>
                <a:latin typeface="Arial" pitchFamily="34" charset="0"/>
                <a:ea typeface="ＭＳ Ｐゴシック" charset="0"/>
                <a:cs typeface="ＭＳ Ｐゴシック" charset="0"/>
              </a:rPr>
              <a:t>13-14</a:t>
            </a:r>
          </a:p>
        </p:txBody>
      </p:sp>
      <p:sp>
        <p:nvSpPr>
          <p:cNvPr id="44066" name="Text Box 321"/>
          <p:cNvSpPr txBox="1">
            <a:spLocks noChangeArrowheads="1"/>
          </p:cNvSpPr>
          <p:nvPr/>
        </p:nvSpPr>
        <p:spPr bwMode="auto">
          <a:xfrm>
            <a:off x="1274330" y="8633268"/>
            <a:ext cx="51564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400" i="1" u="sng" baseline="0">
                <a:solidFill>
                  <a:srgbClr val="000000"/>
                </a:solidFill>
                <a:latin typeface="Arial" charset="0"/>
              </a:rPr>
              <a:t>Сургалтын гарын авлага </a:t>
            </a:r>
            <a:r>
              <a:rPr lang="en-US" sz="1400" i="1" u="sng" baseline="0">
                <a:solidFill>
                  <a:srgbClr val="000000"/>
                </a:solidFill>
                <a:latin typeface="Arial" charset="0"/>
              </a:rPr>
              <a:t>#36</a:t>
            </a:r>
            <a:r>
              <a:rPr lang="mn-MN" sz="1400" i="1" u="sng" baseline="0">
                <a:solidFill>
                  <a:srgbClr val="000000"/>
                </a:solidFill>
                <a:latin typeface="Arial" charset="0"/>
              </a:rPr>
              <a:t>-д бүрэн эх бий.</a:t>
            </a:r>
            <a:endParaRPr lang="en-US" sz="1400" i="1" u="sng" baseline="0">
              <a:solidFill>
                <a:srgbClr val="000000"/>
              </a:solidFill>
              <a:latin typeface="Arial" charset="0"/>
            </a:endParaRPr>
          </a:p>
        </p:txBody>
      </p:sp>
      <p:sp>
        <p:nvSpPr>
          <p:cNvPr id="44067" name="AutoShape 322" descr="Granite"/>
          <p:cNvSpPr>
            <a:spLocks noChangeArrowheads="1"/>
          </p:cNvSpPr>
          <p:nvPr/>
        </p:nvSpPr>
        <p:spPr bwMode="auto">
          <a:xfrm rot="-1339115">
            <a:off x="2540000" y="1913720"/>
            <a:ext cx="109682" cy="246137"/>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sp>
        <p:nvSpPr>
          <p:cNvPr id="44068" name="AutoShape 324" descr="Granite"/>
          <p:cNvSpPr>
            <a:spLocks noChangeArrowheads="1"/>
          </p:cNvSpPr>
          <p:nvPr/>
        </p:nvSpPr>
        <p:spPr bwMode="auto">
          <a:xfrm rot="9248399">
            <a:off x="2303318" y="1987561"/>
            <a:ext cx="109682" cy="246137"/>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rot="10800000"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grpSp>
        <p:nvGrpSpPr>
          <p:cNvPr id="44069" name="Group 314"/>
          <p:cNvGrpSpPr>
            <a:grpSpLocks/>
          </p:cNvGrpSpPr>
          <p:nvPr/>
        </p:nvGrpSpPr>
        <p:grpSpPr bwMode="auto">
          <a:xfrm>
            <a:off x="252557" y="3855122"/>
            <a:ext cx="922193" cy="719952"/>
            <a:chOff x="-1159" y="2121"/>
            <a:chExt cx="639" cy="468"/>
          </a:xfrm>
        </p:grpSpPr>
        <p:sp>
          <p:nvSpPr>
            <p:cNvPr id="44099" name="Oval 299"/>
            <p:cNvSpPr>
              <a:spLocks noChangeArrowheads="1"/>
            </p:cNvSpPr>
            <p:nvPr/>
          </p:nvSpPr>
          <p:spPr bwMode="auto">
            <a:xfrm>
              <a:off x="-1159" y="2121"/>
              <a:ext cx="516" cy="468"/>
            </a:xfrm>
            <a:prstGeom prst="ellipse">
              <a:avLst/>
            </a:prstGeom>
            <a:solidFill>
              <a:schemeClr val="accent1"/>
            </a:solidFill>
            <a:ln w="9525">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4100" name="Text Box 210"/>
            <p:cNvSpPr txBox="1">
              <a:spLocks noChangeArrowheads="1"/>
            </p:cNvSpPr>
            <p:nvPr/>
          </p:nvSpPr>
          <p:spPr bwMode="auto">
            <a:xfrm>
              <a:off x="-1132" y="2133"/>
              <a:ext cx="61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3200" baseline="0">
                  <a:solidFill>
                    <a:srgbClr val="000000"/>
                  </a:solidFill>
                  <a:latin typeface="Comic Sans MS" charset="0"/>
                </a:rPr>
                <a:t>#2</a:t>
              </a:r>
            </a:p>
          </p:txBody>
        </p:sp>
      </p:grpSp>
      <p:grpSp>
        <p:nvGrpSpPr>
          <p:cNvPr id="44070" name="Group 397"/>
          <p:cNvGrpSpPr>
            <a:grpSpLocks/>
          </p:cNvGrpSpPr>
          <p:nvPr/>
        </p:nvGrpSpPr>
        <p:grpSpPr bwMode="auto">
          <a:xfrm>
            <a:off x="383887" y="4787371"/>
            <a:ext cx="3258705" cy="1649120"/>
            <a:chOff x="-1960" y="3028"/>
            <a:chExt cx="2258" cy="1072"/>
          </a:xfrm>
        </p:grpSpPr>
        <p:grpSp>
          <p:nvGrpSpPr>
            <p:cNvPr id="44077" name="Group 374"/>
            <p:cNvGrpSpPr>
              <a:grpSpLocks/>
            </p:cNvGrpSpPr>
            <p:nvPr/>
          </p:nvGrpSpPr>
          <p:grpSpPr bwMode="auto">
            <a:xfrm>
              <a:off x="-1810" y="3028"/>
              <a:ext cx="2108" cy="1072"/>
              <a:chOff x="446" y="706"/>
              <a:chExt cx="2108" cy="1072"/>
            </a:xfrm>
          </p:grpSpPr>
          <p:pic>
            <p:nvPicPr>
              <p:cNvPr id="84343" name="Picture 375"/>
              <p:cNvPicPr>
                <a:picLocks noChangeAspect="1" noChangeArrowheads="1"/>
              </p:cNvPicPr>
              <p:nvPr/>
            </p:nvPicPr>
            <p:blipFill>
              <a:blip r:embed="rId2">
                <a:lum bright="24000"/>
              </a:blip>
              <a:srcRect l="23401" t="25208" b="8588"/>
              <a:stretch>
                <a:fillRect/>
              </a:stretch>
            </p:blipFill>
            <p:spPr bwMode="auto">
              <a:xfrm>
                <a:off x="446" y="706"/>
                <a:ext cx="2035" cy="1072"/>
              </a:xfrm>
              <a:prstGeom prst="rect">
                <a:avLst/>
              </a:prstGeom>
              <a:noFill/>
              <a:ln w="19050">
                <a:solidFill>
                  <a:schemeClr val="tx1"/>
                </a:solidFill>
                <a:miter lim="800000"/>
                <a:headEnd/>
                <a:tailEnd/>
              </a:ln>
              <a:effectLst>
                <a:outerShdw dist="63500" dir="2212194" algn="ctr" rotWithShape="0">
                  <a:schemeClr val="tx1"/>
                </a:outerShdw>
              </a:effectLst>
            </p:spPr>
          </p:pic>
          <p:sp>
            <p:nvSpPr>
              <p:cNvPr id="84344" name="Rectangle 376"/>
              <p:cNvSpPr>
                <a:spLocks noChangeArrowheads="1"/>
              </p:cNvSpPr>
              <p:nvPr/>
            </p:nvSpPr>
            <p:spPr bwMode="auto">
              <a:xfrm>
                <a:off x="1622" y="993"/>
                <a:ext cx="225"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Comic Sans MS" charset="0"/>
                    <a:ea typeface="ＭＳ Ｐゴシック" charset="0"/>
                    <a:cs typeface="ＭＳ Ｐゴシック" charset="0"/>
                  </a:rPr>
                  <a:t>Ази</a:t>
                </a:r>
                <a:endParaRPr lang="en-US" sz="2000" b="1">
                  <a:solidFill>
                    <a:srgbClr val="000000"/>
                  </a:solidFill>
                  <a:latin typeface="Times" charset="0"/>
                  <a:ea typeface="ＭＳ Ｐゴシック" charset="0"/>
                  <a:cs typeface="ＭＳ Ｐゴシック" charset="0"/>
                </a:endParaRPr>
              </a:p>
            </p:txBody>
          </p:sp>
          <p:sp>
            <p:nvSpPr>
              <p:cNvPr id="84345" name="Rectangle 377"/>
              <p:cNvSpPr>
                <a:spLocks noChangeArrowheads="1"/>
              </p:cNvSpPr>
              <p:nvPr/>
            </p:nvSpPr>
            <p:spPr bwMode="auto">
              <a:xfrm>
                <a:off x="585" y="707"/>
                <a:ext cx="440"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ЕВРОП</a:t>
                </a:r>
                <a:endParaRPr lang="en-US" sz="2000" b="1">
                  <a:solidFill>
                    <a:srgbClr val="000000"/>
                  </a:solidFill>
                  <a:latin typeface="Arial" charset="0"/>
                  <a:ea typeface="ＭＳ Ｐゴシック" charset="0"/>
                  <a:cs typeface="ＭＳ Ｐゴシック" charset="0"/>
                </a:endParaRPr>
              </a:p>
            </p:txBody>
          </p:sp>
          <p:sp>
            <p:nvSpPr>
              <p:cNvPr id="44091" name="Rectangle 378"/>
              <p:cNvSpPr>
                <a:spLocks noChangeArrowheads="1"/>
              </p:cNvSpPr>
              <p:nvPr/>
            </p:nvSpPr>
            <p:spPr bwMode="auto">
              <a:xfrm>
                <a:off x="1792" y="1425"/>
                <a:ext cx="64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400" b="1">
                    <a:solidFill>
                      <a:srgbClr val="000000"/>
                    </a:solidFill>
                    <a:latin typeface="Helvetica" charset="0"/>
                    <a:ea typeface="ＭＳ Ｐゴシック" charset="0"/>
                    <a:cs typeface="ＭＳ Ｐゴシック" charset="0"/>
                  </a:rPr>
                  <a:t>•</a:t>
                </a:r>
                <a:r>
                  <a:rPr lang="mn-MN" sz="1000" b="1">
                    <a:solidFill>
                      <a:srgbClr val="000000"/>
                    </a:solidFill>
                    <a:latin typeface="Helvetica" charset="0"/>
                    <a:ea typeface="ＭＳ Ｐゴシック" charset="0"/>
                    <a:cs typeface="ＭＳ Ｐゴシック" charset="0"/>
                  </a:rPr>
                  <a:t> ИЕРУСАЛИМ</a:t>
                </a:r>
                <a:endParaRPr lang="en-US" sz="2000" b="1">
                  <a:solidFill>
                    <a:srgbClr val="000000"/>
                  </a:solidFill>
                  <a:latin typeface="Helvetica" charset="0"/>
                  <a:ea typeface="ＭＳ Ｐゴシック" charset="0"/>
                  <a:cs typeface="ＭＳ Ｐゴシック" charset="0"/>
                </a:endParaRPr>
              </a:p>
            </p:txBody>
          </p:sp>
          <p:sp>
            <p:nvSpPr>
              <p:cNvPr id="44092" name="Rectangle 379"/>
              <p:cNvSpPr>
                <a:spLocks noChangeArrowheads="1"/>
              </p:cNvSpPr>
              <p:nvPr/>
            </p:nvSpPr>
            <p:spPr bwMode="auto">
              <a:xfrm>
                <a:off x="1816" y="1321"/>
                <a:ext cx="73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a:t>
                </a:r>
                <a:r>
                  <a:rPr lang="mn-MN" sz="900" b="1">
                    <a:solidFill>
                      <a:srgbClr val="000000"/>
                    </a:solidFill>
                    <a:latin typeface="Arial" charset="0"/>
                    <a:ea typeface="ＭＳ Ｐゴシック" charset="0"/>
                    <a:cs typeface="ＭＳ Ｐゴシック" charset="0"/>
                  </a:rPr>
                  <a:t>СИРИЙН АНТИОХ</a:t>
                </a:r>
                <a:endParaRPr lang="en-US" b="1">
                  <a:solidFill>
                    <a:srgbClr val="000000"/>
                  </a:solidFill>
                  <a:latin typeface="Arial" charset="0"/>
                  <a:ea typeface="ＭＳ Ｐゴシック" charset="0"/>
                  <a:cs typeface="ＭＳ Ｐゴシック" charset="0"/>
                </a:endParaRPr>
              </a:p>
            </p:txBody>
          </p:sp>
          <p:sp>
            <p:nvSpPr>
              <p:cNvPr id="44093" name="Rectangle 380"/>
              <p:cNvSpPr>
                <a:spLocks noChangeArrowheads="1"/>
              </p:cNvSpPr>
              <p:nvPr/>
            </p:nvSpPr>
            <p:spPr bwMode="auto">
              <a:xfrm>
                <a:off x="1568" y="1153"/>
                <a:ext cx="88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a:t>
                </a:r>
                <a:r>
                  <a:rPr lang="mn-MN" sz="900" b="1">
                    <a:solidFill>
                      <a:srgbClr val="000000"/>
                    </a:solidFill>
                    <a:latin typeface="Arial" charset="0"/>
                    <a:ea typeface="ＭＳ Ｐゴシック" charset="0"/>
                    <a:cs typeface="ＭＳ Ｐゴシック" charset="0"/>
                  </a:rPr>
                  <a:t> ПИСИДИЙН АНТИОХ</a:t>
                </a:r>
                <a:endParaRPr lang="en-US" b="1">
                  <a:solidFill>
                    <a:srgbClr val="000000"/>
                  </a:solidFill>
                  <a:latin typeface="Arial" charset="0"/>
                  <a:ea typeface="ＭＳ Ｐゴシック" charset="0"/>
                  <a:cs typeface="ＭＳ Ｐゴシック" charset="0"/>
                </a:endParaRPr>
              </a:p>
            </p:txBody>
          </p:sp>
          <p:sp>
            <p:nvSpPr>
              <p:cNvPr id="44094" name="Rectangle 381"/>
              <p:cNvSpPr>
                <a:spLocks noChangeArrowheads="1"/>
              </p:cNvSpPr>
              <p:nvPr/>
            </p:nvSpPr>
            <p:spPr bwMode="auto">
              <a:xfrm>
                <a:off x="840" y="977"/>
                <a:ext cx="25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Helvetica" charset="0"/>
                    <a:ea typeface="ＭＳ Ｐゴシック" charset="0"/>
                    <a:cs typeface="ＭＳ Ｐゴシック" charset="0"/>
                  </a:rPr>
                  <a:t>•</a:t>
                </a:r>
                <a:r>
                  <a:rPr lang="mn-MN" sz="1200" b="1">
                    <a:solidFill>
                      <a:srgbClr val="000000"/>
                    </a:solidFill>
                    <a:latin typeface="Helvetica" charset="0"/>
                    <a:ea typeface="ＭＳ Ｐゴシック" charset="0"/>
                    <a:cs typeface="ＭＳ Ｐゴシック" charset="0"/>
                  </a:rPr>
                  <a:t>Ром</a:t>
                </a:r>
                <a:endParaRPr lang="en-US" b="1">
                  <a:solidFill>
                    <a:srgbClr val="000000"/>
                  </a:solidFill>
                  <a:latin typeface="Helvetica" charset="0"/>
                  <a:ea typeface="ＭＳ Ｐゴシック" charset="0"/>
                  <a:cs typeface="ＭＳ Ｐゴシック" charset="0"/>
                </a:endParaRPr>
              </a:p>
            </p:txBody>
          </p:sp>
          <p:sp>
            <p:nvSpPr>
              <p:cNvPr id="44095" name="Rectangle 382"/>
              <p:cNvSpPr>
                <a:spLocks noChangeArrowheads="1"/>
              </p:cNvSpPr>
              <p:nvPr/>
            </p:nvSpPr>
            <p:spPr bwMode="auto">
              <a:xfrm>
                <a:off x="1024" y="1145"/>
                <a:ext cx="24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ГРЕК</a:t>
                </a:r>
                <a:endParaRPr lang="en-US" sz="1600" b="1">
                  <a:solidFill>
                    <a:srgbClr val="000000"/>
                  </a:solidFill>
                  <a:latin typeface="Helvetica" charset="0"/>
                  <a:ea typeface="ＭＳ Ｐゴシック" charset="0"/>
                  <a:cs typeface="ＭＳ Ｐゴシック" charset="0"/>
                </a:endParaRPr>
              </a:p>
            </p:txBody>
          </p:sp>
          <p:sp>
            <p:nvSpPr>
              <p:cNvPr id="44096" name="Rectangle 383"/>
              <p:cNvSpPr>
                <a:spLocks noChangeArrowheads="1"/>
              </p:cNvSpPr>
              <p:nvPr/>
            </p:nvSpPr>
            <p:spPr bwMode="auto">
              <a:xfrm>
                <a:off x="604" y="1277"/>
                <a:ext cx="60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900" b="1">
                    <a:solidFill>
                      <a:srgbClr val="000000"/>
                    </a:solidFill>
                    <a:latin typeface="Helvetica" charset="0"/>
                    <a:ea typeface="ＭＳ Ｐゴシック" charset="0"/>
                    <a:cs typeface="ＭＳ Ｐゴシック" charset="0"/>
                  </a:rPr>
                  <a:t>A</a:t>
                </a:r>
                <a:r>
                  <a:rPr lang="mn-MN" sz="900" b="1">
                    <a:solidFill>
                      <a:srgbClr val="000000"/>
                    </a:solidFill>
                    <a:latin typeface="Helvetica" charset="0"/>
                    <a:ea typeface="ＭＳ Ｐゴシック" charset="0"/>
                    <a:cs typeface="ＭＳ Ｐゴシック" charset="0"/>
                  </a:rPr>
                  <a:t>ФИН</a:t>
                </a:r>
                <a:r>
                  <a:rPr lang="en-US" sz="900" b="1">
                    <a:solidFill>
                      <a:srgbClr val="000000"/>
                    </a:solidFill>
                    <a:latin typeface="Helvetica" charset="0"/>
                    <a:ea typeface="ＭＳ Ｐゴシック" charset="0"/>
                    <a:cs typeface="ＭＳ Ｐゴシック" charset="0"/>
                  </a:rPr>
                  <a:t>/</a:t>
                </a:r>
                <a:r>
                  <a:rPr lang="mn-MN" sz="900" b="1">
                    <a:solidFill>
                      <a:srgbClr val="000000"/>
                    </a:solidFill>
                    <a:latin typeface="Helvetica" charset="0"/>
                    <a:ea typeface="ＭＳ Ｐゴシック" charset="0"/>
                    <a:cs typeface="ＭＳ Ｐゴシック" charset="0"/>
                  </a:rPr>
                  <a:t>К</a:t>
                </a:r>
                <a:r>
                  <a:rPr lang="en-US" sz="900" b="1">
                    <a:solidFill>
                      <a:srgbClr val="000000"/>
                    </a:solidFill>
                    <a:latin typeface="Helvetica" charset="0"/>
                    <a:ea typeface="ＭＳ Ｐゴシック" charset="0"/>
                    <a:cs typeface="ＭＳ Ｐゴシック" charset="0"/>
                  </a:rPr>
                  <a:t>O</a:t>
                </a:r>
                <a:r>
                  <a:rPr lang="mn-MN" sz="900" b="1">
                    <a:solidFill>
                      <a:srgbClr val="000000"/>
                    </a:solidFill>
                    <a:latin typeface="Helvetica" charset="0"/>
                    <a:ea typeface="ＭＳ Ｐゴシック" charset="0"/>
                    <a:cs typeface="ＭＳ Ｐゴシック" charset="0"/>
                  </a:rPr>
                  <a:t>РИНТ</a:t>
                </a:r>
                <a:endParaRPr lang="en-US" b="1">
                  <a:solidFill>
                    <a:srgbClr val="000000"/>
                  </a:solidFill>
                  <a:latin typeface="Helvetica" charset="0"/>
                  <a:ea typeface="ＭＳ Ｐゴシック" charset="0"/>
                  <a:cs typeface="ＭＳ Ｐゴシック" charset="0"/>
                </a:endParaRPr>
              </a:p>
            </p:txBody>
          </p:sp>
          <p:sp>
            <p:nvSpPr>
              <p:cNvPr id="44097" name="Rectangle 384"/>
              <p:cNvSpPr>
                <a:spLocks noChangeArrowheads="1"/>
              </p:cNvSpPr>
              <p:nvPr/>
            </p:nvSpPr>
            <p:spPr bwMode="auto">
              <a:xfrm>
                <a:off x="1360" y="1425"/>
                <a:ext cx="24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FFFFFF"/>
                    </a:solidFill>
                    <a:latin typeface="Helvetica" charset="0"/>
                    <a:ea typeface="ＭＳ Ｐゴシック" charset="0"/>
                    <a:cs typeface="ＭＳ Ｐゴシック" charset="0"/>
                  </a:rPr>
                  <a:t>ЕФЕС	</a:t>
                </a:r>
                <a:endParaRPr lang="en-US" b="1">
                  <a:solidFill>
                    <a:srgbClr val="FFFFFF"/>
                  </a:solidFill>
                  <a:latin typeface="Helvetica" charset="0"/>
                  <a:ea typeface="ＭＳ Ｐゴシック" charset="0"/>
                  <a:cs typeface="ＭＳ Ｐゴシック" charset="0"/>
                </a:endParaRPr>
              </a:p>
            </p:txBody>
          </p:sp>
          <p:sp>
            <p:nvSpPr>
              <p:cNvPr id="44098" name="Line 385"/>
              <p:cNvSpPr>
                <a:spLocks noChangeShapeType="1"/>
              </p:cNvSpPr>
              <p:nvPr/>
            </p:nvSpPr>
            <p:spPr bwMode="auto">
              <a:xfrm>
                <a:off x="1438" y="1249"/>
                <a:ext cx="63" cy="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44078" name="Group 387"/>
            <p:cNvGrpSpPr>
              <a:grpSpLocks/>
            </p:cNvGrpSpPr>
            <p:nvPr/>
          </p:nvGrpSpPr>
          <p:grpSpPr bwMode="auto">
            <a:xfrm>
              <a:off x="-1052" y="3316"/>
              <a:ext cx="639" cy="564"/>
              <a:chOff x="1306" y="3418"/>
              <a:chExt cx="639" cy="564"/>
            </a:xfrm>
          </p:grpSpPr>
          <p:sp>
            <p:nvSpPr>
              <p:cNvPr id="44083" name="Freeform 388"/>
              <p:cNvSpPr>
                <a:spLocks/>
              </p:cNvSpPr>
              <p:nvPr/>
            </p:nvSpPr>
            <p:spPr bwMode="auto">
              <a:xfrm>
                <a:off x="1380" y="3501"/>
                <a:ext cx="565" cy="432"/>
              </a:xfrm>
              <a:custGeom>
                <a:avLst/>
                <a:gdLst>
                  <a:gd name="T0" fmla="*/ 233 w 1356"/>
                  <a:gd name="T1" fmla="*/ 168 h 955"/>
                  <a:gd name="T2" fmla="*/ 235 w 1356"/>
                  <a:gd name="T3" fmla="*/ 146 h 955"/>
                  <a:gd name="T4" fmla="*/ 210 w 1356"/>
                  <a:gd name="T5" fmla="*/ 102 h 955"/>
                  <a:gd name="T6" fmla="*/ 120 w 1356"/>
                  <a:gd name="T7" fmla="*/ 100 h 955"/>
                  <a:gd name="T8" fmla="*/ 78 w 1356"/>
                  <a:gd name="T9" fmla="*/ 100 h 955"/>
                  <a:gd name="T10" fmla="*/ 75 w 1356"/>
                  <a:gd name="T11" fmla="*/ 89 h 955"/>
                  <a:gd name="T12" fmla="*/ 72 w 1356"/>
                  <a:gd name="T13" fmla="*/ 81 h 955"/>
                  <a:gd name="T14" fmla="*/ 79 w 1356"/>
                  <a:gd name="T15" fmla="*/ 50 h 955"/>
                  <a:gd name="T16" fmla="*/ 64 w 1356"/>
                  <a:gd name="T17" fmla="*/ 28 h 955"/>
                  <a:gd name="T18" fmla="*/ 59 w 1356"/>
                  <a:gd name="T19" fmla="*/ 21 h 955"/>
                  <a:gd name="T20" fmla="*/ 53 w 1356"/>
                  <a:gd name="T21" fmla="*/ 9 h 955"/>
                  <a:gd name="T22" fmla="*/ 26 w 1356"/>
                  <a:gd name="T23" fmla="*/ 19 h 955"/>
                  <a:gd name="T24" fmla="*/ 23 w 1356"/>
                  <a:gd name="T25" fmla="*/ 24 h 955"/>
                  <a:gd name="T26" fmla="*/ 25 w 1356"/>
                  <a:gd name="T27" fmla="*/ 30 h 955"/>
                  <a:gd name="T28" fmla="*/ 22 w 1356"/>
                  <a:gd name="T29" fmla="*/ 45 h 955"/>
                  <a:gd name="T30" fmla="*/ 15 w 1356"/>
                  <a:gd name="T31" fmla="*/ 47 h 955"/>
                  <a:gd name="T32" fmla="*/ 22 w 1356"/>
                  <a:gd name="T33" fmla="*/ 74 h 955"/>
                  <a:gd name="T34" fmla="*/ 14 w 1356"/>
                  <a:gd name="T35" fmla="*/ 116 h 955"/>
                  <a:gd name="T36" fmla="*/ 1 w 1356"/>
                  <a:gd name="T37" fmla="*/ 120 h 955"/>
                  <a:gd name="T38" fmla="*/ 3 w 1356"/>
                  <a:gd name="T39" fmla="*/ 114 h 955"/>
                  <a:gd name="T40" fmla="*/ 11 w 1356"/>
                  <a:gd name="T41" fmla="*/ 107 h 955"/>
                  <a:gd name="T42" fmla="*/ 13 w 1356"/>
                  <a:gd name="T43" fmla="*/ 102 h 955"/>
                  <a:gd name="T44" fmla="*/ 15 w 1356"/>
                  <a:gd name="T45" fmla="*/ 96 h 955"/>
                  <a:gd name="T46" fmla="*/ 9 w 1356"/>
                  <a:gd name="T47" fmla="*/ 80 h 955"/>
                  <a:gd name="T48" fmla="*/ 11 w 1356"/>
                  <a:gd name="T49" fmla="*/ 45 h 955"/>
                  <a:gd name="T50" fmla="*/ 19 w 1356"/>
                  <a:gd name="T51" fmla="*/ 13 h 955"/>
                  <a:gd name="T52" fmla="*/ 28 w 1356"/>
                  <a:gd name="T53" fmla="*/ 6 h 955"/>
                  <a:gd name="T54" fmla="*/ 67 w 1356"/>
                  <a:gd name="T55" fmla="*/ 9 h 955"/>
                  <a:gd name="T56" fmla="*/ 75 w 1356"/>
                  <a:gd name="T57" fmla="*/ 17 h 955"/>
                  <a:gd name="T58" fmla="*/ 78 w 1356"/>
                  <a:gd name="T59" fmla="*/ 28 h 955"/>
                  <a:gd name="T60" fmla="*/ 85 w 1356"/>
                  <a:gd name="T61" fmla="*/ 45 h 955"/>
                  <a:gd name="T62" fmla="*/ 79 w 1356"/>
                  <a:gd name="T63" fmla="*/ 111 h 955"/>
                  <a:gd name="T64" fmla="*/ 85 w 1356"/>
                  <a:gd name="T65" fmla="*/ 155 h 955"/>
                  <a:gd name="T66" fmla="*/ 100 w 1356"/>
                  <a:gd name="T67" fmla="*/ 159 h 955"/>
                  <a:gd name="T68" fmla="*/ 122 w 1356"/>
                  <a:gd name="T69" fmla="*/ 149 h 955"/>
                  <a:gd name="T70" fmla="*/ 134 w 1356"/>
                  <a:gd name="T71" fmla="*/ 155 h 955"/>
                  <a:gd name="T72" fmla="*/ 142 w 1356"/>
                  <a:gd name="T73" fmla="*/ 171 h 955"/>
                  <a:gd name="T74" fmla="*/ 195 w 1356"/>
                  <a:gd name="T75" fmla="*/ 190 h 955"/>
                  <a:gd name="T76" fmla="*/ 217 w 1356"/>
                  <a:gd name="T77" fmla="*/ 195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4084" name="AutoShape 389" descr="Granite"/>
              <p:cNvSpPr>
                <a:spLocks noChangeArrowheads="1"/>
              </p:cNvSpPr>
              <p:nvPr/>
            </p:nvSpPr>
            <p:spPr bwMode="auto">
              <a:xfrm rot="-1339115">
                <a:off x="1824" y="3748"/>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sp>
            <p:nvSpPr>
              <p:cNvPr id="44085" name="AutoShape 390" descr="Granite"/>
              <p:cNvSpPr>
                <a:spLocks noChangeArrowheads="1"/>
              </p:cNvSpPr>
              <p:nvPr/>
            </p:nvSpPr>
            <p:spPr bwMode="auto">
              <a:xfrm rot="-6703883">
                <a:off x="1348" y="3376"/>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vert="eaVert"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sp>
            <p:nvSpPr>
              <p:cNvPr id="44086" name="AutoShape 391" descr="Granite"/>
              <p:cNvSpPr>
                <a:spLocks noChangeArrowheads="1"/>
              </p:cNvSpPr>
              <p:nvPr/>
            </p:nvSpPr>
            <p:spPr bwMode="auto">
              <a:xfrm rot="410537">
                <a:off x="1436" y="3592"/>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sp>
            <p:nvSpPr>
              <p:cNvPr id="44087" name="AutoShape 392" descr="Granite"/>
              <p:cNvSpPr>
                <a:spLocks noChangeArrowheads="1"/>
              </p:cNvSpPr>
              <p:nvPr/>
            </p:nvSpPr>
            <p:spPr bwMode="auto">
              <a:xfrm rot="6145334">
                <a:off x="1704" y="3864"/>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rot="10800000" vert="eaVert"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grpSp>
        <p:grpSp>
          <p:nvGrpSpPr>
            <p:cNvPr id="44079" name="Group 393"/>
            <p:cNvGrpSpPr>
              <a:grpSpLocks/>
            </p:cNvGrpSpPr>
            <p:nvPr/>
          </p:nvGrpSpPr>
          <p:grpSpPr bwMode="auto">
            <a:xfrm>
              <a:off x="-1960" y="3072"/>
              <a:ext cx="627" cy="468"/>
              <a:chOff x="-1158" y="3089"/>
              <a:chExt cx="627" cy="468"/>
            </a:xfrm>
          </p:grpSpPr>
          <p:sp>
            <p:nvSpPr>
              <p:cNvPr id="44081" name="Oval 394"/>
              <p:cNvSpPr>
                <a:spLocks noChangeArrowheads="1"/>
              </p:cNvSpPr>
              <p:nvPr/>
            </p:nvSpPr>
            <p:spPr bwMode="auto">
              <a:xfrm>
                <a:off x="-1158" y="3089"/>
                <a:ext cx="516" cy="468"/>
              </a:xfrm>
              <a:prstGeom prst="ellipse">
                <a:avLst/>
              </a:prstGeom>
              <a:solidFill>
                <a:schemeClr val="accent1"/>
              </a:solidFill>
              <a:ln w="9525">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4082" name="Text Box 395"/>
              <p:cNvSpPr txBox="1">
                <a:spLocks noChangeArrowheads="1"/>
              </p:cNvSpPr>
              <p:nvPr/>
            </p:nvSpPr>
            <p:spPr bwMode="auto">
              <a:xfrm>
                <a:off x="-1143" y="3099"/>
                <a:ext cx="61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3200" baseline="0">
                    <a:solidFill>
                      <a:srgbClr val="000000"/>
                    </a:solidFill>
                    <a:latin typeface="Comic Sans MS" charset="0"/>
                  </a:rPr>
                  <a:t>#3</a:t>
                </a:r>
              </a:p>
            </p:txBody>
          </p:sp>
        </p:grpSp>
        <p:sp>
          <p:nvSpPr>
            <p:cNvPr id="84364" name="Text Box 396"/>
            <p:cNvSpPr txBox="1">
              <a:spLocks noChangeArrowheads="1"/>
            </p:cNvSpPr>
            <p:nvPr/>
          </p:nvSpPr>
          <p:spPr bwMode="auto">
            <a:xfrm>
              <a:off x="-730" y="3085"/>
              <a:ext cx="893" cy="220"/>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defTabSz="914400" eaLnBrk="0" fontAlgn="base" hangingPunct="0">
                <a:spcBef>
                  <a:spcPct val="50000"/>
                </a:spcBef>
                <a:spcAft>
                  <a:spcPct val="0"/>
                </a:spcAft>
                <a:defRPr/>
              </a:pPr>
              <a:r>
                <a:rPr lang="mn-MN" sz="1600" b="1">
                  <a:solidFill>
                    <a:srgbClr val="000000"/>
                  </a:solidFill>
                  <a:latin typeface="Arial" pitchFamily="34" charset="0"/>
                  <a:ea typeface="ＭＳ Ｐゴシック" charset="0"/>
                  <a:cs typeface="ＭＳ Ｐゴシック" charset="0"/>
                </a:rPr>
                <a:t>Үйлс</a:t>
              </a:r>
              <a:r>
                <a:rPr lang="en-US" sz="1600" b="1">
                  <a:solidFill>
                    <a:srgbClr val="000000"/>
                  </a:solidFill>
                  <a:latin typeface="Arial" pitchFamily="34" charset="0"/>
                  <a:ea typeface="ＭＳ Ｐゴシック" charset="0"/>
                  <a:cs typeface="ＭＳ Ｐゴシック" charset="0"/>
                </a:rPr>
                <a:t> 18-21</a:t>
              </a:r>
            </a:p>
          </p:txBody>
        </p:sp>
      </p:grpSp>
      <p:grpSp>
        <p:nvGrpSpPr>
          <p:cNvPr id="44071" name="Group 419"/>
          <p:cNvGrpSpPr>
            <a:grpSpLocks/>
          </p:cNvGrpSpPr>
          <p:nvPr/>
        </p:nvGrpSpPr>
        <p:grpSpPr bwMode="auto">
          <a:xfrm>
            <a:off x="1536989" y="6158065"/>
            <a:ext cx="1708727" cy="244598"/>
            <a:chOff x="805" y="5203"/>
            <a:chExt cx="1184" cy="159"/>
          </a:xfrm>
        </p:grpSpPr>
        <p:sp>
          <p:nvSpPr>
            <p:cNvPr id="84388" name="Rectangle 420"/>
            <p:cNvSpPr>
              <a:spLocks noChangeArrowheads="1"/>
            </p:cNvSpPr>
            <p:nvPr/>
          </p:nvSpPr>
          <p:spPr bwMode="auto">
            <a:xfrm>
              <a:off x="1648" y="5222"/>
              <a:ext cx="341"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АРАБ</a:t>
              </a:r>
              <a:endParaRPr lang="en-US" sz="1600">
                <a:solidFill>
                  <a:srgbClr val="000000"/>
                </a:solidFill>
                <a:latin typeface="Arial" charset="0"/>
                <a:ea typeface="ＭＳ Ｐゴシック" charset="0"/>
                <a:cs typeface="ＭＳ Ｐゴシック" charset="0"/>
              </a:endParaRPr>
            </a:p>
          </p:txBody>
        </p:sp>
        <p:sp>
          <p:nvSpPr>
            <p:cNvPr id="84389" name="Rectangle 421"/>
            <p:cNvSpPr>
              <a:spLocks noChangeArrowheads="1"/>
            </p:cNvSpPr>
            <p:nvPr/>
          </p:nvSpPr>
          <p:spPr bwMode="auto">
            <a:xfrm>
              <a:off x="805" y="5203"/>
              <a:ext cx="444"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АФРИК</a:t>
              </a:r>
              <a:endParaRPr lang="en-US" sz="1600">
                <a:solidFill>
                  <a:srgbClr val="000000"/>
                </a:solidFill>
                <a:latin typeface="Arial" charset="0"/>
                <a:ea typeface="ＭＳ Ｐゴシック" charset="0"/>
                <a:cs typeface="ＭＳ Ｐゴシック" charset="0"/>
              </a:endParaRPr>
            </a:p>
          </p:txBody>
        </p:sp>
      </p:grpSp>
      <p:grpSp>
        <p:nvGrpSpPr>
          <p:cNvPr id="44072" name="Group 422"/>
          <p:cNvGrpSpPr>
            <a:grpSpLocks/>
          </p:cNvGrpSpPr>
          <p:nvPr/>
        </p:nvGrpSpPr>
        <p:grpSpPr bwMode="auto">
          <a:xfrm>
            <a:off x="1294536" y="4284345"/>
            <a:ext cx="1708727" cy="244598"/>
            <a:chOff x="805" y="5203"/>
            <a:chExt cx="1184" cy="159"/>
          </a:xfrm>
        </p:grpSpPr>
        <p:sp>
          <p:nvSpPr>
            <p:cNvPr id="84391" name="Rectangle 423"/>
            <p:cNvSpPr>
              <a:spLocks noChangeArrowheads="1"/>
            </p:cNvSpPr>
            <p:nvPr/>
          </p:nvSpPr>
          <p:spPr bwMode="auto">
            <a:xfrm>
              <a:off x="1648" y="5222"/>
              <a:ext cx="341"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АРАБ</a:t>
              </a:r>
              <a:endParaRPr lang="en-US" sz="1600">
                <a:solidFill>
                  <a:srgbClr val="000000"/>
                </a:solidFill>
                <a:latin typeface="Arial" charset="0"/>
                <a:ea typeface="ＭＳ Ｐゴシック" charset="0"/>
                <a:cs typeface="ＭＳ Ｐゴシック" charset="0"/>
              </a:endParaRPr>
            </a:p>
          </p:txBody>
        </p:sp>
        <p:sp>
          <p:nvSpPr>
            <p:cNvPr id="84392" name="Rectangle 424"/>
            <p:cNvSpPr>
              <a:spLocks noChangeArrowheads="1"/>
            </p:cNvSpPr>
            <p:nvPr/>
          </p:nvSpPr>
          <p:spPr bwMode="auto">
            <a:xfrm>
              <a:off x="805" y="5203"/>
              <a:ext cx="444"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АФРИК</a:t>
              </a:r>
              <a:endParaRPr lang="en-US" sz="1600">
                <a:solidFill>
                  <a:srgbClr val="000000"/>
                </a:solidFill>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4050580814"/>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287319" y="2249082"/>
            <a:ext cx="3485285" cy="48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endParaRPr lang="en-US" sz="2500" b="0" baseline="0">
              <a:solidFill>
                <a:srgbClr val="000000"/>
              </a:solidFill>
              <a:latin typeface="Times" charset="0"/>
            </a:endParaRPr>
          </a:p>
        </p:txBody>
      </p:sp>
      <p:sp>
        <p:nvSpPr>
          <p:cNvPr id="16387" name="Text Box 3"/>
          <p:cNvSpPr txBox="1">
            <a:spLocks noChangeArrowheads="1"/>
          </p:cNvSpPr>
          <p:nvPr/>
        </p:nvSpPr>
        <p:spPr bwMode="auto">
          <a:xfrm>
            <a:off x="1082388" y="2258311"/>
            <a:ext cx="5359977" cy="48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endParaRPr lang="en-US" sz="2500" b="0" baseline="0">
              <a:solidFill>
                <a:srgbClr val="000000"/>
              </a:solidFill>
              <a:latin typeface="Times" charset="0"/>
            </a:endParaRPr>
          </a:p>
        </p:txBody>
      </p:sp>
      <p:sp>
        <p:nvSpPr>
          <p:cNvPr id="16388" name="Rectangle 5"/>
          <p:cNvSpPr>
            <a:spLocks noChangeArrowheads="1"/>
          </p:cNvSpPr>
          <p:nvPr/>
        </p:nvSpPr>
        <p:spPr bwMode="auto">
          <a:xfrm>
            <a:off x="2955638" y="110762"/>
            <a:ext cx="3586307" cy="3276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6389" name="Text Box 6"/>
          <p:cNvSpPr txBox="1">
            <a:spLocks noChangeArrowheads="1"/>
          </p:cNvSpPr>
          <p:nvPr/>
        </p:nvSpPr>
        <p:spPr bwMode="auto">
          <a:xfrm>
            <a:off x="2120036" y="539964"/>
            <a:ext cx="4349750"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3200">
                <a:solidFill>
                  <a:srgbClr val="000000"/>
                </a:solidFill>
                <a:latin typeface="Times New Roman" charset="0"/>
              </a:rPr>
              <a:t>Агуулга</a:t>
            </a:r>
            <a:endParaRPr lang="en-US" sz="3200">
              <a:solidFill>
                <a:srgbClr val="000000"/>
              </a:solidFill>
              <a:latin typeface="Times New Roman" charset="0"/>
            </a:endParaRPr>
          </a:p>
        </p:txBody>
      </p:sp>
      <p:sp>
        <p:nvSpPr>
          <p:cNvPr id="16390" name="Rectangle 7"/>
          <p:cNvSpPr>
            <a:spLocks noChangeArrowheads="1"/>
          </p:cNvSpPr>
          <p:nvPr/>
        </p:nvSpPr>
        <p:spPr bwMode="auto">
          <a:xfrm>
            <a:off x="-1381126" y="395359"/>
            <a:ext cx="1846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rIns="91438">
            <a:spAutoFit/>
          </a:bodyPr>
          <a:lstStyle/>
          <a:p>
            <a:pPr defTabSz="914400" eaLnBrk="0" fontAlgn="base" hangingPunct="0">
              <a:spcBef>
                <a:spcPct val="0"/>
              </a:spcBef>
              <a:spcAft>
                <a:spcPct val="0"/>
              </a:spcAft>
            </a:pPr>
            <a:endParaRPr lang="en-US" sz="1200" baseline="-25000">
              <a:solidFill>
                <a:srgbClr val="000000"/>
              </a:solidFill>
              <a:latin typeface="Comic Sans MS" charset="0"/>
              <a:ea typeface="ＭＳ Ｐゴシック" charset="0"/>
              <a:cs typeface="ＭＳ Ｐゴシック" charset="0"/>
            </a:endParaRPr>
          </a:p>
        </p:txBody>
      </p:sp>
      <p:sp>
        <p:nvSpPr>
          <p:cNvPr id="16391" name="Rectangle 8"/>
          <p:cNvSpPr>
            <a:spLocks noChangeArrowheads="1"/>
          </p:cNvSpPr>
          <p:nvPr/>
        </p:nvSpPr>
        <p:spPr bwMode="auto">
          <a:xfrm>
            <a:off x="1490807" y="1090698"/>
            <a:ext cx="4922693" cy="81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p>
            <a:pPr marL="485775" indent="-485775" defTabSz="914400" eaLnBrk="0" fontAlgn="base" hangingPunct="0">
              <a:lnSpc>
                <a:spcPct val="65000"/>
              </a:lnSpc>
              <a:spcBef>
                <a:spcPct val="50000"/>
              </a:spcBef>
              <a:spcAft>
                <a:spcPct val="0"/>
              </a:spcAft>
              <a:buFont typeface="Times" charset="0"/>
              <a:buNone/>
            </a:pPr>
            <a:r>
              <a:rPr lang="en-US" sz="1200" b="1">
                <a:solidFill>
                  <a:srgbClr val="000000"/>
                </a:solidFill>
                <a:latin typeface="Arial" charset="0"/>
                <a:ea typeface="ＭＳ Ｐゴシック" charset="0"/>
                <a:cs typeface="ＭＳ Ｐゴシック" charset="0"/>
              </a:rPr>
              <a:t>01	</a:t>
            </a:r>
            <a:r>
              <a:rPr lang="mn-MN" sz="1200" b="1">
                <a:solidFill>
                  <a:srgbClr val="000000"/>
                </a:solidFill>
                <a:latin typeface="Arial" charset="0"/>
                <a:ea typeface="ＭＳ Ｐゴシック" charset="0"/>
                <a:cs typeface="ＭＳ Ｐゴシック" charset="0"/>
              </a:rPr>
              <a:t>Б</a:t>
            </a:r>
            <a:r>
              <a:rPr lang="en-US" sz="1200" b="1">
                <a:solidFill>
                  <a:srgbClr val="000000"/>
                </a:solidFill>
                <a:latin typeface="Arial" charset="0"/>
                <a:ea typeface="ＭＳ Ｐゴシック" charset="0"/>
                <a:cs typeface="ＭＳ Ｐゴシック" charset="0"/>
              </a:rPr>
              <a:t>7</a:t>
            </a:r>
            <a:r>
              <a:rPr lang="mn-MN" sz="1200" b="1">
                <a:solidFill>
                  <a:srgbClr val="000000"/>
                </a:solidFill>
                <a:latin typeface="Arial" charset="0"/>
                <a:ea typeface="ＭＳ Ｐゴシック" charset="0"/>
                <a:cs typeface="ＭＳ Ｐゴシック" charset="0"/>
              </a:rPr>
              <a:t>ЧЕ</a:t>
            </a:r>
            <a:r>
              <a:rPr lang="en-US" sz="1200" b="1">
                <a:solidFill>
                  <a:srgbClr val="000000"/>
                </a:solidFill>
                <a:latin typeface="Arial" charset="0"/>
                <a:ea typeface="ＭＳ Ｐゴシック" charset="0"/>
                <a:cs typeface="ＭＳ Ｐゴシック" charset="0"/>
              </a:rPr>
              <a:t> </a:t>
            </a:r>
            <a:r>
              <a:rPr lang="mn-MN" sz="1200" b="1">
                <a:solidFill>
                  <a:srgbClr val="000000"/>
                </a:solidFill>
                <a:latin typeface="Arial" charset="0"/>
                <a:ea typeface="ＭＳ Ｐゴシック" charset="0"/>
                <a:cs typeface="ＭＳ Ｐゴシック" charset="0"/>
              </a:rPr>
              <a:t>хуудас</a:t>
            </a:r>
            <a:r>
              <a:rPr lang="en-US" sz="1200" b="1">
                <a:solidFill>
                  <a:srgbClr val="000000"/>
                </a:solidFill>
                <a:latin typeface="Arial" charset="0"/>
                <a:ea typeface="ＭＳ Ｐゴシック" charset="0"/>
                <a:cs typeface="ＭＳ Ｐゴシック" charset="0"/>
              </a:rPr>
              <a:t>: </a:t>
            </a:r>
            <a:r>
              <a:rPr lang="ja-JP" altLang="en-US" sz="1200" b="1">
                <a:solidFill>
                  <a:srgbClr val="000000"/>
                </a:solidFill>
                <a:latin typeface="Arial" charset="0"/>
                <a:ea typeface="ＭＳ Ｐゴシック" charset="0"/>
                <a:cs typeface="ＭＳ Ｐゴシック" charset="0"/>
              </a:rPr>
              <a:t>“</a:t>
            </a:r>
            <a:r>
              <a:rPr lang="mn-MN" sz="1200" b="1">
                <a:solidFill>
                  <a:srgbClr val="000000"/>
                </a:solidFill>
                <a:latin typeface="Arial" charset="0"/>
                <a:ea typeface="ＭＳ Ｐゴシック" charset="0"/>
                <a:cs typeface="ＭＳ Ｐゴシック" charset="0"/>
              </a:rPr>
              <a:t>Эндээс бүх юм эхэлж байна”</a:t>
            </a:r>
          </a:p>
          <a:p>
            <a:pPr marL="485775" indent="-485775" defTabSz="914400" eaLnBrk="0" fontAlgn="base" hangingPunct="0">
              <a:lnSpc>
                <a:spcPct val="65000"/>
              </a:lnSpc>
              <a:spcBef>
                <a:spcPct val="50000"/>
              </a:spcBef>
              <a:spcAft>
                <a:spcPct val="0"/>
              </a:spcAft>
              <a:buFont typeface="Times" charset="0"/>
              <a:buNone/>
            </a:pPr>
            <a:r>
              <a:rPr lang="en-US" sz="1200" b="1">
                <a:solidFill>
                  <a:srgbClr val="000000"/>
                </a:solidFill>
                <a:latin typeface="Arial" charset="0"/>
                <a:ea typeface="ＭＳ Ｐゴシック" charset="0"/>
                <a:cs typeface="ＭＳ Ｐゴシック" charset="0"/>
              </a:rPr>
              <a:t>02	</a:t>
            </a:r>
            <a:r>
              <a:rPr lang="mn-MN" sz="1200" b="1">
                <a:solidFill>
                  <a:srgbClr val="000000"/>
                </a:solidFill>
                <a:latin typeface="Arial" charset="0"/>
                <a:ea typeface="ＭＳ Ｐゴシック" charset="0"/>
                <a:cs typeface="ＭＳ Ｐゴシック" charset="0"/>
              </a:rPr>
              <a:t>Б</a:t>
            </a:r>
            <a:r>
              <a:rPr lang="en-US" sz="1200" b="1">
                <a:solidFill>
                  <a:srgbClr val="000000"/>
                </a:solidFill>
                <a:latin typeface="Arial" charset="0"/>
                <a:ea typeface="ＭＳ Ｐゴシック" charset="0"/>
                <a:cs typeface="ＭＳ Ｐゴシック" charset="0"/>
              </a:rPr>
              <a:t>7</a:t>
            </a:r>
            <a:r>
              <a:rPr lang="mn-MN" sz="1200" b="1">
                <a:solidFill>
                  <a:srgbClr val="000000"/>
                </a:solidFill>
                <a:latin typeface="Arial" charset="0"/>
                <a:ea typeface="ＭＳ Ｐゴシック" charset="0"/>
                <a:cs typeface="ＭＳ Ｐゴシック" charset="0"/>
              </a:rPr>
              <a:t>ЧЕ</a:t>
            </a:r>
            <a:r>
              <a:rPr lang="en-US" sz="1200" b="1">
                <a:solidFill>
                  <a:srgbClr val="000000"/>
                </a:solidFill>
                <a:latin typeface="Arial" charset="0"/>
                <a:ea typeface="ＭＳ Ｐゴシック" charset="0"/>
                <a:cs typeface="ＭＳ Ｐゴシック" charset="0"/>
              </a:rPr>
              <a:t> </a:t>
            </a:r>
            <a:r>
              <a:rPr lang="mn-MN" sz="1200" b="1">
                <a:solidFill>
                  <a:srgbClr val="000000"/>
                </a:solidFill>
                <a:latin typeface="Arial" charset="0"/>
                <a:ea typeface="ＭＳ Ｐゴシック" charset="0"/>
                <a:cs typeface="ＭＳ Ｐゴシック" charset="0"/>
              </a:rPr>
              <a:t>Асуулгын хуудас</a:t>
            </a:r>
            <a:endParaRPr lang="en-US" sz="1200" b="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03	</a:t>
            </a:r>
            <a:r>
              <a:rPr lang="mn-MN" sz="1200" b="1">
                <a:solidFill>
                  <a:srgbClr val="000000"/>
                </a:solidFill>
                <a:latin typeface="Arial" charset="0"/>
                <a:ea typeface="ＭＳ Ｐゴシック" charset="0"/>
                <a:cs typeface="ＭＳ Ｐゴシック" charset="0"/>
              </a:rPr>
              <a:t>Библийн тайзыг зуръя</a:t>
            </a:r>
            <a:r>
              <a:rPr lang="en-US" sz="1200" b="1">
                <a:solidFill>
                  <a:srgbClr val="000000"/>
                </a:solidFill>
                <a:latin typeface="Arial" charset="0"/>
                <a:ea typeface="ＭＳ Ｐゴシック" charset="0"/>
                <a:cs typeface="ＭＳ Ｐゴシック" charset="0"/>
              </a:rPr>
              <a:t>	</a:t>
            </a: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04	</a:t>
            </a:r>
            <a:r>
              <a:rPr lang="mn-MN" sz="1200" b="1">
                <a:solidFill>
                  <a:srgbClr val="000000"/>
                </a:solidFill>
                <a:latin typeface="Arial" charset="0"/>
                <a:ea typeface="ＭＳ Ｐゴシック" charset="0"/>
                <a:cs typeface="ＭＳ Ｐゴシック" charset="0"/>
              </a:rPr>
              <a:t>“Библийн файл”-ыг ангил </a:t>
            </a:r>
            <a:r>
              <a:rPr lang="en-US" sz="1200" b="1">
                <a:solidFill>
                  <a:srgbClr val="000000"/>
                </a:solidFill>
                <a:latin typeface="Arial" charset="0"/>
                <a:ea typeface="ＭＳ Ｐゴシック" charset="0"/>
                <a:cs typeface="ＭＳ Ｐゴシック" charset="0"/>
              </a:rPr>
              <a:t>		</a:t>
            </a: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05	</a:t>
            </a:r>
            <a:r>
              <a:rPr lang="mn-MN" sz="1200" b="1">
                <a:solidFill>
                  <a:srgbClr val="000000"/>
                </a:solidFill>
                <a:latin typeface="Arial" charset="0"/>
                <a:ea typeface="ＭＳ Ｐゴシック" charset="0"/>
                <a:cs typeface="ＭＳ Ｐゴシック" charset="0"/>
              </a:rPr>
              <a:t>“Чимээгүй үе”:</a:t>
            </a:r>
            <a:r>
              <a:rPr lang="en-US" sz="1200" b="1">
                <a:solidFill>
                  <a:srgbClr val="000000"/>
                </a:solidFill>
                <a:latin typeface="Arial" charset="0"/>
                <a:ea typeface="ＭＳ Ｐゴシック" charset="0"/>
                <a:cs typeface="ＭＳ Ｐゴシック" charset="0"/>
              </a:rPr>
              <a:t> </a:t>
            </a:r>
            <a:r>
              <a:rPr lang="mn-MN" sz="1200" b="1">
                <a:solidFill>
                  <a:srgbClr val="000000"/>
                </a:solidFill>
                <a:latin typeface="Arial" charset="0"/>
                <a:ea typeface="ＭＳ Ｐゴシック" charset="0"/>
                <a:cs typeface="ＭＳ Ｐゴシック" charset="0"/>
              </a:rPr>
              <a:t>Малахи, Матай номын завсар үе</a:t>
            </a: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06	</a:t>
            </a:r>
            <a:r>
              <a:rPr lang="mn-MN" sz="1200" b="1">
                <a:solidFill>
                  <a:srgbClr val="000000"/>
                </a:solidFill>
                <a:latin typeface="Arial" charset="0"/>
                <a:ea typeface="ＭＳ Ｐゴシック" charset="0"/>
                <a:cs typeface="ＭＳ Ｐゴシック" charset="0"/>
              </a:rPr>
              <a:t>“Чимээгүй үе”: Малахи, Матай номын завсар үе </a:t>
            </a:r>
            <a:endParaRPr lang="en-US" sz="1200" b="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07	</a:t>
            </a:r>
            <a:r>
              <a:rPr lang="mn-MN" sz="1200" b="1">
                <a:solidFill>
                  <a:srgbClr val="000000"/>
                </a:solidFill>
                <a:latin typeface="Arial" charset="0"/>
                <a:ea typeface="ＭＳ Ｐゴシック" charset="0"/>
                <a:cs typeface="ＭＳ Ｐゴシック" charset="0"/>
              </a:rPr>
              <a:t>Есүсийн аяллын чиглэл </a:t>
            </a:r>
            <a:endParaRPr lang="en-US" sz="1200" b="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08	</a:t>
            </a:r>
            <a:r>
              <a:rPr lang="mn-MN" sz="1200" b="1">
                <a:solidFill>
                  <a:srgbClr val="000000"/>
                </a:solidFill>
                <a:latin typeface="Arial" charset="0"/>
                <a:ea typeface="ＭＳ Ｐゴシック" charset="0"/>
                <a:cs typeface="ＭＳ Ｐゴシック" charset="0"/>
              </a:rPr>
              <a:t>Библийн цагалбар болон түүхэн шугамыг оюундаа нэхэх</a:t>
            </a:r>
            <a:endParaRPr lang="en-US" sz="1200" b="1" i="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09</a:t>
            </a:r>
            <a:r>
              <a:rPr lang="en-US" sz="1200" b="1" i="1">
                <a:solidFill>
                  <a:srgbClr val="000000"/>
                </a:solidFill>
                <a:latin typeface="Arial" charset="0"/>
                <a:ea typeface="ＭＳ Ｐゴシック" charset="0"/>
                <a:cs typeface="ＭＳ Ｐゴシック" charset="0"/>
              </a:rPr>
              <a:t>	</a:t>
            </a:r>
            <a:r>
              <a:rPr lang="mn-MN" sz="1200" b="1" i="1">
                <a:solidFill>
                  <a:srgbClr val="000000"/>
                </a:solidFill>
                <a:latin typeface="Arial" charset="0"/>
                <a:ea typeface="ＭＳ Ｐゴシック" charset="0"/>
                <a:cs typeface="ＭＳ Ｐゴシック" charset="0"/>
              </a:rPr>
              <a:t>Цээжлэх карт</a:t>
            </a:r>
            <a:r>
              <a:rPr lang="mn-MN" sz="1200" b="1">
                <a:solidFill>
                  <a:srgbClr val="000000"/>
                </a:solidFill>
                <a:latin typeface="Arial" charset="0"/>
                <a:ea typeface="ＭＳ Ｐゴシック" charset="0"/>
                <a:cs typeface="ＭＳ Ｐゴシック" charset="0"/>
              </a:rPr>
              <a:t> </a:t>
            </a:r>
            <a:r>
              <a:rPr lang="en-US" sz="1200" b="1">
                <a:solidFill>
                  <a:srgbClr val="000000"/>
                </a:solidFill>
                <a:latin typeface="Arial" charset="0"/>
                <a:ea typeface="ＭＳ Ｐゴシック" charset="0"/>
                <a:cs typeface="ＭＳ Ｐゴシック" charset="0"/>
              </a:rPr>
              <a:t>		</a:t>
            </a: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10	</a:t>
            </a:r>
            <a:r>
              <a:rPr lang="mn-MN" sz="1200" b="1">
                <a:solidFill>
                  <a:srgbClr val="000000"/>
                </a:solidFill>
                <a:latin typeface="Arial" charset="0"/>
                <a:ea typeface="ＭＳ Ｐゴシック" charset="0"/>
                <a:cs typeface="ＭＳ Ｐゴシック" charset="0"/>
              </a:rPr>
              <a:t>Библийн илэрхийллийн “яс мод”: Нөхцөл шаардаагүй ....</a:t>
            </a:r>
            <a:r>
              <a:rPr lang="en-US" sz="1200" b="1">
                <a:solidFill>
                  <a:srgbClr val="000000"/>
                </a:solidFill>
                <a:latin typeface="Arial" charset="0"/>
                <a:ea typeface="ＭＳ Ｐゴシック" charset="0"/>
                <a:cs typeface="ＭＳ Ｐゴシック" charset="0"/>
              </a:rPr>
              <a:t>                       </a:t>
            </a: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11	</a:t>
            </a:r>
            <a:r>
              <a:rPr lang="mn-MN" sz="1200" b="1">
                <a:solidFill>
                  <a:srgbClr val="000000"/>
                </a:solidFill>
                <a:latin typeface="Arial" charset="0"/>
                <a:ea typeface="ＭＳ Ｐゴシック" charset="0"/>
                <a:cs typeface="ＭＳ Ｐゴシック" charset="0"/>
              </a:rPr>
              <a:t>Бурханы сүр жавхлант нэрс </a:t>
            </a:r>
            <a:endParaRPr lang="en-US" sz="1200" b="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12	 </a:t>
            </a:r>
            <a:r>
              <a:rPr lang="mn-MN" sz="1200" b="1">
                <a:solidFill>
                  <a:srgbClr val="000000"/>
                </a:solidFill>
                <a:latin typeface="Arial" charset="0"/>
                <a:ea typeface="ＭＳ Ｐゴシック" charset="0"/>
                <a:cs typeface="ＭＳ Ｐゴシック" charset="0"/>
              </a:rPr>
              <a:t>Библийн илэрхийллийн “яс мод”: Нөхцөл шаардаагүй ... </a:t>
            </a:r>
            <a:endParaRPr lang="en-US" sz="1200" b="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13	</a:t>
            </a:r>
            <a:r>
              <a:rPr lang="mn-MN" sz="1200" b="1">
                <a:solidFill>
                  <a:srgbClr val="000000"/>
                </a:solidFill>
                <a:latin typeface="Arial" charset="0"/>
                <a:ea typeface="ＭＳ Ｐゴシック" charset="0"/>
                <a:cs typeface="ＭＳ Ｐゴシック" charset="0"/>
              </a:rPr>
              <a:t>Эртний гэрээнүүд болон хэлэлцээрүүд </a:t>
            </a:r>
            <a:endParaRPr lang="en-US" sz="1200" b="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buFontTx/>
              <a:buAutoNum type="arabicPlain" startAt="14"/>
            </a:pPr>
            <a:r>
              <a:rPr lang="mn-MN" sz="1200" b="1">
                <a:solidFill>
                  <a:srgbClr val="000000"/>
                </a:solidFill>
                <a:latin typeface="Arial" charset="0"/>
                <a:ea typeface="ＭＳ Ｐゴシック" charset="0"/>
                <a:cs typeface="ＭＳ Ｐゴシック" charset="0"/>
              </a:rPr>
              <a:t>Абрахамд өгсөн Эхлэл номд буй амлалтууд</a:t>
            </a:r>
          </a:p>
          <a:p>
            <a:pPr marL="485775" indent="-485775" defTabSz="914400" eaLnBrk="0" fontAlgn="base" hangingPunct="0">
              <a:lnSpc>
                <a:spcPct val="65000"/>
              </a:lnSpc>
              <a:spcBef>
                <a:spcPct val="50000"/>
              </a:spcBef>
              <a:spcAft>
                <a:spcPct val="0"/>
              </a:spcAft>
              <a:buFontTx/>
              <a:buAutoNum type="arabicPlain" startAt="14"/>
            </a:pPr>
            <a:r>
              <a:rPr lang="mn-MN" sz="1200" b="1">
                <a:solidFill>
                  <a:srgbClr val="000000"/>
                </a:solidFill>
                <a:latin typeface="Arial" charset="0"/>
                <a:ea typeface="ＭＳ Ｐゴシック" charset="0"/>
                <a:cs typeface="ＭＳ Ｐゴシック" charset="0"/>
              </a:rPr>
              <a:t>Мосетэй хийсэн Бурханы онцгой зохицуулга</a:t>
            </a:r>
            <a:endParaRPr lang="en-US" sz="1200" b="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16	</a:t>
            </a:r>
            <a:r>
              <a:rPr lang="mn-MN" sz="1200" b="1">
                <a:solidFill>
                  <a:srgbClr val="000000"/>
                </a:solidFill>
                <a:latin typeface="Arial" charset="0"/>
                <a:ea typeface="ＭＳ Ｐゴシック" charset="0"/>
                <a:cs typeface="ＭＳ Ｐゴシック" charset="0"/>
              </a:rPr>
              <a:t>Адамаас Христ хүртэл: Есүс Христийн ургийн бичиг</a:t>
            </a:r>
            <a:endParaRPr lang="en-US" sz="1200" b="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17	</a:t>
            </a:r>
            <a:r>
              <a:rPr lang="mn-MN" sz="1200" b="1">
                <a:solidFill>
                  <a:srgbClr val="000000"/>
                </a:solidFill>
                <a:latin typeface="Arial" charset="0"/>
                <a:ea typeface="ＭＳ Ｐゴシック" charset="0"/>
                <a:cs typeface="ＭＳ Ｐゴシック" charset="0"/>
              </a:rPr>
              <a:t>Тохиолдлоор л төрчихөв үү? </a:t>
            </a:r>
            <a:endParaRPr lang="en-US" sz="1200" b="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18	</a:t>
            </a:r>
            <a:r>
              <a:rPr lang="mn-MN" sz="1200" b="1">
                <a:solidFill>
                  <a:srgbClr val="000000"/>
                </a:solidFill>
                <a:latin typeface="Arial" charset="0"/>
                <a:ea typeface="ＭＳ Ｐゴシック" charset="0"/>
                <a:cs typeface="ＭＳ Ｐゴシック" charset="0"/>
              </a:rPr>
              <a:t>“Нээлттэй” Библи </a:t>
            </a:r>
            <a:r>
              <a:rPr lang="en-US" sz="1200" b="1">
                <a:solidFill>
                  <a:srgbClr val="000000"/>
                </a:solidFill>
                <a:latin typeface="Arial" charset="0"/>
                <a:ea typeface="ＭＳ Ｐゴシック" charset="0"/>
                <a:cs typeface="ＭＳ Ｐゴシック" charset="0"/>
              </a:rPr>
              <a:t>			</a:t>
            </a: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19	</a:t>
            </a:r>
            <a:r>
              <a:rPr lang="mn-MN" sz="1200" b="1">
                <a:solidFill>
                  <a:srgbClr val="000000"/>
                </a:solidFill>
                <a:latin typeface="Arial" charset="0"/>
                <a:ea typeface="ＭＳ Ｐゴシック" charset="0"/>
                <a:cs typeface="ＭＳ Ｐゴシック" charset="0"/>
              </a:rPr>
              <a:t>Номын бүтэц: Хуучин Гэрээг бичив </a:t>
            </a:r>
            <a:r>
              <a:rPr lang="en-US" sz="1200" b="1">
                <a:solidFill>
                  <a:srgbClr val="000000"/>
                </a:solidFill>
                <a:latin typeface="Arial" charset="0"/>
                <a:ea typeface="ＭＳ Ｐゴシック" charset="0"/>
                <a:cs typeface="ＭＳ Ｐゴシック" charset="0"/>
              </a:rPr>
              <a:t>	</a:t>
            </a: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20	</a:t>
            </a:r>
            <a:r>
              <a:rPr lang="mn-MN" sz="1200" b="1">
                <a:solidFill>
                  <a:srgbClr val="000000"/>
                </a:solidFill>
                <a:latin typeface="Arial" charset="0"/>
                <a:ea typeface="ＭＳ Ｐゴシック" charset="0"/>
                <a:cs typeface="ＭＳ Ｐゴシック" charset="0"/>
              </a:rPr>
              <a:t>Шинэ гэрээний номуудыг дэс дарааллаар </a:t>
            </a:r>
            <a:r>
              <a:rPr lang="en-US" sz="1200" b="1">
                <a:solidFill>
                  <a:srgbClr val="000000"/>
                </a:solidFill>
                <a:latin typeface="Arial" charset="0"/>
                <a:ea typeface="ＭＳ Ｐゴシック" charset="0"/>
                <a:cs typeface="ＭＳ Ｐゴシック" charset="0"/>
              </a:rPr>
              <a:t>	</a:t>
            </a: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21	</a:t>
            </a:r>
            <a:r>
              <a:rPr lang="mn-MN" sz="1200" b="1">
                <a:solidFill>
                  <a:srgbClr val="000000"/>
                </a:solidFill>
                <a:latin typeface="Arial" charset="0"/>
                <a:ea typeface="ＭＳ Ｐゴシック" charset="0"/>
                <a:cs typeface="ＭＳ Ｐゴシック" charset="0"/>
              </a:rPr>
              <a:t>Эзэн Есүс Христийн хөрөг</a:t>
            </a:r>
            <a:endParaRPr lang="en-US" sz="1200" b="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22	</a:t>
            </a:r>
            <a:r>
              <a:rPr lang="mn-MN" sz="1200" b="1">
                <a:solidFill>
                  <a:srgbClr val="000000"/>
                </a:solidFill>
                <a:latin typeface="Arial" charset="0"/>
                <a:ea typeface="ＭＳ Ｐゴシック" charset="0"/>
                <a:cs typeface="ＭＳ Ｐゴシック" charset="0"/>
              </a:rPr>
              <a:t>Иоханы Сайн мэдээ: Синоптикоос юугаараа ялгаатай вэ?</a:t>
            </a:r>
            <a:endParaRPr lang="en-US" sz="1200" b="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23	</a:t>
            </a:r>
            <a:r>
              <a:rPr lang="mn-MN" sz="1200" b="1">
                <a:solidFill>
                  <a:srgbClr val="000000"/>
                </a:solidFill>
                <a:latin typeface="Arial" charset="0"/>
                <a:ea typeface="ＭＳ Ｐゴシック" charset="0"/>
                <a:cs typeface="ＭＳ Ｐゴシック" charset="0"/>
              </a:rPr>
              <a:t>Гурван хэсэг үйл явдал: Апостолуудын үйлс</a:t>
            </a:r>
            <a:endParaRPr lang="en-US" sz="1200" b="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24	</a:t>
            </a:r>
            <a:r>
              <a:rPr lang="mn-MN" sz="1200" b="1">
                <a:solidFill>
                  <a:srgbClr val="000000"/>
                </a:solidFill>
                <a:latin typeface="Arial" charset="0"/>
                <a:ea typeface="ＭＳ Ｐゴシック" charset="0"/>
                <a:cs typeface="ＭＳ Ｐゴシック" charset="0"/>
              </a:rPr>
              <a:t>Паул: Түүний аяныг харвал </a:t>
            </a:r>
            <a:endParaRPr lang="en-US" sz="1200" b="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buFont typeface="Times" charset="0"/>
              <a:buAutoNum type="arabicPlain" startAt="25"/>
            </a:pPr>
            <a:r>
              <a:rPr lang="mn-MN" sz="1200" b="1">
                <a:solidFill>
                  <a:srgbClr val="000000"/>
                </a:solidFill>
                <a:latin typeface="Arial" charset="0"/>
                <a:ea typeface="ＭＳ Ｐゴシック" charset="0"/>
                <a:cs typeface="ＭＳ Ｐゴシック" charset="0"/>
              </a:rPr>
              <a:t>Паулын теологийн хоёр гол түлхүүр үнэн </a:t>
            </a:r>
            <a:endParaRPr lang="en-US" sz="1200" b="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buFont typeface="Times" charset="0"/>
              <a:buNone/>
            </a:pPr>
            <a:r>
              <a:rPr lang="en-US" sz="1200" b="1">
                <a:solidFill>
                  <a:srgbClr val="000000"/>
                </a:solidFill>
                <a:latin typeface="Arial" charset="0"/>
                <a:ea typeface="ＭＳ Ｐゴシック" charset="0"/>
                <a:cs typeface="ＭＳ Ｐゴシック" charset="0"/>
              </a:rPr>
              <a:t>26	</a:t>
            </a:r>
            <a:r>
              <a:rPr lang="mn-MN" sz="1200" b="1">
                <a:solidFill>
                  <a:srgbClr val="000000"/>
                </a:solidFill>
                <a:latin typeface="Arial" charset="0"/>
                <a:ea typeface="ＭＳ Ｐゴシック" charset="0"/>
                <a:cs typeface="ＭＳ Ｐゴシック" charset="0"/>
              </a:rPr>
              <a:t>Захидлуудын гол санаа </a:t>
            </a:r>
            <a:r>
              <a:rPr lang="en-US" sz="1200" b="1">
                <a:solidFill>
                  <a:srgbClr val="000000"/>
                </a:solidFill>
                <a:latin typeface="Arial" charset="0"/>
                <a:ea typeface="ＭＳ Ｐゴシック" charset="0"/>
                <a:cs typeface="ＭＳ Ｐゴシック" charset="0"/>
              </a:rPr>
              <a:t>(26a)</a:t>
            </a:r>
          </a:p>
          <a:p>
            <a:pPr marL="485775" indent="-485775" defTabSz="914400" eaLnBrk="0" fontAlgn="base" hangingPunct="0">
              <a:lnSpc>
                <a:spcPct val="65000"/>
              </a:lnSpc>
              <a:spcBef>
                <a:spcPct val="50000"/>
              </a:spcBef>
              <a:spcAft>
                <a:spcPct val="0"/>
              </a:spcAft>
              <a:buFont typeface="Times" charset="0"/>
              <a:buAutoNum type="arabicPlain" startAt="27"/>
            </a:pPr>
            <a:r>
              <a:rPr lang="mn-MN" sz="1200" b="1">
                <a:solidFill>
                  <a:srgbClr val="000000"/>
                </a:solidFill>
                <a:latin typeface="Arial" charset="0"/>
                <a:ea typeface="ＭＳ Ｐゴシック" charset="0"/>
                <a:cs typeface="ＭＳ Ｐゴシック" charset="0"/>
              </a:rPr>
              <a:t>Илчлэлт: Таван гол санаа</a:t>
            </a:r>
            <a:endParaRPr lang="en-US" sz="1200" b="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buFont typeface="Times" charset="0"/>
              <a:buAutoNum type="arabicPlain" startAt="27"/>
            </a:pPr>
            <a:r>
              <a:rPr lang="mn-MN" sz="1200" b="1">
                <a:solidFill>
                  <a:srgbClr val="000000"/>
                </a:solidFill>
                <a:latin typeface="Arial" charset="0"/>
                <a:ea typeface="ＭＳ Ｐゴシック" charset="0"/>
                <a:cs typeface="ＭＳ Ｐゴシック" charset="0"/>
              </a:rPr>
              <a:t>Библийн түүхийн гол санаа</a:t>
            </a:r>
            <a:endParaRPr lang="en-US" sz="1200" b="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buFont typeface="Times" charset="0"/>
              <a:buAutoNum type="arabicPlain" startAt="29"/>
            </a:pPr>
            <a:r>
              <a:rPr lang="mn-MN" sz="1200" b="1">
                <a:solidFill>
                  <a:srgbClr val="000000"/>
                </a:solidFill>
                <a:latin typeface="Arial" charset="0"/>
                <a:ea typeface="ＭＳ Ｐゴシック" charset="0"/>
                <a:cs typeface="ＭＳ Ｐゴシック" charset="0"/>
              </a:rPr>
              <a:t>Танилцуулга бүрэн эхээрээ </a:t>
            </a:r>
          </a:p>
          <a:p>
            <a:pPr marL="485775" indent="-485775" defTabSz="914400" eaLnBrk="0" fontAlgn="base" hangingPunct="0">
              <a:lnSpc>
                <a:spcPct val="65000"/>
              </a:lnSpc>
              <a:spcBef>
                <a:spcPct val="50000"/>
              </a:spcBef>
              <a:spcAft>
                <a:spcPct val="0"/>
              </a:spcAft>
              <a:buFont typeface="Times" charset="0"/>
              <a:buAutoNum type="arabicPlain" startAt="29"/>
            </a:pPr>
            <a:r>
              <a:rPr lang="mn-MN" sz="1200" b="1">
                <a:solidFill>
                  <a:srgbClr val="000000"/>
                </a:solidFill>
                <a:latin typeface="Arial" charset="0"/>
                <a:ea typeface="ＭＳ Ｐゴシック" charset="0"/>
                <a:cs typeface="ＭＳ Ｐゴシック" charset="0"/>
              </a:rPr>
              <a:t>Библийн үйл явдлын тайз</a:t>
            </a:r>
            <a:endParaRPr lang="en-US" sz="1200" b="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31	</a:t>
            </a:r>
            <a:r>
              <a:rPr lang="mn-MN" sz="1200" b="1">
                <a:solidFill>
                  <a:srgbClr val="000000"/>
                </a:solidFill>
                <a:latin typeface="Arial" charset="0"/>
                <a:ea typeface="ＭＳ Ｐゴシック" charset="0"/>
                <a:cs typeface="ＭＳ Ｐゴシック" charset="0"/>
              </a:rPr>
              <a:t>“Библи Файл” ангилал</a:t>
            </a:r>
            <a:endParaRPr lang="en-US" sz="1200" b="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buFont typeface="Times" charset="0"/>
              <a:buNone/>
            </a:pPr>
            <a:r>
              <a:rPr lang="en-US" sz="1200" b="1">
                <a:solidFill>
                  <a:srgbClr val="000000"/>
                </a:solidFill>
                <a:latin typeface="Arial" charset="0"/>
                <a:ea typeface="ＭＳ Ｐゴシック" charset="0"/>
                <a:cs typeface="ＭＳ Ｐゴシック" charset="0"/>
              </a:rPr>
              <a:t>32	</a:t>
            </a:r>
            <a:r>
              <a:rPr lang="mn-MN" sz="1200" b="1">
                <a:solidFill>
                  <a:srgbClr val="000000"/>
                </a:solidFill>
                <a:latin typeface="Arial" charset="0"/>
                <a:ea typeface="ＭＳ Ｐゴシック" charset="0"/>
                <a:cs typeface="ＭＳ Ｐゴシック" charset="0"/>
              </a:rPr>
              <a:t>Абрахамд өгсөн Эхлэлд номд буй амлалтууд</a:t>
            </a:r>
            <a:r>
              <a:rPr lang="en-US" sz="1200" b="1">
                <a:solidFill>
                  <a:srgbClr val="000000"/>
                </a:solidFill>
                <a:latin typeface="Arial" charset="0"/>
                <a:ea typeface="ＭＳ Ｐゴシック" charset="0"/>
                <a:cs typeface="ＭＳ Ｐゴシック" charset="0"/>
              </a:rPr>
              <a:t> </a:t>
            </a:r>
          </a:p>
          <a:p>
            <a:pPr marL="485775" indent="-485775" defTabSz="914400" eaLnBrk="0" fontAlgn="base" hangingPunct="0">
              <a:lnSpc>
                <a:spcPct val="65000"/>
              </a:lnSpc>
              <a:spcBef>
                <a:spcPct val="50000"/>
              </a:spcBef>
              <a:spcAft>
                <a:spcPct val="0"/>
              </a:spcAft>
              <a:buFont typeface="Times" charset="0"/>
              <a:buNone/>
            </a:pPr>
            <a:r>
              <a:rPr lang="en-US" sz="1200" b="1">
                <a:solidFill>
                  <a:srgbClr val="000000"/>
                </a:solidFill>
                <a:latin typeface="Arial" charset="0"/>
                <a:ea typeface="ＭＳ Ｐゴシック" charset="0"/>
                <a:cs typeface="ＭＳ Ｐゴシック" charset="0"/>
              </a:rPr>
              <a:t>33	</a:t>
            </a:r>
            <a:r>
              <a:rPr lang="mn-MN" sz="1200" b="1">
                <a:solidFill>
                  <a:srgbClr val="000000"/>
                </a:solidFill>
                <a:latin typeface="Arial" charset="0"/>
                <a:ea typeface="ＭＳ Ｐゴシック" charset="0"/>
                <a:cs typeface="ＭＳ Ｐゴシック" charset="0"/>
              </a:rPr>
              <a:t>“Нээлттэй” Библи</a:t>
            </a:r>
            <a:endParaRPr lang="en-US" sz="1200" b="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pPr>
            <a:r>
              <a:rPr lang="en-US" sz="1200" b="1">
                <a:solidFill>
                  <a:srgbClr val="000000"/>
                </a:solidFill>
                <a:latin typeface="Arial" charset="0"/>
                <a:ea typeface="ＭＳ Ｐゴシック" charset="0"/>
                <a:cs typeface="ＭＳ Ｐゴシック" charset="0"/>
              </a:rPr>
              <a:t>34	</a:t>
            </a:r>
            <a:r>
              <a:rPr lang="mn-MN" sz="1200" b="1">
                <a:solidFill>
                  <a:srgbClr val="000000"/>
                </a:solidFill>
                <a:latin typeface="Arial" charset="0"/>
                <a:ea typeface="ＭＳ Ｐゴシック" charset="0"/>
                <a:cs typeface="ＭＳ Ｐゴシック" charset="0"/>
              </a:rPr>
              <a:t>Хуучин гэрээ: Номын бүтэц</a:t>
            </a:r>
            <a:endParaRPr lang="en-US" sz="1200" b="1">
              <a:solidFill>
                <a:srgbClr val="000000"/>
              </a:solidFill>
              <a:latin typeface="Arial" charset="0"/>
              <a:ea typeface="ＭＳ Ｐゴシック" charset="0"/>
              <a:cs typeface="ＭＳ Ｐゴシック" charset="0"/>
            </a:endParaRPr>
          </a:p>
          <a:p>
            <a:pPr marL="485775" indent="-485775" defTabSz="914400" eaLnBrk="0" fontAlgn="base" hangingPunct="0">
              <a:lnSpc>
                <a:spcPct val="65000"/>
              </a:lnSpc>
              <a:spcBef>
                <a:spcPct val="50000"/>
              </a:spcBef>
              <a:spcAft>
                <a:spcPct val="0"/>
              </a:spcAft>
              <a:buFontTx/>
              <a:buAutoNum type="arabicPlain" startAt="35"/>
            </a:pPr>
            <a:r>
              <a:rPr lang="mn-MN" sz="1200" b="1">
                <a:solidFill>
                  <a:srgbClr val="000000"/>
                </a:solidFill>
                <a:latin typeface="Arial" charset="0"/>
                <a:ea typeface="ＭＳ Ｐゴシック" charset="0"/>
                <a:cs typeface="ＭＳ Ｐゴシック" charset="0"/>
              </a:rPr>
              <a:t>Шинэ гэрээний номуудыг дэс дарааллаар</a:t>
            </a:r>
          </a:p>
          <a:p>
            <a:pPr marL="485775" indent="-485775" defTabSz="914400" eaLnBrk="0" fontAlgn="base" hangingPunct="0">
              <a:lnSpc>
                <a:spcPct val="65000"/>
              </a:lnSpc>
              <a:spcBef>
                <a:spcPct val="50000"/>
              </a:spcBef>
              <a:spcAft>
                <a:spcPct val="0"/>
              </a:spcAft>
              <a:buFontTx/>
              <a:buAutoNum type="arabicPlain" startAt="35"/>
            </a:pPr>
            <a:r>
              <a:rPr lang="mn-MN" sz="1200" b="1">
                <a:solidFill>
                  <a:srgbClr val="000000"/>
                </a:solidFill>
                <a:latin typeface="Arial" charset="0"/>
                <a:ea typeface="ＭＳ Ｐゴシック" charset="0"/>
                <a:cs typeface="ＭＳ Ｐゴシック" charset="0"/>
              </a:rPr>
              <a:t>Паул: Түүний аяныг харвал</a:t>
            </a:r>
            <a:endParaRPr lang="en-US" sz="1200" b="1">
              <a:solidFill>
                <a:srgbClr val="000000"/>
              </a:solidFill>
              <a:latin typeface="Arial" charset="0"/>
              <a:ea typeface="ＭＳ Ｐゴシック" charset="0"/>
              <a:cs typeface="ＭＳ Ｐゴシック" charset="0"/>
            </a:endParaRPr>
          </a:p>
        </p:txBody>
      </p:sp>
      <p:sp>
        <p:nvSpPr>
          <p:cNvPr id="16392" name="Text Box 9"/>
          <p:cNvSpPr txBox="1">
            <a:spLocks noChangeArrowheads="1"/>
          </p:cNvSpPr>
          <p:nvPr/>
        </p:nvSpPr>
        <p:spPr bwMode="auto">
          <a:xfrm>
            <a:off x="666752" y="1049162"/>
            <a:ext cx="12339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Times New Roman" charset="0"/>
              </a:rPr>
              <a:t>ХЭСЭГ </a:t>
            </a:r>
            <a:r>
              <a:rPr lang="en-US" sz="1200" baseline="0">
                <a:solidFill>
                  <a:srgbClr val="000000"/>
                </a:solidFill>
                <a:latin typeface="Times New Roman" charset="0"/>
              </a:rPr>
              <a:t>I</a:t>
            </a:r>
            <a:endParaRPr lang="en-US" sz="1200" b="0" baseline="0">
              <a:solidFill>
                <a:srgbClr val="000000"/>
              </a:solidFill>
              <a:latin typeface="Times New Roman" charset="0"/>
            </a:endParaRPr>
          </a:p>
        </p:txBody>
      </p:sp>
      <p:sp>
        <p:nvSpPr>
          <p:cNvPr id="16393" name="Text Box 10"/>
          <p:cNvSpPr txBox="1">
            <a:spLocks noChangeArrowheads="1"/>
          </p:cNvSpPr>
          <p:nvPr/>
        </p:nvSpPr>
        <p:spPr bwMode="auto">
          <a:xfrm>
            <a:off x="626342" y="1455289"/>
            <a:ext cx="12339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Times New Roman" charset="0"/>
              </a:rPr>
              <a:t>ХЭСЭГ </a:t>
            </a:r>
            <a:r>
              <a:rPr lang="en-US" sz="1200" baseline="0">
                <a:solidFill>
                  <a:srgbClr val="000000"/>
                </a:solidFill>
                <a:latin typeface="Times New Roman" charset="0"/>
              </a:rPr>
              <a:t>II</a:t>
            </a:r>
            <a:endParaRPr lang="en-US" sz="1200" b="0" baseline="0">
              <a:solidFill>
                <a:srgbClr val="000000"/>
              </a:solidFill>
              <a:latin typeface="Times New Roman" charset="0"/>
            </a:endParaRPr>
          </a:p>
        </p:txBody>
      </p:sp>
      <p:sp>
        <p:nvSpPr>
          <p:cNvPr id="16394" name="Text Box 11"/>
          <p:cNvSpPr txBox="1">
            <a:spLocks noChangeArrowheads="1"/>
          </p:cNvSpPr>
          <p:nvPr/>
        </p:nvSpPr>
        <p:spPr bwMode="auto">
          <a:xfrm>
            <a:off x="551296" y="1747577"/>
            <a:ext cx="12339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200" baseline="0">
                <a:solidFill>
                  <a:srgbClr val="000000"/>
                </a:solidFill>
                <a:latin typeface="Times New Roman" charset="0"/>
              </a:rPr>
              <a:t> </a:t>
            </a:r>
            <a:r>
              <a:rPr lang="mn-MN" sz="1200" baseline="0">
                <a:solidFill>
                  <a:srgbClr val="000000"/>
                </a:solidFill>
                <a:latin typeface="Times New Roman" charset="0"/>
              </a:rPr>
              <a:t>ХЭСЭГ </a:t>
            </a:r>
            <a:r>
              <a:rPr lang="en-US" sz="1200" baseline="0">
                <a:solidFill>
                  <a:srgbClr val="000000"/>
                </a:solidFill>
                <a:latin typeface="Times New Roman" charset="0"/>
              </a:rPr>
              <a:t>III</a:t>
            </a:r>
            <a:endParaRPr lang="en-US" sz="1200" b="0" baseline="0">
              <a:solidFill>
                <a:srgbClr val="000000"/>
              </a:solidFill>
              <a:latin typeface="Times New Roman" charset="0"/>
            </a:endParaRPr>
          </a:p>
        </p:txBody>
      </p:sp>
      <p:sp>
        <p:nvSpPr>
          <p:cNvPr id="16395" name="Text Box 12"/>
          <p:cNvSpPr txBox="1">
            <a:spLocks noChangeArrowheads="1"/>
          </p:cNvSpPr>
          <p:nvPr/>
        </p:nvSpPr>
        <p:spPr bwMode="auto">
          <a:xfrm>
            <a:off x="574387" y="2669054"/>
            <a:ext cx="12339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Times New Roman" charset="0"/>
              </a:rPr>
              <a:t>ХЭСЭГ </a:t>
            </a:r>
            <a:r>
              <a:rPr lang="en-US" sz="1200" baseline="0">
                <a:solidFill>
                  <a:srgbClr val="000000"/>
                </a:solidFill>
                <a:latin typeface="Times New Roman" charset="0"/>
              </a:rPr>
              <a:t>IV</a:t>
            </a:r>
            <a:endParaRPr lang="en-US" sz="1200" b="0" baseline="0">
              <a:solidFill>
                <a:srgbClr val="000000"/>
              </a:solidFill>
              <a:latin typeface="Times New Roman" charset="0"/>
            </a:endParaRPr>
          </a:p>
        </p:txBody>
      </p:sp>
      <p:sp>
        <p:nvSpPr>
          <p:cNvPr id="16396" name="Text Box 13"/>
          <p:cNvSpPr txBox="1">
            <a:spLocks noChangeArrowheads="1"/>
          </p:cNvSpPr>
          <p:nvPr/>
        </p:nvSpPr>
        <p:spPr bwMode="auto">
          <a:xfrm>
            <a:off x="613353" y="2879809"/>
            <a:ext cx="12339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Times New Roman" charset="0"/>
              </a:rPr>
              <a:t>ХЭСЭГ </a:t>
            </a:r>
            <a:r>
              <a:rPr lang="en-US" sz="1200" baseline="0">
                <a:solidFill>
                  <a:srgbClr val="000000"/>
                </a:solidFill>
                <a:latin typeface="Times New Roman" charset="0"/>
              </a:rPr>
              <a:t>V</a:t>
            </a:r>
            <a:endParaRPr lang="en-US" sz="1200" b="0" baseline="0">
              <a:solidFill>
                <a:srgbClr val="000000"/>
              </a:solidFill>
              <a:latin typeface="Times New Roman" charset="0"/>
            </a:endParaRPr>
          </a:p>
        </p:txBody>
      </p:sp>
      <p:sp>
        <p:nvSpPr>
          <p:cNvPr id="16397" name="Text Box 14"/>
          <p:cNvSpPr txBox="1">
            <a:spLocks noChangeArrowheads="1"/>
          </p:cNvSpPr>
          <p:nvPr/>
        </p:nvSpPr>
        <p:spPr bwMode="auto">
          <a:xfrm>
            <a:off x="610467" y="4499699"/>
            <a:ext cx="12339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Times New Roman" charset="0"/>
              </a:rPr>
              <a:t>ХЭСЭГ </a:t>
            </a:r>
            <a:r>
              <a:rPr lang="en-US" sz="1200" baseline="0">
                <a:solidFill>
                  <a:srgbClr val="000000"/>
                </a:solidFill>
                <a:latin typeface="Times New Roman" charset="0"/>
              </a:rPr>
              <a:t>VI</a:t>
            </a:r>
            <a:endParaRPr lang="en-US" sz="1200" b="0" baseline="0">
              <a:solidFill>
                <a:srgbClr val="000000"/>
              </a:solidFill>
              <a:latin typeface="Times New Roman" charset="0"/>
            </a:endParaRPr>
          </a:p>
        </p:txBody>
      </p:sp>
      <p:sp>
        <p:nvSpPr>
          <p:cNvPr id="16398" name="Text Box 15"/>
          <p:cNvSpPr txBox="1">
            <a:spLocks noChangeArrowheads="1"/>
          </p:cNvSpPr>
          <p:nvPr/>
        </p:nvSpPr>
        <p:spPr bwMode="auto">
          <a:xfrm>
            <a:off x="554183" y="4702763"/>
            <a:ext cx="12339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Times New Roman" charset="0"/>
              </a:rPr>
              <a:t>ХЭСЭГ </a:t>
            </a:r>
            <a:r>
              <a:rPr lang="en-US" sz="1200" baseline="0">
                <a:solidFill>
                  <a:srgbClr val="000000"/>
                </a:solidFill>
                <a:latin typeface="Times New Roman" charset="0"/>
              </a:rPr>
              <a:t>VII</a:t>
            </a:r>
            <a:endParaRPr lang="en-US" sz="1200" b="0" baseline="0">
              <a:solidFill>
                <a:srgbClr val="000000"/>
              </a:solidFill>
              <a:latin typeface="Times New Roman" charset="0"/>
            </a:endParaRPr>
          </a:p>
        </p:txBody>
      </p:sp>
      <p:sp>
        <p:nvSpPr>
          <p:cNvPr id="16399" name="Text Box 16"/>
          <p:cNvSpPr txBox="1">
            <a:spLocks noChangeArrowheads="1"/>
          </p:cNvSpPr>
          <p:nvPr/>
        </p:nvSpPr>
        <p:spPr bwMode="auto">
          <a:xfrm>
            <a:off x="505114" y="4913518"/>
            <a:ext cx="12339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Times New Roman" charset="0"/>
              </a:rPr>
              <a:t>ХЭСЭГ </a:t>
            </a:r>
            <a:r>
              <a:rPr lang="en-US" sz="1200" baseline="0">
                <a:solidFill>
                  <a:srgbClr val="000000"/>
                </a:solidFill>
                <a:latin typeface="Times New Roman" charset="0"/>
              </a:rPr>
              <a:t>VIII</a:t>
            </a:r>
            <a:endParaRPr lang="en-US" sz="1200" b="0" baseline="0">
              <a:solidFill>
                <a:srgbClr val="000000"/>
              </a:solidFill>
              <a:latin typeface="Times New Roman" charset="0"/>
            </a:endParaRPr>
          </a:p>
        </p:txBody>
      </p:sp>
      <p:sp>
        <p:nvSpPr>
          <p:cNvPr id="16400" name="Line 17"/>
          <p:cNvSpPr>
            <a:spLocks noChangeShapeType="1"/>
          </p:cNvSpPr>
          <p:nvPr/>
        </p:nvSpPr>
        <p:spPr bwMode="auto">
          <a:xfrm>
            <a:off x="378116" y="6802619"/>
            <a:ext cx="6100330"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6401" name="Text Box 18"/>
          <p:cNvSpPr txBox="1">
            <a:spLocks noChangeArrowheads="1"/>
          </p:cNvSpPr>
          <p:nvPr/>
        </p:nvSpPr>
        <p:spPr bwMode="auto">
          <a:xfrm>
            <a:off x="170296" y="6771854"/>
            <a:ext cx="1233921"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defTabSz="914400" fontAlgn="base">
              <a:spcBef>
                <a:spcPct val="50000"/>
              </a:spcBef>
              <a:spcAft>
                <a:spcPct val="0"/>
              </a:spcAft>
            </a:pPr>
            <a:r>
              <a:rPr lang="mn-MN" sz="1200" baseline="0">
                <a:solidFill>
                  <a:srgbClr val="000000"/>
                </a:solidFill>
                <a:latin typeface="Times New Roman" charset="0"/>
              </a:rPr>
              <a:t>БҮРЭН БОЛСОН ХАВСРАЛТ МАТЕРИАЛ</a:t>
            </a:r>
            <a:endParaRPr lang="en-US" sz="1200" b="0" baseline="0">
              <a:solidFill>
                <a:srgbClr val="000000"/>
              </a:solidFill>
              <a:latin typeface="Times New Roman" charset="0"/>
            </a:endParaRPr>
          </a:p>
        </p:txBody>
      </p:sp>
      <p:sp>
        <p:nvSpPr>
          <p:cNvPr id="16402" name="Line 19"/>
          <p:cNvSpPr>
            <a:spLocks noChangeShapeType="1"/>
          </p:cNvSpPr>
          <p:nvPr/>
        </p:nvSpPr>
        <p:spPr bwMode="auto">
          <a:xfrm>
            <a:off x="389661" y="1464517"/>
            <a:ext cx="60887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6403" name="Line 20"/>
          <p:cNvSpPr>
            <a:spLocks noChangeShapeType="1"/>
          </p:cNvSpPr>
          <p:nvPr/>
        </p:nvSpPr>
        <p:spPr bwMode="auto">
          <a:xfrm>
            <a:off x="398320" y="1673733"/>
            <a:ext cx="60887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6404" name="Line 21"/>
          <p:cNvSpPr>
            <a:spLocks noChangeShapeType="1"/>
          </p:cNvSpPr>
          <p:nvPr/>
        </p:nvSpPr>
        <p:spPr bwMode="auto">
          <a:xfrm>
            <a:off x="366571" y="2701356"/>
            <a:ext cx="60887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6405" name="Line 22"/>
          <p:cNvSpPr>
            <a:spLocks noChangeShapeType="1"/>
          </p:cNvSpPr>
          <p:nvPr/>
        </p:nvSpPr>
        <p:spPr bwMode="auto">
          <a:xfrm>
            <a:off x="389661" y="2893652"/>
            <a:ext cx="60887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6406" name="Line 23"/>
          <p:cNvSpPr>
            <a:spLocks noChangeShapeType="1"/>
          </p:cNvSpPr>
          <p:nvPr/>
        </p:nvSpPr>
        <p:spPr bwMode="auto">
          <a:xfrm>
            <a:off x="366571" y="4533541"/>
            <a:ext cx="60887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6407" name="Line 24"/>
          <p:cNvSpPr>
            <a:spLocks noChangeShapeType="1"/>
          </p:cNvSpPr>
          <p:nvPr/>
        </p:nvSpPr>
        <p:spPr bwMode="auto">
          <a:xfrm>
            <a:off x="375229" y="4727375"/>
            <a:ext cx="60887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6408" name="Line 25"/>
          <p:cNvSpPr>
            <a:spLocks noChangeShapeType="1"/>
          </p:cNvSpPr>
          <p:nvPr/>
        </p:nvSpPr>
        <p:spPr bwMode="auto">
          <a:xfrm>
            <a:off x="375229" y="5150423"/>
            <a:ext cx="60887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6409" name="Line 26"/>
          <p:cNvSpPr>
            <a:spLocks noChangeShapeType="1"/>
          </p:cNvSpPr>
          <p:nvPr/>
        </p:nvSpPr>
        <p:spPr bwMode="auto">
          <a:xfrm>
            <a:off x="383889" y="4936591"/>
            <a:ext cx="60887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Tree>
    <p:extLst>
      <p:ext uri="{BB962C8B-B14F-4D97-AF65-F5344CB8AC3E}">
        <p14:creationId xmlns:p14="http://schemas.microsoft.com/office/powerpoint/2010/main" val="4030426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15455" y="8737873"/>
            <a:ext cx="992909"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endParaRPr lang="en-US" sz="1000">
              <a:solidFill>
                <a:srgbClr val="000000"/>
              </a:solidFill>
              <a:latin typeface="Helvetica" charset="0"/>
              <a:ea typeface="ＭＳ Ｐゴシック" charset="0"/>
              <a:cs typeface="ＭＳ Ｐゴシック" charset="0"/>
            </a:endParaRPr>
          </a:p>
        </p:txBody>
      </p:sp>
      <p:sp>
        <p:nvSpPr>
          <p:cNvPr id="45059" name="Text Box 3"/>
          <p:cNvSpPr txBox="1">
            <a:spLocks noChangeArrowheads="1"/>
          </p:cNvSpPr>
          <p:nvPr/>
        </p:nvSpPr>
        <p:spPr bwMode="auto">
          <a:xfrm>
            <a:off x="6579497" y="42238"/>
            <a:ext cx="1846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2000" b="0" baseline="0">
                <a:solidFill>
                  <a:srgbClr val="000000"/>
                </a:solidFill>
                <a:latin typeface="Comic Sans MS" charset="0"/>
              </a:rPr>
              <a:t> </a:t>
            </a:r>
          </a:p>
        </p:txBody>
      </p:sp>
      <p:sp>
        <p:nvSpPr>
          <p:cNvPr id="45060" name="Text Box 4"/>
          <p:cNvSpPr txBox="1">
            <a:spLocks noChangeArrowheads="1"/>
          </p:cNvSpPr>
          <p:nvPr/>
        </p:nvSpPr>
        <p:spPr bwMode="auto">
          <a:xfrm>
            <a:off x="0" y="1058391"/>
            <a:ext cx="68580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800" i="1" baseline="0">
                <a:solidFill>
                  <a:srgbClr val="000000"/>
                </a:solidFill>
                <a:latin typeface="Arial" charset="0"/>
              </a:rPr>
              <a:t>ПАУЛЫН ТЕОЛОГИЙН ХОЁР ГОЛ ТҮЛХҮҮР ҮНЭН</a:t>
            </a:r>
          </a:p>
          <a:p>
            <a:pPr algn="ctr" defTabSz="914400" fontAlgn="base">
              <a:spcBef>
                <a:spcPct val="50000"/>
              </a:spcBef>
              <a:spcAft>
                <a:spcPct val="0"/>
              </a:spcAft>
            </a:pPr>
            <a:r>
              <a:rPr lang="mn-MN" sz="1800" i="1" baseline="0">
                <a:solidFill>
                  <a:srgbClr val="000000"/>
                </a:solidFill>
                <a:latin typeface="Arial" charset="0"/>
              </a:rPr>
              <a:t>Христэч сэтгэлгээ ба үйлдлийн хамгийн гол суурь</a:t>
            </a:r>
            <a:endParaRPr lang="en-US" sz="1800" i="1" baseline="0">
              <a:solidFill>
                <a:srgbClr val="000000"/>
              </a:solidFill>
              <a:latin typeface="Arial" charset="0"/>
            </a:endParaRPr>
          </a:p>
        </p:txBody>
      </p:sp>
      <p:sp>
        <p:nvSpPr>
          <p:cNvPr id="45061" name="Text Box 5"/>
          <p:cNvSpPr txBox="1">
            <a:spLocks noChangeArrowheads="1"/>
          </p:cNvSpPr>
          <p:nvPr/>
        </p:nvSpPr>
        <p:spPr bwMode="auto">
          <a:xfrm>
            <a:off x="5987762" y="95380"/>
            <a:ext cx="685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25</a:t>
            </a:r>
          </a:p>
        </p:txBody>
      </p:sp>
      <p:sp>
        <p:nvSpPr>
          <p:cNvPr id="45062" name="Text Box 30"/>
          <p:cNvSpPr txBox="1">
            <a:spLocks noChangeArrowheads="1"/>
          </p:cNvSpPr>
          <p:nvPr/>
        </p:nvSpPr>
        <p:spPr bwMode="auto">
          <a:xfrm>
            <a:off x="600364" y="2249082"/>
            <a:ext cx="6072909"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600" baseline="0">
                <a:solidFill>
                  <a:srgbClr val="000000"/>
                </a:solidFill>
                <a:latin typeface="Arial" charset="0"/>
              </a:rPr>
              <a:t>________________ </a:t>
            </a:r>
            <a:r>
              <a:rPr lang="mn-MN" sz="1400" i="1" baseline="0">
                <a:solidFill>
                  <a:srgbClr val="000000"/>
                </a:solidFill>
                <a:latin typeface="Arial" charset="0"/>
              </a:rPr>
              <a:t>гэдэг нь ял ба нүглээс чөлөөлөгдөх чөлөөлөлт бөгөөд </a:t>
            </a:r>
            <a:r>
              <a:rPr lang="en-US" sz="1600" baseline="0">
                <a:solidFill>
                  <a:srgbClr val="000000"/>
                </a:solidFill>
                <a:latin typeface="Arial" charset="0"/>
              </a:rPr>
              <a:t>________________</a:t>
            </a:r>
            <a:r>
              <a:rPr lang="mn-MN" sz="1600" baseline="0">
                <a:solidFill>
                  <a:srgbClr val="000000"/>
                </a:solidFill>
                <a:latin typeface="Arial" charset="0"/>
              </a:rPr>
              <a:t> </a:t>
            </a:r>
            <a:r>
              <a:rPr lang="mn-MN" sz="1400" i="1" baseline="0">
                <a:solidFill>
                  <a:srgbClr val="000000"/>
                </a:solidFill>
                <a:latin typeface="Arial" charset="0"/>
              </a:rPr>
              <a:t>болгодог</a:t>
            </a:r>
          </a:p>
          <a:p>
            <a:pPr defTabSz="914400" fontAlgn="base">
              <a:spcBef>
                <a:spcPct val="50000"/>
              </a:spcBef>
              <a:spcAft>
                <a:spcPct val="0"/>
              </a:spcAft>
            </a:pPr>
            <a:r>
              <a:rPr lang="en-US" sz="1400" i="1" baseline="0">
                <a:solidFill>
                  <a:srgbClr val="000000"/>
                </a:solidFill>
                <a:latin typeface="Arial" charset="0"/>
              </a:rPr>
              <a:t>(</a:t>
            </a:r>
            <a:r>
              <a:rPr lang="mn-MN" sz="1400" i="1" baseline="0">
                <a:solidFill>
                  <a:srgbClr val="000000"/>
                </a:solidFill>
                <a:latin typeface="Arial" charset="0"/>
              </a:rPr>
              <a:t>түргэн</a:t>
            </a:r>
            <a:r>
              <a:rPr lang="en-US" sz="1400" i="1" baseline="0">
                <a:solidFill>
                  <a:srgbClr val="000000"/>
                </a:solidFill>
                <a:latin typeface="Arial" charset="0"/>
              </a:rPr>
              <a:t> </a:t>
            </a:r>
            <a:r>
              <a:rPr lang="mn-MN" sz="1400" i="1" baseline="0">
                <a:solidFill>
                  <a:srgbClr val="000000"/>
                </a:solidFill>
                <a:latin typeface="Arial" charset="0"/>
              </a:rPr>
              <a:t>буюу </a:t>
            </a:r>
            <a:r>
              <a:rPr lang="en-US" sz="1400" i="1" baseline="0">
                <a:solidFill>
                  <a:srgbClr val="000000"/>
                </a:solidFill>
                <a:latin typeface="Arial" charset="0"/>
              </a:rPr>
              <a:t>_________ </a:t>
            </a:r>
            <a:r>
              <a:rPr lang="mn-MN" sz="1400" i="1" baseline="0">
                <a:solidFill>
                  <a:srgbClr val="000000"/>
                </a:solidFill>
                <a:latin typeface="Arial" charset="0"/>
              </a:rPr>
              <a:t>удаагийн үйл явдал</a:t>
            </a:r>
            <a:r>
              <a:rPr lang="en-US" sz="1400" i="1" baseline="0">
                <a:solidFill>
                  <a:srgbClr val="000000"/>
                </a:solidFill>
                <a:latin typeface="Arial" charset="0"/>
              </a:rPr>
              <a:t>!)</a:t>
            </a:r>
          </a:p>
        </p:txBody>
      </p:sp>
      <p:sp>
        <p:nvSpPr>
          <p:cNvPr id="45063" name="Text Box 32"/>
          <p:cNvSpPr txBox="1">
            <a:spLocks noChangeArrowheads="1"/>
          </p:cNvSpPr>
          <p:nvPr/>
        </p:nvSpPr>
        <p:spPr bwMode="auto">
          <a:xfrm>
            <a:off x="652319" y="4904288"/>
            <a:ext cx="6072909"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400" baseline="0">
                <a:solidFill>
                  <a:srgbClr val="000000"/>
                </a:solidFill>
                <a:latin typeface="Arial" charset="0"/>
              </a:rPr>
              <a:t>__________________</a:t>
            </a:r>
            <a:r>
              <a:rPr lang="en-US" sz="1400" i="1" baseline="0">
                <a:solidFill>
                  <a:srgbClr val="000000"/>
                </a:solidFill>
                <a:latin typeface="Arial" charset="0"/>
              </a:rPr>
              <a:t> </a:t>
            </a:r>
            <a:r>
              <a:rPr lang="mn-MN" sz="1400" i="1" baseline="0">
                <a:solidFill>
                  <a:srgbClr val="000000"/>
                </a:solidFill>
                <a:latin typeface="Arial" charset="0"/>
              </a:rPr>
              <a:t>гэдэг нь ямарваа нэгэн ариун зүйлийн төлөө тусгаарлагдах гэсэн үг.</a:t>
            </a:r>
          </a:p>
          <a:p>
            <a:pPr defTabSz="914400" fontAlgn="base">
              <a:spcBef>
                <a:spcPct val="50000"/>
              </a:spcBef>
              <a:spcAft>
                <a:spcPct val="0"/>
              </a:spcAft>
            </a:pPr>
            <a:r>
              <a:rPr lang="en-US" sz="1400" i="1" baseline="0">
                <a:solidFill>
                  <a:srgbClr val="000000"/>
                </a:solidFill>
                <a:latin typeface="Arial" charset="0"/>
              </a:rPr>
              <a:t>(</a:t>
            </a:r>
            <a:r>
              <a:rPr lang="mn-MN" sz="1400" i="1" baseline="0">
                <a:solidFill>
                  <a:srgbClr val="000000"/>
                </a:solidFill>
                <a:latin typeface="Arial" charset="0"/>
              </a:rPr>
              <a:t> </a:t>
            </a:r>
            <a:r>
              <a:rPr lang="en-US" sz="1400" i="1" baseline="0">
                <a:solidFill>
                  <a:srgbClr val="000000"/>
                </a:solidFill>
                <a:latin typeface="Arial" charset="0"/>
              </a:rPr>
              <a:t>__________</a:t>
            </a:r>
            <a:r>
              <a:rPr lang="mn-MN" sz="1400" i="1" baseline="0">
                <a:solidFill>
                  <a:srgbClr val="000000"/>
                </a:solidFill>
                <a:latin typeface="Arial" charset="0"/>
              </a:rPr>
              <a:t>-сэн,төлөвшил бүхий үйл явц</a:t>
            </a:r>
            <a:r>
              <a:rPr lang="en-US" sz="1400" i="1" baseline="0">
                <a:solidFill>
                  <a:srgbClr val="000000"/>
                </a:solidFill>
                <a:latin typeface="Arial" charset="0"/>
              </a:rPr>
              <a:t>)</a:t>
            </a:r>
          </a:p>
        </p:txBody>
      </p:sp>
      <p:sp>
        <p:nvSpPr>
          <p:cNvPr id="45064" name="Text Box 34"/>
          <p:cNvSpPr txBox="1">
            <a:spLocks noChangeArrowheads="1"/>
          </p:cNvSpPr>
          <p:nvPr/>
        </p:nvSpPr>
        <p:spPr bwMode="auto">
          <a:xfrm>
            <a:off x="655205" y="3421311"/>
            <a:ext cx="58650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000" i="1" baseline="0">
                <a:solidFill>
                  <a:srgbClr val="000000"/>
                </a:solidFill>
                <a:latin typeface="Arial" charset="0"/>
              </a:rPr>
              <a:t>Эхл </a:t>
            </a:r>
            <a:r>
              <a:rPr lang="en-US" sz="1000" i="1" baseline="0">
                <a:solidFill>
                  <a:srgbClr val="000000"/>
                </a:solidFill>
                <a:latin typeface="Arial" charset="0"/>
              </a:rPr>
              <a:t>15:6  Тэгээд Абрам ЭЗЭНд итгэсэнд ЭЗЭН түүнийг зөвт байдалд тооцуулав.</a:t>
            </a:r>
          </a:p>
        </p:txBody>
      </p:sp>
      <p:sp>
        <p:nvSpPr>
          <p:cNvPr id="45065" name="Text Box 35"/>
          <p:cNvSpPr txBox="1">
            <a:spLocks noChangeArrowheads="1"/>
          </p:cNvSpPr>
          <p:nvPr/>
        </p:nvSpPr>
        <p:spPr bwMode="auto">
          <a:xfrm>
            <a:off x="643659" y="3793592"/>
            <a:ext cx="58650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000" i="1" baseline="0">
                <a:solidFill>
                  <a:srgbClr val="000000"/>
                </a:solidFill>
                <a:latin typeface="Arial" charset="0"/>
              </a:rPr>
              <a:t>Ром 5</a:t>
            </a:r>
            <a:r>
              <a:rPr lang="en-US" sz="1000" i="1" baseline="0">
                <a:solidFill>
                  <a:srgbClr val="000000"/>
                </a:solidFill>
                <a:latin typeface="Arial" charset="0"/>
              </a:rPr>
              <a:t>:16-18  </a:t>
            </a:r>
            <a:r>
              <a:rPr lang="mn-MN" sz="1000" i="1" baseline="0">
                <a:solidFill>
                  <a:srgbClr val="000000"/>
                </a:solidFill>
                <a:latin typeface="Arial" charset="0"/>
              </a:rPr>
              <a:t>Б</a:t>
            </a:r>
            <a:r>
              <a:rPr lang="en-US" sz="1000" i="1" baseline="0">
                <a:solidFill>
                  <a:srgbClr val="000000"/>
                </a:solidFill>
                <a:latin typeface="Arial" charset="0"/>
              </a:rPr>
              <a:t>и Бурханы сайн мэдээний тахилч болон үйлчлэн Харь үндэстнүүдэд Христ Есүсийн үйлчлэгч болсон. Ингэснээр Харь үндэстнүүдийн өргөл нь тааламжит болж, Ариун Сүнсээр ариусгагдах юм.Тиймд Бурханд хамаарах зүйлсээр Христ Есүс дотор сайрхах шалтгаан надад бий.Учир нь Христийн надаар дамжуулан хийсэн зүйлээс өөр ямар ч юмыг би ярьж зүрхлэхгүй. Тэрээр надаар дамжуулан Харь үндэстнүүдийг дуулгавартай байдалд үгээр болон үйлсээр минь,</a:t>
            </a:r>
          </a:p>
        </p:txBody>
      </p:sp>
      <p:sp>
        <p:nvSpPr>
          <p:cNvPr id="45066" name="Text Box 36"/>
          <p:cNvSpPr txBox="1">
            <a:spLocks noChangeArrowheads="1"/>
          </p:cNvSpPr>
          <p:nvPr/>
        </p:nvSpPr>
        <p:spPr bwMode="auto">
          <a:xfrm>
            <a:off x="565727" y="7414887"/>
            <a:ext cx="58650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000" i="1" baseline="0">
                <a:solidFill>
                  <a:srgbClr val="000000"/>
                </a:solidFill>
                <a:latin typeface="Arial" charset="0"/>
              </a:rPr>
              <a:t>Кол</a:t>
            </a:r>
            <a:r>
              <a:rPr lang="en-US" sz="1000" i="1" baseline="0">
                <a:solidFill>
                  <a:srgbClr val="000000"/>
                </a:solidFill>
                <a:latin typeface="Arial" charset="0"/>
              </a:rPr>
              <a:t> 1:2  Колоссайд байгаа ариун хүмүүст буюу Христ доторх итгэлт ах дүү нарт; Бидний Эцэг Бурханаас амар тайван, нигүүлсэл нь та нарт байх болтугай.</a:t>
            </a:r>
          </a:p>
        </p:txBody>
      </p:sp>
      <p:sp>
        <p:nvSpPr>
          <p:cNvPr id="45067" name="Text Box 37"/>
          <p:cNvSpPr txBox="1">
            <a:spLocks noChangeArrowheads="1"/>
          </p:cNvSpPr>
          <p:nvPr/>
        </p:nvSpPr>
        <p:spPr bwMode="auto">
          <a:xfrm>
            <a:off x="611910" y="5987289"/>
            <a:ext cx="58650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000" i="1" baseline="0">
                <a:solidFill>
                  <a:srgbClr val="000000"/>
                </a:solidFill>
                <a:latin typeface="Arial" charset="0"/>
              </a:rPr>
              <a:t>2 </a:t>
            </a:r>
            <a:r>
              <a:rPr lang="mn-MN" sz="1000" i="1" baseline="0">
                <a:solidFill>
                  <a:srgbClr val="000000"/>
                </a:solidFill>
                <a:latin typeface="Arial" charset="0"/>
              </a:rPr>
              <a:t>Кор</a:t>
            </a:r>
            <a:r>
              <a:rPr lang="en-US" sz="1000" i="1" baseline="0">
                <a:solidFill>
                  <a:srgbClr val="000000"/>
                </a:solidFill>
                <a:latin typeface="Arial" charset="0"/>
              </a:rPr>
              <a:t> 5:17  </a:t>
            </a:r>
            <a:r>
              <a:rPr lang="mn-MN" sz="1000" i="1" baseline="0">
                <a:solidFill>
                  <a:srgbClr val="000000"/>
                </a:solidFill>
                <a:latin typeface="Arial" charset="0"/>
              </a:rPr>
              <a:t>Тиймээс хэрэв хэн нэгэн хүн Христ дотор байвал тэр хүн шинэ бүтээл мөн. Хуучин юмс нь өнгөрчээ. Харагтун, шинэ болсон байна.</a:t>
            </a:r>
            <a:endParaRPr lang="en-US" sz="1000" i="1" baseline="0">
              <a:solidFill>
                <a:srgbClr val="000000"/>
              </a:solidFill>
              <a:latin typeface="Arial" charset="0"/>
            </a:endParaRPr>
          </a:p>
        </p:txBody>
      </p:sp>
      <p:sp>
        <p:nvSpPr>
          <p:cNvPr id="45068" name="Text Box 38"/>
          <p:cNvSpPr txBox="1">
            <a:spLocks noChangeArrowheads="1"/>
          </p:cNvSpPr>
          <p:nvPr/>
        </p:nvSpPr>
        <p:spPr bwMode="auto">
          <a:xfrm>
            <a:off x="585933" y="6519563"/>
            <a:ext cx="58650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000" i="1" baseline="0">
                <a:solidFill>
                  <a:srgbClr val="000000"/>
                </a:solidFill>
                <a:latin typeface="Arial" charset="0"/>
              </a:rPr>
              <a:t>Ром</a:t>
            </a:r>
            <a:r>
              <a:rPr lang="en-US" sz="1000" i="1" baseline="0">
                <a:solidFill>
                  <a:srgbClr val="000000"/>
                </a:solidFill>
                <a:latin typeface="Arial" charset="0"/>
              </a:rPr>
              <a:t> 5: 1-4</a:t>
            </a:r>
            <a:r>
              <a:rPr lang="mn-MN" sz="1000" i="1" baseline="0">
                <a:solidFill>
                  <a:srgbClr val="000000"/>
                </a:solidFill>
                <a:latin typeface="Arial" charset="0"/>
              </a:rPr>
              <a:t> </a:t>
            </a:r>
            <a:r>
              <a:rPr lang="en-US" sz="1000" i="1" baseline="0">
                <a:solidFill>
                  <a:srgbClr val="000000"/>
                </a:solidFill>
                <a:latin typeface="Arial" charset="0"/>
              </a:rPr>
              <a:t>Тиймээс итгэлээр зөвтгөгдсөн бид бидний Эзэн Есүс Христээр дамжуулан Бурхантэй эвлэрсэн билээ.</a:t>
            </a:r>
            <a:r>
              <a:rPr lang="mn-MN" sz="1000" i="1" baseline="0">
                <a:solidFill>
                  <a:srgbClr val="000000"/>
                </a:solidFill>
                <a:latin typeface="Arial" charset="0"/>
              </a:rPr>
              <a:t> </a:t>
            </a:r>
            <a:r>
              <a:rPr lang="en-US" sz="1000" i="1" baseline="0">
                <a:solidFill>
                  <a:srgbClr val="000000"/>
                </a:solidFill>
                <a:latin typeface="Arial" charset="0"/>
              </a:rPr>
              <a:t>Мөн дотор нь зогсдог энэхүү нигүүлсэл уруу бид Түүгээр дамжуулан итгэлээр орох боломжтой болсон бөгөөд бид Бурханы алдрын найдварт баярладаг.</a:t>
            </a:r>
            <a:r>
              <a:rPr lang="mn-MN" sz="1000" i="1" baseline="0">
                <a:solidFill>
                  <a:srgbClr val="000000"/>
                </a:solidFill>
                <a:latin typeface="Arial" charset="0"/>
              </a:rPr>
              <a:t> </a:t>
            </a:r>
            <a:r>
              <a:rPr lang="en-US" sz="1000" i="1" baseline="0">
                <a:solidFill>
                  <a:srgbClr val="000000"/>
                </a:solidFill>
                <a:latin typeface="Arial" charset="0"/>
              </a:rPr>
              <a:t>Түүгээр ч барахгүй, мөн зовлонтойдоо баярладаг. Учир нь зовлон зүдгүүр нь тэвчээрийг,</a:t>
            </a:r>
            <a:r>
              <a:rPr lang="mn-MN" sz="1000" i="1" baseline="0">
                <a:solidFill>
                  <a:srgbClr val="000000"/>
                </a:solidFill>
                <a:latin typeface="Arial" charset="0"/>
              </a:rPr>
              <a:t> </a:t>
            </a:r>
            <a:r>
              <a:rPr lang="en-US" sz="1000" i="1" baseline="0">
                <a:solidFill>
                  <a:srgbClr val="000000"/>
                </a:solidFill>
                <a:latin typeface="Arial" charset="0"/>
              </a:rPr>
              <a:t>тэвчээр нь туршлагатай байхыг, туршлагатай байх нь найдварыг төрүүлдэг.</a:t>
            </a:r>
          </a:p>
        </p:txBody>
      </p:sp>
    </p:spTree>
    <p:extLst>
      <p:ext uri="{BB962C8B-B14F-4D97-AF65-F5344CB8AC3E}">
        <p14:creationId xmlns:p14="http://schemas.microsoft.com/office/powerpoint/2010/main" val="1227600892"/>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1075172" y="1615276"/>
            <a:ext cx="4740852" cy="369332"/>
          </a:xfrm>
          <a:prstGeom prst="rect">
            <a:avLst/>
          </a:prstGeom>
          <a:noFill/>
          <a:ln w="57150">
            <a:solidFill>
              <a:schemeClr val="hlink"/>
            </a:solidFill>
            <a:miter lim="800000"/>
            <a:headEnd/>
            <a:tailEnd/>
          </a:ln>
          <a:effectLst>
            <a:outerShdw dist="99190" dir="3011666"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0"/>
              </a:spcBef>
              <a:spcAft>
                <a:spcPct val="0"/>
              </a:spcAft>
            </a:pPr>
            <a:r>
              <a:rPr lang="mn-MN" sz="1800" baseline="0">
                <a:solidFill>
                  <a:srgbClr val="000000"/>
                </a:solidFill>
                <a:latin typeface="Arial" charset="0"/>
              </a:rPr>
              <a:t>НЭГДҮГЭЭРТ: ПАУЛЫН ЗАХИДЛУУД</a:t>
            </a:r>
            <a:endParaRPr lang="en-US" sz="1800" baseline="0">
              <a:solidFill>
                <a:srgbClr val="000000"/>
              </a:solidFill>
              <a:latin typeface="Arial" charset="0"/>
            </a:endParaRPr>
          </a:p>
        </p:txBody>
      </p:sp>
      <p:sp>
        <p:nvSpPr>
          <p:cNvPr id="131075" name="Rectangle 3"/>
          <p:cNvSpPr>
            <a:spLocks noChangeArrowheads="1"/>
          </p:cNvSpPr>
          <p:nvPr/>
        </p:nvSpPr>
        <p:spPr bwMode="auto">
          <a:xfrm>
            <a:off x="115456" y="8739414"/>
            <a:ext cx="991466" cy="228268"/>
          </a:xfrm>
          <a:prstGeom prst="rect">
            <a:avLst/>
          </a:prstGeom>
          <a:noFill/>
          <a:ln w="38100">
            <a:noFill/>
            <a:miter lim="800000"/>
            <a:headEnd/>
            <a:tailEnd/>
          </a:ln>
          <a:effectLst>
            <a:outerShdw dist="28398" dir="1593903" algn="ctr" rotWithShape="0">
              <a:schemeClr val="bg1"/>
            </a:outerShdw>
          </a:effectLst>
        </p:spPr>
        <p:txBody>
          <a:bodyPr lIns="90487" tIns="44450" rIns="90487" bIns="44450">
            <a:spAutoFit/>
          </a:bodyPr>
          <a:lstStyle/>
          <a:p>
            <a:pPr defTabSz="914400" eaLnBrk="0" fontAlgn="base" hangingPunct="0">
              <a:spcBef>
                <a:spcPct val="50000"/>
              </a:spcBef>
              <a:spcAft>
                <a:spcPct val="0"/>
              </a:spcAft>
              <a:defRPr/>
            </a:pPr>
            <a:endParaRPr lang="en-US" sz="900">
              <a:solidFill>
                <a:srgbClr val="000000"/>
              </a:solidFill>
              <a:latin typeface="Helvetica" pitchFamily="34" charset="0"/>
              <a:ea typeface="ＭＳ Ｐゴシック" charset="0"/>
              <a:cs typeface="ＭＳ Ｐゴシック" charset="0"/>
            </a:endParaRPr>
          </a:p>
        </p:txBody>
      </p:sp>
      <p:sp>
        <p:nvSpPr>
          <p:cNvPr id="131076" name="Line 4"/>
          <p:cNvSpPr>
            <a:spLocks noChangeShapeType="1"/>
          </p:cNvSpPr>
          <p:nvPr/>
        </p:nvSpPr>
        <p:spPr bwMode="auto">
          <a:xfrm>
            <a:off x="929409" y="861480"/>
            <a:ext cx="4351194" cy="0"/>
          </a:xfrm>
          <a:prstGeom prst="line">
            <a:avLst/>
          </a:prstGeom>
          <a:noFill/>
          <a:ln w="38100">
            <a:noFill/>
            <a:round/>
            <a:headEnd/>
            <a:tailEnd/>
          </a:ln>
          <a:effectLst>
            <a:outerShdw dist="28398" dir="1593903" algn="ctr" rotWithShape="0">
              <a:schemeClr val="bg1"/>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sp>
        <p:nvSpPr>
          <p:cNvPr id="131078" name="Text Box 6"/>
          <p:cNvSpPr txBox="1">
            <a:spLocks noChangeArrowheads="1"/>
          </p:cNvSpPr>
          <p:nvPr/>
        </p:nvSpPr>
        <p:spPr bwMode="auto">
          <a:xfrm>
            <a:off x="6580219" y="57624"/>
            <a:ext cx="184666" cy="369332"/>
          </a:xfrm>
          <a:prstGeom prst="rect">
            <a:avLst/>
          </a:prstGeom>
          <a:noFill/>
          <a:ln w="12700">
            <a:noFill/>
            <a:miter lim="800000"/>
            <a:headEnd/>
            <a:tailEnd/>
          </a:ln>
          <a:effectLst>
            <a:outerShdw dist="28398" dir="1593903" algn="ctr" rotWithShape="0">
              <a:schemeClr val="bg1"/>
            </a:outerShdw>
          </a:effectLst>
        </p:spPr>
        <p:txBody>
          <a:bodyPr wrap="none" anchor="ctr">
            <a:spAutoFit/>
          </a:bodyPr>
          <a:lstStyle/>
          <a:p>
            <a:pPr algn="ctr" defTabSz="914400" eaLnBrk="0" fontAlgn="base" hangingPunct="0">
              <a:spcBef>
                <a:spcPct val="50000"/>
              </a:spcBef>
              <a:spcAft>
                <a:spcPct val="0"/>
              </a:spcAft>
              <a:defRPr/>
            </a:pPr>
            <a:r>
              <a:rPr lang="en-US">
                <a:solidFill>
                  <a:srgbClr val="000000"/>
                </a:solidFill>
                <a:latin typeface="Comic Sans MS" pitchFamily="66" charset="0"/>
                <a:ea typeface="ＭＳ Ｐゴシック" charset="0"/>
                <a:cs typeface="ＭＳ Ｐゴシック" charset="0"/>
              </a:rPr>
              <a:t> </a:t>
            </a:r>
          </a:p>
        </p:txBody>
      </p:sp>
      <p:sp>
        <p:nvSpPr>
          <p:cNvPr id="131081" name="AutoShape 9" descr="30%"/>
          <p:cNvSpPr>
            <a:spLocks noChangeArrowheads="1"/>
          </p:cNvSpPr>
          <p:nvPr/>
        </p:nvSpPr>
        <p:spPr bwMode="auto">
          <a:xfrm>
            <a:off x="551297" y="2192161"/>
            <a:ext cx="721591" cy="1333756"/>
          </a:xfrm>
          <a:prstGeom prst="roundRect">
            <a:avLst>
              <a:gd name="adj" fmla="val 16667"/>
            </a:avLst>
          </a:prstGeom>
          <a:noFill/>
          <a:ln w="38100">
            <a:solidFill>
              <a:schemeClr val="tx1"/>
            </a:solidFill>
            <a:round/>
            <a:headEnd/>
            <a:tailEnd/>
          </a:ln>
          <a:effectLst>
            <a:outerShdw dist="81320" dir="2319588" algn="ctr" rotWithShape="0">
              <a:schemeClr val="bg1"/>
            </a:outerShdw>
          </a:effectLst>
        </p:spPr>
        <p:txBody>
          <a:bodyPr wrap="none" anchor="ctr"/>
          <a:lstStyle/>
          <a:p>
            <a:pPr algn="ctr" defTabSz="914400" eaLnBrk="0" fontAlgn="base" hangingPunct="0">
              <a:spcBef>
                <a:spcPct val="0"/>
              </a:spcBef>
              <a:spcAft>
                <a:spcPct val="0"/>
              </a:spcAft>
              <a:defRPr/>
            </a:pPr>
            <a:endParaRPr lang="en-US" sz="1000" b="1">
              <a:solidFill>
                <a:srgbClr val="99CC00"/>
              </a:solidFill>
              <a:latin typeface="Wingdings 2" pitchFamily="18" charset="2"/>
              <a:ea typeface="ＭＳ Ｐゴシック" charset="0"/>
              <a:cs typeface="ＭＳ Ｐゴシック" charset="0"/>
            </a:endParaRPr>
          </a:p>
        </p:txBody>
      </p:sp>
      <p:sp>
        <p:nvSpPr>
          <p:cNvPr id="131082" name="Text Box 10" descr="30%"/>
          <p:cNvSpPr txBox="1">
            <a:spLocks noChangeArrowheads="1"/>
          </p:cNvSpPr>
          <p:nvPr/>
        </p:nvSpPr>
        <p:spPr bwMode="auto">
          <a:xfrm>
            <a:off x="509443" y="2222930"/>
            <a:ext cx="854364" cy="246221"/>
          </a:xfrm>
          <a:prstGeom prst="rect">
            <a:avLst/>
          </a:prstGeom>
          <a:noFill/>
          <a:ln w="38100">
            <a:noFill/>
            <a:miter lim="800000"/>
            <a:headEnd/>
            <a:tailEnd/>
          </a:ln>
          <a:effectLst>
            <a:outerShdw dist="35921" dir="2700000"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baseline="0">
                <a:solidFill>
                  <a:srgbClr val="000000"/>
                </a:solidFill>
                <a:latin typeface="Helvetica" charset="0"/>
              </a:rPr>
              <a:t>РОМ</a:t>
            </a:r>
            <a:endParaRPr lang="en-US" sz="1000" baseline="0">
              <a:solidFill>
                <a:srgbClr val="000000"/>
              </a:solidFill>
              <a:latin typeface="Helvetica" charset="0"/>
            </a:endParaRPr>
          </a:p>
        </p:txBody>
      </p:sp>
      <p:sp>
        <p:nvSpPr>
          <p:cNvPr id="131083" name="Text Box 11" descr="30%"/>
          <p:cNvSpPr txBox="1">
            <a:spLocks noChangeArrowheads="1"/>
          </p:cNvSpPr>
          <p:nvPr/>
        </p:nvSpPr>
        <p:spPr bwMode="auto">
          <a:xfrm>
            <a:off x="496454" y="2699820"/>
            <a:ext cx="854364" cy="861774"/>
          </a:xfrm>
          <a:prstGeom prst="rect">
            <a:avLst/>
          </a:prstGeom>
          <a:noFill/>
          <a:ln w="381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mn-MN" sz="1000" b="1">
                <a:solidFill>
                  <a:srgbClr val="000000"/>
                </a:solidFill>
                <a:latin typeface="Helvetica" pitchFamily="34" charset="0"/>
                <a:ea typeface="ＭＳ Ｐゴシック" charset="0"/>
                <a:cs typeface="ＭＳ Ｐゴシック" charset="0"/>
              </a:rPr>
              <a:t>ЗӨВТГӨЛ НЬ </a:t>
            </a:r>
            <a:br>
              <a:rPr lang="mn-MN" sz="1000" b="1">
                <a:solidFill>
                  <a:srgbClr val="000000"/>
                </a:solidFill>
                <a:latin typeface="Helvetica" pitchFamily="34" charset="0"/>
                <a:ea typeface="ＭＳ Ｐゴシック" charset="0"/>
                <a:cs typeface="ＭＳ Ｐゴシック" charset="0"/>
              </a:rPr>
            </a:br>
            <a:r>
              <a:rPr lang="mn-MN" sz="1000" b="1">
                <a:solidFill>
                  <a:srgbClr val="000000"/>
                </a:solidFill>
                <a:latin typeface="Helvetica" pitchFamily="34" charset="0"/>
                <a:ea typeface="ＭＳ Ｐゴシック" charset="0"/>
                <a:cs typeface="ＭＳ Ｐゴシック" charset="0"/>
              </a:rPr>
              <a:t/>
            </a:r>
            <a:br>
              <a:rPr lang="mn-MN" sz="1000" b="1">
                <a:solidFill>
                  <a:srgbClr val="000000"/>
                </a:solidFill>
                <a:latin typeface="Helvetica" pitchFamily="34" charset="0"/>
                <a:ea typeface="ＭＳ Ｐゴシック" charset="0"/>
                <a:cs typeface="ＭＳ Ｐゴシック" charset="0"/>
              </a:rPr>
            </a:br>
            <a:r>
              <a:rPr lang="mn-MN" sz="1000" b="1">
                <a:solidFill>
                  <a:srgbClr val="000000"/>
                </a:solidFill>
                <a:latin typeface="Helvetica" pitchFamily="34" charset="0"/>
                <a:ea typeface="ＭＳ Ｐゴシック" charset="0"/>
                <a:cs typeface="ＭＳ Ｐゴシック" charset="0"/>
              </a:rPr>
              <a:t/>
            </a:r>
            <a:br>
              <a:rPr lang="mn-MN" sz="1000" b="1">
                <a:solidFill>
                  <a:srgbClr val="000000"/>
                </a:solidFill>
                <a:latin typeface="Helvetica" pitchFamily="34" charset="0"/>
                <a:ea typeface="ＭＳ Ｐゴシック" charset="0"/>
                <a:cs typeface="ＭＳ Ｐゴシック" charset="0"/>
              </a:rPr>
            </a:br>
            <a:r>
              <a:rPr lang="en-US" sz="1000" b="1">
                <a:solidFill>
                  <a:srgbClr val="000000"/>
                </a:solidFill>
                <a:latin typeface="Helvetica" pitchFamily="34" charset="0"/>
                <a:ea typeface="ＭＳ Ｐゴシック" charset="0"/>
                <a:cs typeface="ＭＳ Ｐゴシック" charset="0"/>
              </a:rPr>
              <a:t>_________</a:t>
            </a:r>
          </a:p>
        </p:txBody>
      </p:sp>
      <p:sp>
        <p:nvSpPr>
          <p:cNvPr id="131084" name="Text Box 12" descr="30%"/>
          <p:cNvSpPr txBox="1">
            <a:spLocks noChangeArrowheads="1"/>
          </p:cNvSpPr>
          <p:nvPr/>
        </p:nvSpPr>
        <p:spPr bwMode="auto">
          <a:xfrm>
            <a:off x="445945" y="3547454"/>
            <a:ext cx="977034" cy="338554"/>
          </a:xfrm>
          <a:prstGeom prst="rect">
            <a:avLst/>
          </a:prstGeom>
          <a:noFill/>
          <a:ln w="127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600" u="sng" baseline="0">
                <a:solidFill>
                  <a:srgbClr val="000000"/>
                </a:solidFill>
                <a:latin typeface="Helvetica" charset="0"/>
              </a:rPr>
              <a:t>1:17</a:t>
            </a:r>
            <a:endParaRPr lang="en-US" sz="1600" u="sng" baseline="0">
              <a:solidFill>
                <a:srgbClr val="000000"/>
              </a:solidFill>
              <a:latin typeface="Helvetica" charset="0"/>
            </a:endParaRPr>
          </a:p>
        </p:txBody>
      </p:sp>
      <p:sp>
        <p:nvSpPr>
          <p:cNvPr id="131086" name="AutoShape 14" descr="30%"/>
          <p:cNvSpPr>
            <a:spLocks noChangeArrowheads="1"/>
          </p:cNvSpPr>
          <p:nvPr/>
        </p:nvSpPr>
        <p:spPr bwMode="auto">
          <a:xfrm>
            <a:off x="3863400" y="2182933"/>
            <a:ext cx="721591" cy="1333756"/>
          </a:xfrm>
          <a:prstGeom prst="roundRect">
            <a:avLst>
              <a:gd name="adj" fmla="val 16667"/>
            </a:avLst>
          </a:prstGeom>
          <a:noFill/>
          <a:ln w="38100">
            <a:solidFill>
              <a:schemeClr val="tx1"/>
            </a:solidFill>
            <a:round/>
            <a:headEnd/>
            <a:tailEnd/>
          </a:ln>
          <a:effectLst>
            <a:outerShdw dist="81320" dir="2319588" algn="ctr" rotWithShape="0">
              <a:schemeClr val="bg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31087" name="Text Box 15" descr="30%"/>
          <p:cNvSpPr txBox="1">
            <a:spLocks noChangeArrowheads="1"/>
          </p:cNvSpPr>
          <p:nvPr/>
        </p:nvSpPr>
        <p:spPr bwMode="auto">
          <a:xfrm>
            <a:off x="3798455" y="2230622"/>
            <a:ext cx="854364" cy="246221"/>
          </a:xfrm>
          <a:prstGeom prst="rect">
            <a:avLst/>
          </a:prstGeom>
          <a:noFill/>
          <a:ln w="38100">
            <a:noFill/>
            <a:miter lim="800000"/>
            <a:headEnd/>
            <a:tailEnd/>
          </a:ln>
          <a:effectLst>
            <a:outerShdw dist="35921" dir="2700000"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baseline="0">
                <a:solidFill>
                  <a:srgbClr val="000000"/>
                </a:solidFill>
                <a:latin typeface="Helvetica" charset="0"/>
              </a:rPr>
              <a:t>ЕФЕС</a:t>
            </a:r>
            <a:endParaRPr lang="en-US" sz="1000" baseline="0">
              <a:solidFill>
                <a:srgbClr val="000000"/>
              </a:solidFill>
              <a:latin typeface="Helvetica" charset="0"/>
            </a:endParaRPr>
          </a:p>
        </p:txBody>
      </p:sp>
      <p:sp>
        <p:nvSpPr>
          <p:cNvPr id="131088" name="Text Box 16" descr="30%"/>
          <p:cNvSpPr txBox="1">
            <a:spLocks noChangeArrowheads="1"/>
          </p:cNvSpPr>
          <p:nvPr/>
        </p:nvSpPr>
        <p:spPr bwMode="auto">
          <a:xfrm>
            <a:off x="3794126" y="2687514"/>
            <a:ext cx="854364" cy="584776"/>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800" baseline="0">
                <a:solidFill>
                  <a:srgbClr val="000000"/>
                </a:solidFill>
                <a:latin typeface="Helvetica" charset="0"/>
              </a:rPr>
              <a:t>ИТГЭГЧДИЙН БАЙР СУУРЬ БА АЛХАМ</a:t>
            </a:r>
            <a:endParaRPr lang="en-US" sz="800" baseline="0">
              <a:solidFill>
                <a:srgbClr val="000000"/>
              </a:solidFill>
              <a:latin typeface="Helvetica" charset="0"/>
            </a:endParaRPr>
          </a:p>
        </p:txBody>
      </p:sp>
      <p:sp>
        <p:nvSpPr>
          <p:cNvPr id="131089" name="Text Box 17" descr="30%"/>
          <p:cNvSpPr txBox="1">
            <a:spLocks noChangeArrowheads="1"/>
          </p:cNvSpPr>
          <p:nvPr/>
        </p:nvSpPr>
        <p:spPr bwMode="auto">
          <a:xfrm>
            <a:off x="3747945" y="3536686"/>
            <a:ext cx="977034" cy="338554"/>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en-US" sz="1600" b="1">
                <a:solidFill>
                  <a:srgbClr val="000000"/>
                </a:solidFill>
                <a:latin typeface="Helvetica" pitchFamily="34" charset="0"/>
                <a:ea typeface="ＭＳ Ｐゴシック" charset="0"/>
                <a:cs typeface="ＭＳ Ｐゴシック" charset="0"/>
              </a:rPr>
              <a:t>1:3</a:t>
            </a:r>
          </a:p>
        </p:txBody>
      </p:sp>
      <p:sp>
        <p:nvSpPr>
          <p:cNvPr id="131091" name="AutoShape 19" descr="30%"/>
          <p:cNvSpPr>
            <a:spLocks noChangeArrowheads="1"/>
          </p:cNvSpPr>
          <p:nvPr/>
        </p:nvSpPr>
        <p:spPr bwMode="auto">
          <a:xfrm>
            <a:off x="4697559" y="2173701"/>
            <a:ext cx="723034" cy="1347601"/>
          </a:xfrm>
          <a:prstGeom prst="roundRect">
            <a:avLst>
              <a:gd name="adj" fmla="val 16667"/>
            </a:avLst>
          </a:prstGeom>
          <a:noFill/>
          <a:ln w="38100">
            <a:solidFill>
              <a:schemeClr val="tx1"/>
            </a:solidFill>
            <a:round/>
            <a:headEnd/>
            <a:tailEnd/>
          </a:ln>
          <a:effectLst>
            <a:outerShdw dist="81320" dir="2319588" algn="ctr" rotWithShape="0">
              <a:schemeClr val="bg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31092" name="Text Box 20" descr="30%"/>
          <p:cNvSpPr txBox="1">
            <a:spLocks noChangeArrowheads="1"/>
          </p:cNvSpPr>
          <p:nvPr/>
        </p:nvSpPr>
        <p:spPr bwMode="auto">
          <a:xfrm>
            <a:off x="4639830" y="2218313"/>
            <a:ext cx="854364" cy="338554"/>
          </a:xfrm>
          <a:prstGeom prst="rect">
            <a:avLst/>
          </a:prstGeom>
          <a:noFill/>
          <a:ln w="38100">
            <a:noFill/>
            <a:miter lim="800000"/>
            <a:headEnd/>
            <a:tailEnd/>
          </a:ln>
          <a:effectLst>
            <a:outerShdw dist="35921" dir="2700000"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800" baseline="0">
                <a:solidFill>
                  <a:srgbClr val="000000"/>
                </a:solidFill>
                <a:latin typeface="Helvetica" charset="0"/>
              </a:rPr>
              <a:t>ФИЛИЛППОЙ</a:t>
            </a:r>
            <a:endParaRPr lang="en-US" sz="800" baseline="0">
              <a:solidFill>
                <a:srgbClr val="000000"/>
              </a:solidFill>
              <a:latin typeface="Helvetica" charset="0"/>
            </a:endParaRPr>
          </a:p>
        </p:txBody>
      </p:sp>
      <p:sp>
        <p:nvSpPr>
          <p:cNvPr id="131093" name="Text Box 21" descr="30%"/>
          <p:cNvSpPr txBox="1">
            <a:spLocks noChangeArrowheads="1"/>
          </p:cNvSpPr>
          <p:nvPr/>
        </p:nvSpPr>
        <p:spPr bwMode="auto">
          <a:xfrm>
            <a:off x="4645603" y="2684436"/>
            <a:ext cx="854364" cy="707886"/>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baseline="0">
                <a:solidFill>
                  <a:srgbClr val="000000"/>
                </a:solidFill>
                <a:latin typeface="Helvetica" charset="0"/>
              </a:rPr>
              <a:t>ЕСҮС ХРИСТ, БИДНИЙ БАЯР</a:t>
            </a:r>
            <a:endParaRPr lang="en-US" sz="1000" baseline="0">
              <a:solidFill>
                <a:srgbClr val="000000"/>
              </a:solidFill>
              <a:latin typeface="Helvetica" charset="0"/>
            </a:endParaRPr>
          </a:p>
        </p:txBody>
      </p:sp>
      <p:sp>
        <p:nvSpPr>
          <p:cNvPr id="131094" name="Text Box 22" descr="30%"/>
          <p:cNvSpPr txBox="1">
            <a:spLocks noChangeArrowheads="1"/>
          </p:cNvSpPr>
          <p:nvPr/>
        </p:nvSpPr>
        <p:spPr bwMode="auto">
          <a:xfrm>
            <a:off x="4606638" y="3541300"/>
            <a:ext cx="977035" cy="338554"/>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en-US" sz="1600" b="1">
                <a:solidFill>
                  <a:srgbClr val="000000"/>
                </a:solidFill>
                <a:latin typeface="Helvetica" pitchFamily="34" charset="0"/>
                <a:ea typeface="ＭＳ Ｐゴシック" charset="0"/>
                <a:cs typeface="ＭＳ Ｐゴシック" charset="0"/>
              </a:rPr>
              <a:t>4:4</a:t>
            </a:r>
          </a:p>
        </p:txBody>
      </p:sp>
      <p:sp>
        <p:nvSpPr>
          <p:cNvPr id="131096" name="AutoShape 24" descr="30%"/>
          <p:cNvSpPr>
            <a:spLocks noChangeArrowheads="1"/>
          </p:cNvSpPr>
          <p:nvPr/>
        </p:nvSpPr>
        <p:spPr bwMode="auto">
          <a:xfrm>
            <a:off x="2210956" y="2173701"/>
            <a:ext cx="721591" cy="1333756"/>
          </a:xfrm>
          <a:prstGeom prst="roundRect">
            <a:avLst>
              <a:gd name="adj" fmla="val 16667"/>
            </a:avLst>
          </a:prstGeom>
          <a:noFill/>
          <a:ln w="38100">
            <a:solidFill>
              <a:schemeClr val="tx1"/>
            </a:solidFill>
            <a:round/>
            <a:headEnd/>
            <a:tailEnd/>
          </a:ln>
          <a:effectLst>
            <a:outerShdw dist="81320" dir="2319588" algn="ctr" rotWithShape="0">
              <a:schemeClr val="bg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31097" name="Text Box 25" descr="30%"/>
          <p:cNvSpPr txBox="1">
            <a:spLocks noChangeArrowheads="1"/>
          </p:cNvSpPr>
          <p:nvPr/>
        </p:nvSpPr>
        <p:spPr bwMode="auto">
          <a:xfrm>
            <a:off x="2143125" y="2244467"/>
            <a:ext cx="854364" cy="246221"/>
          </a:xfrm>
          <a:prstGeom prst="rect">
            <a:avLst/>
          </a:prstGeom>
          <a:noFill/>
          <a:ln w="38100">
            <a:noFill/>
            <a:miter lim="800000"/>
            <a:headEnd/>
            <a:tailEnd/>
          </a:ln>
          <a:effectLst>
            <a:outerShdw dist="35921" dir="2700000"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baseline="0">
                <a:solidFill>
                  <a:srgbClr val="000000"/>
                </a:solidFill>
                <a:latin typeface="Helvetica" charset="0"/>
              </a:rPr>
              <a:t>2</a:t>
            </a:r>
            <a:r>
              <a:rPr lang="en-US" sz="1000" baseline="0">
                <a:solidFill>
                  <a:srgbClr val="000000"/>
                </a:solidFill>
                <a:latin typeface="Helvetica" charset="0"/>
              </a:rPr>
              <a:t> </a:t>
            </a:r>
            <a:r>
              <a:rPr lang="mn-MN" sz="1000" baseline="0">
                <a:solidFill>
                  <a:srgbClr val="000000"/>
                </a:solidFill>
                <a:latin typeface="Helvetica" charset="0"/>
              </a:rPr>
              <a:t>КОР</a:t>
            </a:r>
            <a:endParaRPr lang="en-US" sz="1000" baseline="0">
              <a:solidFill>
                <a:srgbClr val="000000"/>
              </a:solidFill>
              <a:latin typeface="Helvetica" charset="0"/>
            </a:endParaRPr>
          </a:p>
        </p:txBody>
      </p:sp>
      <p:sp>
        <p:nvSpPr>
          <p:cNvPr id="131098" name="Text Box 26" descr="30%"/>
          <p:cNvSpPr txBox="1">
            <a:spLocks noChangeArrowheads="1"/>
          </p:cNvSpPr>
          <p:nvPr/>
        </p:nvSpPr>
        <p:spPr bwMode="auto">
          <a:xfrm>
            <a:off x="2147454" y="2659821"/>
            <a:ext cx="854364" cy="553998"/>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baseline="0">
                <a:solidFill>
                  <a:srgbClr val="000000"/>
                </a:solidFill>
                <a:latin typeface="Helvetica" charset="0"/>
              </a:rPr>
              <a:t>ПАУЛ ЖИНХЭНЭ АПОСТОЛ</a:t>
            </a:r>
            <a:endParaRPr lang="en-US" sz="1000" baseline="0">
              <a:solidFill>
                <a:srgbClr val="000000"/>
              </a:solidFill>
              <a:latin typeface="Helvetica" charset="0"/>
            </a:endParaRPr>
          </a:p>
        </p:txBody>
      </p:sp>
      <p:sp>
        <p:nvSpPr>
          <p:cNvPr id="131099" name="Text Box 27" descr="30%"/>
          <p:cNvSpPr txBox="1">
            <a:spLocks noChangeArrowheads="1"/>
          </p:cNvSpPr>
          <p:nvPr/>
        </p:nvSpPr>
        <p:spPr bwMode="auto">
          <a:xfrm>
            <a:off x="2079626" y="3541300"/>
            <a:ext cx="975591" cy="338554"/>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en-US" sz="1600" b="1">
                <a:solidFill>
                  <a:srgbClr val="000000"/>
                </a:solidFill>
                <a:latin typeface="Helvetica" pitchFamily="34" charset="0"/>
                <a:ea typeface="ＭＳ Ｐゴシック" charset="0"/>
                <a:cs typeface="ＭＳ Ｐゴシック" charset="0"/>
              </a:rPr>
              <a:t>12:9</a:t>
            </a:r>
          </a:p>
        </p:txBody>
      </p:sp>
      <p:sp>
        <p:nvSpPr>
          <p:cNvPr id="131101" name="AutoShape 29" descr="30%"/>
          <p:cNvSpPr>
            <a:spLocks noChangeArrowheads="1"/>
          </p:cNvSpPr>
          <p:nvPr/>
        </p:nvSpPr>
        <p:spPr bwMode="auto">
          <a:xfrm>
            <a:off x="3037899" y="2170626"/>
            <a:ext cx="721591" cy="1349140"/>
          </a:xfrm>
          <a:prstGeom prst="roundRect">
            <a:avLst>
              <a:gd name="adj" fmla="val 16667"/>
            </a:avLst>
          </a:prstGeom>
          <a:noFill/>
          <a:ln w="38100">
            <a:solidFill>
              <a:schemeClr val="tx1"/>
            </a:solidFill>
            <a:round/>
            <a:headEnd/>
            <a:tailEnd/>
          </a:ln>
          <a:effectLst>
            <a:outerShdw dist="81320" dir="2319588" algn="ctr" rotWithShape="0">
              <a:schemeClr val="bg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31102" name="Text Box 30" descr="30%"/>
          <p:cNvSpPr txBox="1">
            <a:spLocks noChangeArrowheads="1"/>
          </p:cNvSpPr>
          <p:nvPr/>
        </p:nvSpPr>
        <p:spPr bwMode="auto">
          <a:xfrm>
            <a:off x="2968625" y="2229083"/>
            <a:ext cx="854364" cy="246221"/>
          </a:xfrm>
          <a:prstGeom prst="rect">
            <a:avLst/>
          </a:prstGeom>
          <a:noFill/>
          <a:ln w="38100">
            <a:noFill/>
            <a:miter lim="800000"/>
            <a:headEnd/>
            <a:tailEnd/>
          </a:ln>
          <a:effectLst>
            <a:outerShdw dist="35921" dir="2700000"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baseline="0">
                <a:solidFill>
                  <a:srgbClr val="000000"/>
                </a:solidFill>
                <a:latin typeface="Helvetica" charset="0"/>
              </a:rPr>
              <a:t>ГАЛАТ</a:t>
            </a:r>
            <a:endParaRPr lang="en-US" sz="1000" baseline="0">
              <a:solidFill>
                <a:srgbClr val="000000"/>
              </a:solidFill>
              <a:latin typeface="Helvetica" charset="0"/>
            </a:endParaRPr>
          </a:p>
        </p:txBody>
      </p:sp>
      <p:sp>
        <p:nvSpPr>
          <p:cNvPr id="131103" name="Text Box 31" descr="30%"/>
          <p:cNvSpPr txBox="1">
            <a:spLocks noChangeArrowheads="1"/>
          </p:cNvSpPr>
          <p:nvPr/>
        </p:nvSpPr>
        <p:spPr bwMode="auto">
          <a:xfrm>
            <a:off x="2987387" y="2689051"/>
            <a:ext cx="854364" cy="636072"/>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000" baseline="0">
                <a:solidFill>
                  <a:srgbClr val="000000"/>
                </a:solidFill>
                <a:latin typeface="Helvetica" charset="0"/>
              </a:rPr>
              <a:t>_________</a:t>
            </a:r>
          </a:p>
          <a:p>
            <a:pPr algn="ctr" defTabSz="914400" fontAlgn="base">
              <a:spcBef>
                <a:spcPct val="50000"/>
              </a:spcBef>
              <a:spcAft>
                <a:spcPct val="0"/>
              </a:spcAft>
            </a:pPr>
            <a:r>
              <a:rPr lang="mn-MN" sz="1000" baseline="0">
                <a:solidFill>
                  <a:srgbClr val="000000"/>
                </a:solidFill>
                <a:latin typeface="Helvetica" charset="0"/>
              </a:rPr>
              <a:t>ХҮЧ ЧАДАЛ</a:t>
            </a:r>
            <a:endParaRPr lang="en-US" sz="1000" baseline="0">
              <a:solidFill>
                <a:srgbClr val="000000"/>
              </a:solidFill>
              <a:latin typeface="Helvetica" charset="0"/>
            </a:endParaRPr>
          </a:p>
        </p:txBody>
      </p:sp>
      <p:sp>
        <p:nvSpPr>
          <p:cNvPr id="131104" name="Text Box 32" descr="30%"/>
          <p:cNvSpPr txBox="1">
            <a:spLocks noChangeArrowheads="1"/>
          </p:cNvSpPr>
          <p:nvPr/>
        </p:nvSpPr>
        <p:spPr bwMode="auto">
          <a:xfrm>
            <a:off x="2929659" y="3535147"/>
            <a:ext cx="975591" cy="338554"/>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en-US" sz="1600" b="1" u="sng">
                <a:solidFill>
                  <a:srgbClr val="000000"/>
                </a:solidFill>
                <a:latin typeface="Helvetica" pitchFamily="34" charset="0"/>
                <a:ea typeface="ＭＳ Ｐゴシック" charset="0"/>
                <a:cs typeface="ＭＳ Ｐゴシック" charset="0"/>
              </a:rPr>
              <a:t>3:2</a:t>
            </a:r>
          </a:p>
        </p:txBody>
      </p:sp>
      <p:sp>
        <p:nvSpPr>
          <p:cNvPr id="131106" name="AutoShape 34" descr="30%"/>
          <p:cNvSpPr>
            <a:spLocks noChangeArrowheads="1"/>
          </p:cNvSpPr>
          <p:nvPr/>
        </p:nvSpPr>
        <p:spPr bwMode="auto">
          <a:xfrm>
            <a:off x="1373909" y="2178316"/>
            <a:ext cx="723035" cy="1347601"/>
          </a:xfrm>
          <a:prstGeom prst="roundRect">
            <a:avLst>
              <a:gd name="adj" fmla="val 16667"/>
            </a:avLst>
          </a:prstGeom>
          <a:noFill/>
          <a:ln w="38100">
            <a:solidFill>
              <a:schemeClr val="tx1"/>
            </a:solidFill>
            <a:round/>
            <a:headEnd/>
            <a:tailEnd/>
          </a:ln>
          <a:effectLst>
            <a:outerShdw dist="81320" dir="2319588" algn="ctr" rotWithShape="0">
              <a:schemeClr val="bg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31107" name="Text Box 35" descr="30%"/>
          <p:cNvSpPr txBox="1">
            <a:spLocks noChangeArrowheads="1"/>
          </p:cNvSpPr>
          <p:nvPr/>
        </p:nvSpPr>
        <p:spPr bwMode="auto">
          <a:xfrm>
            <a:off x="1304636" y="2229083"/>
            <a:ext cx="854364" cy="246221"/>
          </a:xfrm>
          <a:prstGeom prst="rect">
            <a:avLst/>
          </a:prstGeom>
          <a:noFill/>
          <a:ln w="38100">
            <a:noFill/>
            <a:miter lim="800000"/>
            <a:headEnd/>
            <a:tailEnd/>
          </a:ln>
          <a:effectLst>
            <a:outerShdw dist="35921" dir="2700000"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000" baseline="0">
                <a:solidFill>
                  <a:srgbClr val="000000"/>
                </a:solidFill>
                <a:latin typeface="Helvetica" charset="0"/>
              </a:rPr>
              <a:t>1 </a:t>
            </a:r>
            <a:r>
              <a:rPr lang="mn-MN" sz="1000" baseline="0">
                <a:solidFill>
                  <a:srgbClr val="000000"/>
                </a:solidFill>
                <a:latin typeface="Helvetica" charset="0"/>
              </a:rPr>
              <a:t>КОР</a:t>
            </a:r>
            <a:endParaRPr lang="en-US" sz="1000" baseline="0">
              <a:solidFill>
                <a:srgbClr val="000000"/>
              </a:solidFill>
              <a:latin typeface="Helvetica" charset="0"/>
            </a:endParaRPr>
          </a:p>
        </p:txBody>
      </p:sp>
      <p:sp>
        <p:nvSpPr>
          <p:cNvPr id="131108" name="Text Box 36" descr="30%"/>
          <p:cNvSpPr txBox="1">
            <a:spLocks noChangeArrowheads="1"/>
          </p:cNvSpPr>
          <p:nvPr/>
        </p:nvSpPr>
        <p:spPr bwMode="auto">
          <a:xfrm>
            <a:off x="1310409" y="2681359"/>
            <a:ext cx="854364" cy="861774"/>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baseline="0">
                <a:solidFill>
                  <a:srgbClr val="000000"/>
                </a:solidFill>
                <a:latin typeface="Helvetica" charset="0"/>
              </a:rPr>
              <a:t>ЧУУЛГАН ДАХЬ ХРИСТЭЧ УДИРДАМЖ</a:t>
            </a:r>
            <a:endParaRPr lang="en-US" sz="1000" baseline="0">
              <a:solidFill>
                <a:srgbClr val="000000"/>
              </a:solidFill>
              <a:latin typeface="Helvetica" charset="0"/>
            </a:endParaRPr>
          </a:p>
        </p:txBody>
      </p:sp>
      <p:sp>
        <p:nvSpPr>
          <p:cNvPr id="131109" name="Text Box 37" descr="30%"/>
          <p:cNvSpPr txBox="1">
            <a:spLocks noChangeArrowheads="1"/>
          </p:cNvSpPr>
          <p:nvPr/>
        </p:nvSpPr>
        <p:spPr bwMode="auto">
          <a:xfrm>
            <a:off x="1249797" y="3556684"/>
            <a:ext cx="977035" cy="338554"/>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en-US" sz="1600" b="1">
                <a:solidFill>
                  <a:srgbClr val="000000"/>
                </a:solidFill>
                <a:latin typeface="Helvetica" pitchFamily="34" charset="0"/>
                <a:ea typeface="ＭＳ Ｐゴシック" charset="0"/>
                <a:cs typeface="ＭＳ Ｐゴシック" charset="0"/>
              </a:rPr>
              <a:t>1:2</a:t>
            </a:r>
          </a:p>
        </p:txBody>
      </p:sp>
      <p:sp>
        <p:nvSpPr>
          <p:cNvPr id="131111" name="AutoShape 39" descr="30%"/>
          <p:cNvSpPr>
            <a:spLocks noChangeArrowheads="1"/>
          </p:cNvSpPr>
          <p:nvPr/>
        </p:nvSpPr>
        <p:spPr bwMode="auto">
          <a:xfrm>
            <a:off x="5538933" y="2175241"/>
            <a:ext cx="721591" cy="1347601"/>
          </a:xfrm>
          <a:prstGeom prst="roundRect">
            <a:avLst>
              <a:gd name="adj" fmla="val 16667"/>
            </a:avLst>
          </a:prstGeom>
          <a:noFill/>
          <a:ln w="38100">
            <a:solidFill>
              <a:schemeClr val="tx1"/>
            </a:solidFill>
            <a:round/>
            <a:headEnd/>
            <a:tailEnd/>
          </a:ln>
          <a:effectLst>
            <a:outerShdw dist="81320" dir="2319588" algn="ctr" rotWithShape="0">
              <a:schemeClr val="bg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31112" name="Text Box 40" descr="30%"/>
          <p:cNvSpPr txBox="1">
            <a:spLocks noChangeArrowheads="1"/>
          </p:cNvSpPr>
          <p:nvPr/>
        </p:nvSpPr>
        <p:spPr bwMode="auto">
          <a:xfrm>
            <a:off x="5481204" y="2216775"/>
            <a:ext cx="854364" cy="230832"/>
          </a:xfrm>
          <a:prstGeom prst="rect">
            <a:avLst/>
          </a:prstGeom>
          <a:noFill/>
          <a:ln w="38100">
            <a:noFill/>
            <a:miter lim="800000"/>
            <a:headEnd/>
            <a:tailEnd/>
          </a:ln>
          <a:effectLst>
            <a:outerShdw dist="35921" dir="2700000"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900" baseline="0">
                <a:solidFill>
                  <a:srgbClr val="000000"/>
                </a:solidFill>
                <a:latin typeface="Helvetica" charset="0"/>
              </a:rPr>
              <a:t>КОЛОССАЙ</a:t>
            </a:r>
            <a:endParaRPr lang="en-US" sz="900" baseline="0">
              <a:solidFill>
                <a:srgbClr val="000000"/>
              </a:solidFill>
              <a:latin typeface="Helvetica" charset="0"/>
            </a:endParaRPr>
          </a:p>
        </p:txBody>
      </p:sp>
      <p:sp>
        <p:nvSpPr>
          <p:cNvPr id="131113" name="Text Box 41" descr="30%"/>
          <p:cNvSpPr txBox="1">
            <a:spLocks noChangeArrowheads="1"/>
          </p:cNvSpPr>
          <p:nvPr/>
        </p:nvSpPr>
        <p:spPr bwMode="auto">
          <a:xfrm>
            <a:off x="5469659" y="2696745"/>
            <a:ext cx="854364" cy="707886"/>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800" baseline="0">
                <a:solidFill>
                  <a:srgbClr val="000000"/>
                </a:solidFill>
                <a:latin typeface="Helvetica" charset="0"/>
              </a:rPr>
              <a:t>ЕСҮС ХРИСТ: БҮРЭН ХАНГАЛТТАЙ</a:t>
            </a:r>
            <a:endParaRPr lang="en-US" sz="800" baseline="0">
              <a:solidFill>
                <a:srgbClr val="000000"/>
              </a:solidFill>
              <a:latin typeface="Helvetica" charset="0"/>
            </a:endParaRPr>
          </a:p>
        </p:txBody>
      </p:sp>
      <p:sp>
        <p:nvSpPr>
          <p:cNvPr id="131114" name="Text Box 42" descr="30%"/>
          <p:cNvSpPr txBox="1">
            <a:spLocks noChangeArrowheads="1"/>
          </p:cNvSpPr>
          <p:nvPr/>
        </p:nvSpPr>
        <p:spPr bwMode="auto">
          <a:xfrm>
            <a:off x="5419148" y="3539764"/>
            <a:ext cx="975591" cy="338554"/>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en-US" sz="1600" b="1">
                <a:solidFill>
                  <a:srgbClr val="000000"/>
                </a:solidFill>
                <a:latin typeface="Helvetica" pitchFamily="34" charset="0"/>
                <a:ea typeface="ＭＳ Ｐゴシック" charset="0"/>
                <a:cs typeface="ＭＳ Ｐゴシック" charset="0"/>
              </a:rPr>
              <a:t>2:10</a:t>
            </a:r>
          </a:p>
        </p:txBody>
      </p:sp>
      <p:sp>
        <p:nvSpPr>
          <p:cNvPr id="131151" name="AutoShape 79" descr="30%"/>
          <p:cNvSpPr>
            <a:spLocks noChangeArrowheads="1"/>
          </p:cNvSpPr>
          <p:nvPr/>
        </p:nvSpPr>
        <p:spPr bwMode="auto">
          <a:xfrm>
            <a:off x="552741" y="6127281"/>
            <a:ext cx="721591" cy="1347601"/>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dist="81320" dir="2319588" algn="ctr" rotWithShape="0">
              <a:schemeClr val="bg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31152" name="Text Box 80"/>
          <p:cNvSpPr txBox="1">
            <a:spLocks noChangeArrowheads="1"/>
          </p:cNvSpPr>
          <p:nvPr/>
        </p:nvSpPr>
        <p:spPr bwMode="auto">
          <a:xfrm>
            <a:off x="483467" y="6196508"/>
            <a:ext cx="854364" cy="246221"/>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baseline="0">
                <a:solidFill>
                  <a:srgbClr val="000000"/>
                </a:solidFill>
                <a:latin typeface="Helvetica" charset="0"/>
              </a:rPr>
              <a:t>ИАКОВ</a:t>
            </a:r>
            <a:endParaRPr lang="en-US" sz="1000" baseline="0">
              <a:solidFill>
                <a:srgbClr val="000000"/>
              </a:solidFill>
              <a:latin typeface="Helvetica" charset="0"/>
            </a:endParaRPr>
          </a:p>
        </p:txBody>
      </p:sp>
      <p:sp>
        <p:nvSpPr>
          <p:cNvPr id="131153" name="Text Box 81"/>
          <p:cNvSpPr txBox="1">
            <a:spLocks noChangeArrowheads="1"/>
          </p:cNvSpPr>
          <p:nvPr/>
        </p:nvSpPr>
        <p:spPr bwMode="auto">
          <a:xfrm>
            <a:off x="487796" y="6605709"/>
            <a:ext cx="854364" cy="707886"/>
          </a:xfrm>
          <a:prstGeom prst="rect">
            <a:avLst/>
          </a:prstGeom>
          <a:noFill/>
          <a:ln w="381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mn-MN" sz="1000" b="1">
                <a:solidFill>
                  <a:srgbClr val="000000"/>
                </a:solidFill>
                <a:latin typeface="Helvetica" pitchFamily="34" charset="0"/>
                <a:ea typeface="ＭＳ Ｐゴシック" charset="0"/>
                <a:cs typeface="ＭＳ Ｐゴシック" charset="0"/>
              </a:rPr>
              <a:t>ИТГЭЛ ҮЙЛСТЭЙ</a:t>
            </a:r>
            <a:r>
              <a:rPr lang="en-US" sz="1000" b="1">
                <a:solidFill>
                  <a:srgbClr val="000000"/>
                </a:solidFill>
                <a:latin typeface="Helvetica" pitchFamily="34" charset="0"/>
                <a:ea typeface="ＭＳ Ｐゴシック" charset="0"/>
                <a:cs typeface="ＭＳ Ｐゴシック" charset="0"/>
              </a:rPr>
              <a:t> _________ _________</a:t>
            </a:r>
          </a:p>
        </p:txBody>
      </p:sp>
      <p:sp>
        <p:nvSpPr>
          <p:cNvPr id="131154" name="Text Box 82"/>
          <p:cNvSpPr txBox="1">
            <a:spLocks noChangeArrowheads="1"/>
          </p:cNvSpPr>
          <p:nvPr/>
        </p:nvSpPr>
        <p:spPr bwMode="auto">
          <a:xfrm>
            <a:off x="441614" y="7484112"/>
            <a:ext cx="977035" cy="338554"/>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en-US" sz="1600" b="1" u="sng">
                <a:solidFill>
                  <a:srgbClr val="000000"/>
                </a:solidFill>
                <a:latin typeface="Helvetica" pitchFamily="34" charset="0"/>
                <a:ea typeface="ＭＳ Ｐゴシック" charset="0"/>
                <a:cs typeface="ＭＳ Ｐゴシック" charset="0"/>
              </a:rPr>
              <a:t>2:26</a:t>
            </a:r>
          </a:p>
        </p:txBody>
      </p:sp>
      <p:sp>
        <p:nvSpPr>
          <p:cNvPr id="131156" name="AutoShape 84" descr="30%"/>
          <p:cNvSpPr>
            <a:spLocks noChangeArrowheads="1"/>
          </p:cNvSpPr>
          <p:nvPr/>
        </p:nvSpPr>
        <p:spPr bwMode="auto">
          <a:xfrm>
            <a:off x="1378239" y="6138048"/>
            <a:ext cx="721591" cy="1332219"/>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dist="81320" dir="2319588" algn="ctr" rotWithShape="0">
              <a:schemeClr val="bg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31157" name="Text Box 85"/>
          <p:cNvSpPr txBox="1">
            <a:spLocks noChangeArrowheads="1"/>
          </p:cNvSpPr>
          <p:nvPr/>
        </p:nvSpPr>
        <p:spPr bwMode="auto">
          <a:xfrm>
            <a:off x="1287318" y="6204201"/>
            <a:ext cx="854364" cy="246221"/>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000" baseline="0">
                <a:solidFill>
                  <a:srgbClr val="000000"/>
                </a:solidFill>
                <a:latin typeface="Helvetica" charset="0"/>
              </a:rPr>
              <a:t>1 </a:t>
            </a:r>
            <a:r>
              <a:rPr lang="mn-MN" sz="1000" baseline="0">
                <a:solidFill>
                  <a:srgbClr val="000000"/>
                </a:solidFill>
                <a:latin typeface="Helvetica" charset="0"/>
              </a:rPr>
              <a:t>ПЕТР</a:t>
            </a:r>
            <a:endParaRPr lang="en-US" sz="1000" baseline="0">
              <a:solidFill>
                <a:srgbClr val="000000"/>
              </a:solidFill>
              <a:latin typeface="Helvetica" charset="0"/>
            </a:endParaRPr>
          </a:p>
        </p:txBody>
      </p:sp>
      <p:sp>
        <p:nvSpPr>
          <p:cNvPr id="131158" name="Text Box 86"/>
          <p:cNvSpPr txBox="1">
            <a:spLocks noChangeArrowheads="1"/>
          </p:cNvSpPr>
          <p:nvPr/>
        </p:nvSpPr>
        <p:spPr bwMode="auto">
          <a:xfrm>
            <a:off x="1308966" y="6525717"/>
            <a:ext cx="854364" cy="584776"/>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800" baseline="0">
                <a:solidFill>
                  <a:srgbClr val="000000"/>
                </a:solidFill>
                <a:latin typeface="Helvetica" charset="0"/>
              </a:rPr>
              <a:t>ХРИСТИТГЭЛТ АМЬДРАЛ БА ҮҮРЭГ</a:t>
            </a:r>
            <a:endParaRPr lang="en-US" sz="800" baseline="0">
              <a:solidFill>
                <a:srgbClr val="000000"/>
              </a:solidFill>
              <a:latin typeface="Helvetica" charset="0"/>
            </a:endParaRPr>
          </a:p>
        </p:txBody>
      </p:sp>
      <p:sp>
        <p:nvSpPr>
          <p:cNvPr id="131159" name="Text Box 87"/>
          <p:cNvSpPr txBox="1">
            <a:spLocks noChangeArrowheads="1"/>
          </p:cNvSpPr>
          <p:nvPr/>
        </p:nvSpPr>
        <p:spPr bwMode="auto">
          <a:xfrm>
            <a:off x="1284433" y="7482574"/>
            <a:ext cx="977035" cy="338554"/>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en-US" sz="1600" b="1">
                <a:solidFill>
                  <a:srgbClr val="000000"/>
                </a:solidFill>
                <a:latin typeface="Helvetica" pitchFamily="34" charset="0"/>
                <a:ea typeface="ＭＳ Ｐゴシック" charset="0"/>
                <a:cs typeface="ＭＳ Ｐゴシック" charset="0"/>
              </a:rPr>
              <a:t>2:7</a:t>
            </a:r>
          </a:p>
        </p:txBody>
      </p:sp>
      <p:sp>
        <p:nvSpPr>
          <p:cNvPr id="131161" name="AutoShape 89" descr="30%"/>
          <p:cNvSpPr>
            <a:spLocks noChangeArrowheads="1"/>
          </p:cNvSpPr>
          <p:nvPr/>
        </p:nvSpPr>
        <p:spPr bwMode="auto">
          <a:xfrm>
            <a:off x="2212400" y="6131895"/>
            <a:ext cx="723034" cy="134914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dist="81320" dir="2319588" algn="ctr" rotWithShape="0">
              <a:schemeClr val="bg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31162" name="Text Box 90"/>
          <p:cNvSpPr txBox="1">
            <a:spLocks noChangeArrowheads="1"/>
          </p:cNvSpPr>
          <p:nvPr/>
        </p:nvSpPr>
        <p:spPr bwMode="auto">
          <a:xfrm>
            <a:off x="2137352" y="6202662"/>
            <a:ext cx="854364" cy="246221"/>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000" baseline="0">
                <a:solidFill>
                  <a:srgbClr val="000000"/>
                </a:solidFill>
                <a:latin typeface="Helvetica" charset="0"/>
              </a:rPr>
              <a:t>2 </a:t>
            </a:r>
            <a:r>
              <a:rPr lang="mn-MN" sz="1000" baseline="0">
                <a:solidFill>
                  <a:srgbClr val="000000"/>
                </a:solidFill>
                <a:latin typeface="Helvetica" charset="0"/>
              </a:rPr>
              <a:t>ПЕТР</a:t>
            </a:r>
            <a:endParaRPr lang="en-US" sz="1000" baseline="0">
              <a:solidFill>
                <a:srgbClr val="000000"/>
              </a:solidFill>
              <a:latin typeface="Helvetica" charset="0"/>
            </a:endParaRPr>
          </a:p>
        </p:txBody>
      </p:sp>
      <p:sp>
        <p:nvSpPr>
          <p:cNvPr id="131163" name="Text Box 91"/>
          <p:cNvSpPr txBox="1">
            <a:spLocks noChangeArrowheads="1"/>
          </p:cNvSpPr>
          <p:nvPr/>
        </p:nvSpPr>
        <p:spPr bwMode="auto">
          <a:xfrm>
            <a:off x="2156114" y="6601095"/>
            <a:ext cx="854364" cy="861774"/>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baseline="0">
                <a:solidFill>
                  <a:srgbClr val="000000"/>
                </a:solidFill>
                <a:latin typeface="Helvetica" charset="0"/>
              </a:rPr>
              <a:t>ЧУУЛГАН ДОТОРХ ХУУРАМЧ БАГШ НАР</a:t>
            </a:r>
            <a:endParaRPr lang="en-US" sz="1000" baseline="0">
              <a:solidFill>
                <a:srgbClr val="000000"/>
              </a:solidFill>
              <a:latin typeface="Helvetica" charset="0"/>
            </a:endParaRPr>
          </a:p>
        </p:txBody>
      </p:sp>
      <p:sp>
        <p:nvSpPr>
          <p:cNvPr id="131164" name="Text Box 92"/>
          <p:cNvSpPr txBox="1">
            <a:spLocks noChangeArrowheads="1"/>
          </p:cNvSpPr>
          <p:nvPr/>
        </p:nvSpPr>
        <p:spPr bwMode="auto">
          <a:xfrm>
            <a:off x="2117150" y="7487191"/>
            <a:ext cx="977034" cy="338554"/>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en-US" sz="1600" b="1">
                <a:solidFill>
                  <a:srgbClr val="000000"/>
                </a:solidFill>
                <a:latin typeface="Helvetica" pitchFamily="34" charset="0"/>
                <a:ea typeface="ＭＳ Ｐゴシック" charset="0"/>
                <a:cs typeface="ＭＳ Ｐゴシック" charset="0"/>
              </a:rPr>
              <a:t>2:1</a:t>
            </a:r>
          </a:p>
        </p:txBody>
      </p:sp>
      <p:sp>
        <p:nvSpPr>
          <p:cNvPr id="131166" name="AutoShape 94" descr="30%"/>
          <p:cNvSpPr>
            <a:spLocks noChangeArrowheads="1"/>
          </p:cNvSpPr>
          <p:nvPr/>
        </p:nvSpPr>
        <p:spPr bwMode="auto">
          <a:xfrm>
            <a:off x="3037900" y="6130359"/>
            <a:ext cx="723034" cy="134914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dist="81320" dir="2319588" algn="ctr" rotWithShape="0">
              <a:schemeClr val="bg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31167" name="Text Box 95"/>
          <p:cNvSpPr txBox="1">
            <a:spLocks noChangeArrowheads="1"/>
          </p:cNvSpPr>
          <p:nvPr/>
        </p:nvSpPr>
        <p:spPr bwMode="auto">
          <a:xfrm>
            <a:off x="2964296" y="6202662"/>
            <a:ext cx="854364" cy="246221"/>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000" baseline="0">
                <a:solidFill>
                  <a:srgbClr val="000000"/>
                </a:solidFill>
                <a:latin typeface="Helvetica" charset="0"/>
              </a:rPr>
              <a:t>1 </a:t>
            </a:r>
            <a:r>
              <a:rPr lang="mn-MN" sz="1000" baseline="0">
                <a:solidFill>
                  <a:srgbClr val="000000"/>
                </a:solidFill>
                <a:latin typeface="Helvetica" charset="0"/>
              </a:rPr>
              <a:t>ИОХАН</a:t>
            </a:r>
            <a:endParaRPr lang="en-US" sz="1000" baseline="0">
              <a:solidFill>
                <a:srgbClr val="000000"/>
              </a:solidFill>
              <a:latin typeface="Helvetica" charset="0"/>
            </a:endParaRPr>
          </a:p>
        </p:txBody>
      </p:sp>
      <p:sp>
        <p:nvSpPr>
          <p:cNvPr id="131168" name="Text Box 96"/>
          <p:cNvSpPr txBox="1">
            <a:spLocks noChangeArrowheads="1"/>
          </p:cNvSpPr>
          <p:nvPr/>
        </p:nvSpPr>
        <p:spPr bwMode="auto">
          <a:xfrm>
            <a:off x="2965739" y="6530331"/>
            <a:ext cx="854364" cy="738664"/>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700" baseline="0">
                <a:solidFill>
                  <a:srgbClr val="000000"/>
                </a:solidFill>
                <a:latin typeface="Helvetica" charset="0"/>
              </a:rPr>
              <a:t>АВРАЛ БАТАЛГААТАЙ. ХУУРАМЧ БАГШ НАРААС БОЛГООМЖИЛ</a:t>
            </a:r>
            <a:endParaRPr lang="en-US" sz="700" baseline="0">
              <a:solidFill>
                <a:srgbClr val="000000"/>
              </a:solidFill>
              <a:latin typeface="Helvetica" charset="0"/>
            </a:endParaRPr>
          </a:p>
        </p:txBody>
      </p:sp>
      <p:sp>
        <p:nvSpPr>
          <p:cNvPr id="131169" name="Text Box 97"/>
          <p:cNvSpPr txBox="1">
            <a:spLocks noChangeArrowheads="1"/>
          </p:cNvSpPr>
          <p:nvPr/>
        </p:nvSpPr>
        <p:spPr bwMode="auto">
          <a:xfrm>
            <a:off x="2952751" y="7482574"/>
            <a:ext cx="977035" cy="338554"/>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en-US" sz="1600" b="1">
                <a:solidFill>
                  <a:srgbClr val="000000"/>
                </a:solidFill>
                <a:latin typeface="Helvetica" pitchFamily="34" charset="0"/>
                <a:ea typeface="ＭＳ Ｐゴシック" charset="0"/>
                <a:cs typeface="ＭＳ Ｐゴシック" charset="0"/>
              </a:rPr>
              <a:t>5:13</a:t>
            </a:r>
          </a:p>
        </p:txBody>
      </p:sp>
      <p:sp>
        <p:nvSpPr>
          <p:cNvPr id="131171" name="AutoShape 99" descr="30%"/>
          <p:cNvSpPr>
            <a:spLocks noChangeArrowheads="1"/>
          </p:cNvSpPr>
          <p:nvPr/>
        </p:nvSpPr>
        <p:spPr bwMode="auto">
          <a:xfrm>
            <a:off x="3864841" y="6130359"/>
            <a:ext cx="721591" cy="134914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dist="81320" dir="2319588" algn="ctr" rotWithShape="0">
              <a:schemeClr val="bg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31172" name="Text Box 100"/>
          <p:cNvSpPr txBox="1">
            <a:spLocks noChangeArrowheads="1"/>
          </p:cNvSpPr>
          <p:nvPr/>
        </p:nvSpPr>
        <p:spPr bwMode="auto">
          <a:xfrm>
            <a:off x="3801341" y="6202662"/>
            <a:ext cx="854364" cy="246221"/>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000" baseline="0">
                <a:solidFill>
                  <a:srgbClr val="000000"/>
                </a:solidFill>
                <a:latin typeface="Helvetica" charset="0"/>
              </a:rPr>
              <a:t>2 </a:t>
            </a:r>
            <a:r>
              <a:rPr lang="mn-MN" sz="1000" baseline="0">
                <a:solidFill>
                  <a:srgbClr val="000000"/>
                </a:solidFill>
                <a:latin typeface="Helvetica" charset="0"/>
              </a:rPr>
              <a:t>ИОХАН</a:t>
            </a:r>
            <a:endParaRPr lang="en-US" sz="1000" baseline="0">
              <a:solidFill>
                <a:srgbClr val="000000"/>
              </a:solidFill>
              <a:latin typeface="Helvetica" charset="0"/>
            </a:endParaRPr>
          </a:p>
        </p:txBody>
      </p:sp>
      <p:sp>
        <p:nvSpPr>
          <p:cNvPr id="131173" name="Text Box 101"/>
          <p:cNvSpPr txBox="1">
            <a:spLocks noChangeArrowheads="1"/>
          </p:cNvSpPr>
          <p:nvPr/>
        </p:nvSpPr>
        <p:spPr bwMode="auto">
          <a:xfrm>
            <a:off x="3799900" y="6530333"/>
            <a:ext cx="852920" cy="646331"/>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900" baseline="0">
                <a:solidFill>
                  <a:srgbClr val="000000"/>
                </a:solidFill>
                <a:latin typeface="Helvetica" charset="0"/>
              </a:rPr>
              <a:t>ХРИСТИЙН ТУШААЛЫН ДАГУУ АМЬДРАХ</a:t>
            </a:r>
            <a:endParaRPr lang="en-US" sz="900" baseline="0">
              <a:solidFill>
                <a:srgbClr val="000000"/>
              </a:solidFill>
              <a:latin typeface="Helvetica" charset="0"/>
            </a:endParaRPr>
          </a:p>
        </p:txBody>
      </p:sp>
      <p:sp>
        <p:nvSpPr>
          <p:cNvPr id="131174" name="Text Box 102"/>
          <p:cNvSpPr txBox="1">
            <a:spLocks noChangeArrowheads="1"/>
          </p:cNvSpPr>
          <p:nvPr/>
        </p:nvSpPr>
        <p:spPr bwMode="auto">
          <a:xfrm>
            <a:off x="3756603" y="7491806"/>
            <a:ext cx="975591" cy="338554"/>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mn-MN" sz="1600" b="1">
                <a:solidFill>
                  <a:srgbClr val="000000"/>
                </a:solidFill>
                <a:latin typeface="Helvetica" pitchFamily="34" charset="0"/>
                <a:ea typeface="ＭＳ Ｐゴシック" charset="0"/>
                <a:cs typeface="ＭＳ Ｐゴシック" charset="0"/>
              </a:rPr>
              <a:t>и</a:t>
            </a:r>
            <a:r>
              <a:rPr lang="en-US" sz="1600" b="1">
                <a:solidFill>
                  <a:srgbClr val="000000"/>
                </a:solidFill>
                <a:latin typeface="Helvetica" pitchFamily="34" charset="0"/>
                <a:ea typeface="ＭＳ Ｐゴシック" charset="0"/>
                <a:cs typeface="ＭＳ Ｐゴシック" charset="0"/>
              </a:rPr>
              <a:t>. 3</a:t>
            </a:r>
          </a:p>
        </p:txBody>
      </p:sp>
      <p:sp>
        <p:nvSpPr>
          <p:cNvPr id="131176" name="AutoShape 104" descr="30%"/>
          <p:cNvSpPr>
            <a:spLocks noChangeArrowheads="1"/>
          </p:cNvSpPr>
          <p:nvPr/>
        </p:nvSpPr>
        <p:spPr bwMode="auto">
          <a:xfrm>
            <a:off x="5540377" y="6121127"/>
            <a:ext cx="723034" cy="134914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dist="81320" dir="2319588" algn="ctr" rotWithShape="0">
              <a:schemeClr val="bg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31177" name="Text Box 105"/>
          <p:cNvSpPr txBox="1">
            <a:spLocks noChangeArrowheads="1"/>
          </p:cNvSpPr>
          <p:nvPr/>
        </p:nvSpPr>
        <p:spPr bwMode="auto">
          <a:xfrm>
            <a:off x="5445125" y="6218046"/>
            <a:ext cx="854364" cy="246221"/>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baseline="0">
                <a:solidFill>
                  <a:srgbClr val="000000"/>
                </a:solidFill>
                <a:latin typeface="Helvetica" charset="0"/>
              </a:rPr>
              <a:t>ИУДА</a:t>
            </a:r>
            <a:endParaRPr lang="en-US" sz="1000" baseline="0">
              <a:solidFill>
                <a:srgbClr val="000000"/>
              </a:solidFill>
              <a:latin typeface="Helvetica" charset="0"/>
            </a:endParaRPr>
          </a:p>
        </p:txBody>
      </p:sp>
      <p:sp>
        <p:nvSpPr>
          <p:cNvPr id="131178" name="Text Box 106"/>
          <p:cNvSpPr txBox="1">
            <a:spLocks noChangeArrowheads="1"/>
          </p:cNvSpPr>
          <p:nvPr/>
        </p:nvSpPr>
        <p:spPr bwMode="auto">
          <a:xfrm>
            <a:off x="5479762" y="6616479"/>
            <a:ext cx="854364" cy="553998"/>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baseline="0">
                <a:solidFill>
                  <a:srgbClr val="000000"/>
                </a:solidFill>
                <a:latin typeface="Helvetica" charset="0"/>
              </a:rPr>
              <a:t>ИТГЭЛИЙН ТӨЛӨӨ ТЭМЦ</a:t>
            </a:r>
            <a:endParaRPr lang="en-US" sz="1000" baseline="0">
              <a:solidFill>
                <a:srgbClr val="000000"/>
              </a:solidFill>
              <a:latin typeface="Helvetica" charset="0"/>
            </a:endParaRPr>
          </a:p>
        </p:txBody>
      </p:sp>
      <p:sp>
        <p:nvSpPr>
          <p:cNvPr id="131179" name="Text Box 107"/>
          <p:cNvSpPr txBox="1">
            <a:spLocks noChangeArrowheads="1"/>
          </p:cNvSpPr>
          <p:nvPr/>
        </p:nvSpPr>
        <p:spPr bwMode="auto">
          <a:xfrm>
            <a:off x="5419148" y="7482574"/>
            <a:ext cx="977034" cy="338554"/>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mn-MN" sz="1600" b="1">
                <a:solidFill>
                  <a:srgbClr val="000000"/>
                </a:solidFill>
                <a:latin typeface="Helvetica" pitchFamily="34" charset="0"/>
                <a:ea typeface="ＭＳ Ｐゴシック" charset="0"/>
                <a:cs typeface="ＭＳ Ｐゴシック" charset="0"/>
              </a:rPr>
              <a:t>и</a:t>
            </a:r>
            <a:r>
              <a:rPr lang="en-US" sz="1600" b="1">
                <a:solidFill>
                  <a:srgbClr val="000000"/>
                </a:solidFill>
                <a:latin typeface="Helvetica" pitchFamily="34" charset="0"/>
                <a:ea typeface="ＭＳ Ｐゴシック" charset="0"/>
                <a:cs typeface="ＭＳ Ｐゴシック" charset="0"/>
              </a:rPr>
              <a:t>. 20-21</a:t>
            </a:r>
          </a:p>
        </p:txBody>
      </p:sp>
      <p:sp>
        <p:nvSpPr>
          <p:cNvPr id="131181" name="AutoShape 109" descr="30%"/>
          <p:cNvSpPr>
            <a:spLocks noChangeArrowheads="1"/>
          </p:cNvSpPr>
          <p:nvPr/>
        </p:nvSpPr>
        <p:spPr bwMode="auto">
          <a:xfrm>
            <a:off x="4709104" y="6142666"/>
            <a:ext cx="721591" cy="1330679"/>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dist="81320" dir="2319588" algn="ctr" rotWithShape="0">
              <a:schemeClr val="bg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31182" name="Text Box 110"/>
          <p:cNvSpPr txBox="1">
            <a:spLocks noChangeArrowheads="1"/>
          </p:cNvSpPr>
          <p:nvPr/>
        </p:nvSpPr>
        <p:spPr bwMode="auto">
          <a:xfrm>
            <a:off x="4639831" y="6221122"/>
            <a:ext cx="852920" cy="246221"/>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000" baseline="0">
                <a:solidFill>
                  <a:srgbClr val="000000"/>
                </a:solidFill>
                <a:latin typeface="Helvetica" charset="0"/>
              </a:rPr>
              <a:t>3 </a:t>
            </a:r>
            <a:r>
              <a:rPr lang="mn-MN" sz="1000" baseline="0">
                <a:solidFill>
                  <a:srgbClr val="000000"/>
                </a:solidFill>
                <a:latin typeface="Helvetica" charset="0"/>
              </a:rPr>
              <a:t>ИОХАН</a:t>
            </a:r>
            <a:endParaRPr lang="en-US" sz="1000" baseline="0">
              <a:solidFill>
                <a:srgbClr val="000000"/>
              </a:solidFill>
              <a:latin typeface="Helvetica" charset="0"/>
            </a:endParaRPr>
          </a:p>
        </p:txBody>
      </p:sp>
      <p:sp>
        <p:nvSpPr>
          <p:cNvPr id="131183" name="Text Box 111"/>
          <p:cNvSpPr txBox="1">
            <a:spLocks noChangeArrowheads="1"/>
          </p:cNvSpPr>
          <p:nvPr/>
        </p:nvSpPr>
        <p:spPr bwMode="auto">
          <a:xfrm>
            <a:off x="4648489" y="6691860"/>
            <a:ext cx="854364" cy="584776"/>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800" baseline="0">
                <a:solidFill>
                  <a:srgbClr val="000000"/>
                </a:solidFill>
                <a:latin typeface="Helvetica" charset="0"/>
              </a:rPr>
              <a:t>ИОХАНЫ АПОСТОЛЫН ЭРХ МЭДЭЛ</a:t>
            </a:r>
            <a:endParaRPr lang="en-US" sz="800" baseline="0">
              <a:solidFill>
                <a:srgbClr val="000000"/>
              </a:solidFill>
              <a:latin typeface="Helvetica" charset="0"/>
            </a:endParaRPr>
          </a:p>
        </p:txBody>
      </p:sp>
      <p:sp>
        <p:nvSpPr>
          <p:cNvPr id="131184" name="Text Box 112"/>
          <p:cNvSpPr txBox="1">
            <a:spLocks noChangeArrowheads="1"/>
          </p:cNvSpPr>
          <p:nvPr/>
        </p:nvSpPr>
        <p:spPr bwMode="auto">
          <a:xfrm>
            <a:off x="4597977" y="7490266"/>
            <a:ext cx="975591" cy="338554"/>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mn-MN" sz="1600" b="1">
                <a:solidFill>
                  <a:srgbClr val="000000"/>
                </a:solidFill>
                <a:latin typeface="Helvetica" pitchFamily="34" charset="0"/>
                <a:ea typeface="ＭＳ Ｐゴシック" charset="0"/>
                <a:cs typeface="ＭＳ Ｐゴシック" charset="0"/>
              </a:rPr>
              <a:t>и</a:t>
            </a:r>
            <a:r>
              <a:rPr lang="en-US" sz="1600" b="1">
                <a:solidFill>
                  <a:srgbClr val="000000"/>
                </a:solidFill>
                <a:latin typeface="Helvetica" pitchFamily="34" charset="0"/>
                <a:ea typeface="ＭＳ Ｐゴシック" charset="0"/>
                <a:cs typeface="ＭＳ Ｐゴシック" charset="0"/>
              </a:rPr>
              <a:t>.4, 11</a:t>
            </a:r>
          </a:p>
        </p:txBody>
      </p:sp>
      <p:sp>
        <p:nvSpPr>
          <p:cNvPr id="131185" name="Text Box 113"/>
          <p:cNvSpPr txBox="1">
            <a:spLocks noChangeArrowheads="1"/>
          </p:cNvSpPr>
          <p:nvPr/>
        </p:nvSpPr>
        <p:spPr bwMode="auto">
          <a:xfrm>
            <a:off x="3483842" y="295364"/>
            <a:ext cx="1168977" cy="707886"/>
          </a:xfrm>
          <a:prstGeom prst="rect">
            <a:avLst/>
          </a:prstGeom>
          <a:noFill/>
          <a:ln w="12700">
            <a:noFill/>
            <a:miter lim="800000"/>
            <a:headEnd/>
            <a:tailEnd/>
          </a:ln>
          <a:effectLst>
            <a:outerShdw dist="35921" dir="2700000" algn="ctr" rotWithShape="0">
              <a:schemeClr val="bg1"/>
            </a:outerShdw>
          </a:effectLst>
        </p:spPr>
        <p:txBody>
          <a:bodyPr>
            <a:spAutoFit/>
          </a:bodyPr>
          <a:lstStyle/>
          <a:p>
            <a:pPr algn="ctr" defTabSz="914400" eaLnBrk="0" fontAlgn="base" hangingPunct="0">
              <a:spcBef>
                <a:spcPct val="50000"/>
              </a:spcBef>
              <a:spcAft>
                <a:spcPct val="0"/>
              </a:spcAft>
              <a:defRPr/>
            </a:pPr>
            <a:endParaRPr lang="en-US" sz="4000" b="1">
              <a:solidFill>
                <a:srgbClr val="000000"/>
              </a:solidFill>
              <a:latin typeface="Wingdings 2" pitchFamily="18" charset="2"/>
              <a:ea typeface="ＭＳ Ｐゴシック" charset="0"/>
              <a:cs typeface="ＭＳ Ｐゴシック" charset="0"/>
            </a:endParaRPr>
          </a:p>
        </p:txBody>
      </p:sp>
      <p:sp>
        <p:nvSpPr>
          <p:cNvPr id="131186" name="Text Box 114"/>
          <p:cNvSpPr txBox="1">
            <a:spLocks noChangeArrowheads="1"/>
          </p:cNvSpPr>
          <p:nvPr/>
        </p:nvSpPr>
        <p:spPr bwMode="auto">
          <a:xfrm>
            <a:off x="561398" y="7914852"/>
            <a:ext cx="5715000" cy="369332"/>
          </a:xfrm>
          <a:prstGeom prst="rect">
            <a:avLst/>
          </a:prstGeom>
          <a:noFill/>
          <a:ln w="57150">
            <a:solidFill>
              <a:schemeClr val="hlink"/>
            </a:solidFill>
            <a:miter lim="800000"/>
            <a:headEnd/>
            <a:tailEnd/>
          </a:ln>
          <a:effectLst>
            <a:outerShdw dist="99190" dir="3011666"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0"/>
              </a:spcBef>
              <a:spcAft>
                <a:spcPct val="0"/>
              </a:spcAft>
            </a:pPr>
            <a:r>
              <a:rPr lang="mn-MN" sz="1800" baseline="0">
                <a:solidFill>
                  <a:srgbClr val="000000"/>
                </a:solidFill>
                <a:latin typeface="Arial" charset="0"/>
              </a:rPr>
              <a:t>ХОЁРДУГААРТ</a:t>
            </a:r>
            <a:r>
              <a:rPr lang="en-US" sz="1800" baseline="0">
                <a:solidFill>
                  <a:srgbClr val="000000"/>
                </a:solidFill>
                <a:latin typeface="Arial" charset="0"/>
              </a:rPr>
              <a:t>:</a:t>
            </a:r>
            <a:r>
              <a:rPr lang="mn-MN" sz="1800" baseline="0">
                <a:solidFill>
                  <a:srgbClr val="000000"/>
                </a:solidFill>
                <a:latin typeface="Arial" charset="0"/>
              </a:rPr>
              <a:t> БУСДЫН БИЧСЭН “ЗАХИДАЛ”</a:t>
            </a:r>
            <a:endParaRPr lang="en-US" sz="1800" baseline="0">
              <a:solidFill>
                <a:srgbClr val="000000"/>
              </a:solidFill>
              <a:latin typeface="Arial" charset="0"/>
            </a:endParaRPr>
          </a:p>
        </p:txBody>
      </p:sp>
      <p:sp>
        <p:nvSpPr>
          <p:cNvPr id="131116" name="AutoShape 44" descr="30%"/>
          <p:cNvSpPr>
            <a:spLocks noChangeArrowheads="1"/>
          </p:cNvSpPr>
          <p:nvPr/>
        </p:nvSpPr>
        <p:spPr bwMode="auto">
          <a:xfrm>
            <a:off x="552741" y="4199720"/>
            <a:ext cx="721591" cy="1347601"/>
          </a:xfrm>
          <a:prstGeom prst="roundRect">
            <a:avLst>
              <a:gd name="adj" fmla="val 16667"/>
            </a:avLst>
          </a:prstGeom>
          <a:noFill/>
          <a:ln w="38100">
            <a:solidFill>
              <a:schemeClr val="tx1"/>
            </a:solidFill>
            <a:round/>
            <a:headEnd/>
            <a:tailEnd/>
          </a:ln>
          <a:effectLst>
            <a:outerShdw dist="74053" dir="1857825" algn="ctr" rotWithShape="0">
              <a:schemeClr val="bg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31117" name="Text Box 45" descr="30%"/>
          <p:cNvSpPr txBox="1">
            <a:spLocks noChangeArrowheads="1"/>
          </p:cNvSpPr>
          <p:nvPr/>
        </p:nvSpPr>
        <p:spPr bwMode="auto">
          <a:xfrm>
            <a:off x="497898" y="4245871"/>
            <a:ext cx="852920" cy="246221"/>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000" baseline="0">
                <a:solidFill>
                  <a:srgbClr val="000000"/>
                </a:solidFill>
                <a:latin typeface="Helvetica" charset="0"/>
              </a:rPr>
              <a:t>1 TE</a:t>
            </a:r>
            <a:r>
              <a:rPr lang="mn-MN" sz="1000" baseline="0">
                <a:solidFill>
                  <a:srgbClr val="000000"/>
                </a:solidFill>
                <a:latin typeface="Helvetica" charset="0"/>
              </a:rPr>
              <a:t>С</a:t>
            </a:r>
            <a:endParaRPr lang="en-US" sz="1000" baseline="0">
              <a:solidFill>
                <a:srgbClr val="000000"/>
              </a:solidFill>
              <a:latin typeface="Helvetica" charset="0"/>
            </a:endParaRPr>
          </a:p>
        </p:txBody>
      </p:sp>
      <p:sp>
        <p:nvSpPr>
          <p:cNvPr id="131118" name="Text Box 46" descr="30%"/>
          <p:cNvSpPr txBox="1">
            <a:spLocks noChangeArrowheads="1"/>
          </p:cNvSpPr>
          <p:nvPr/>
        </p:nvSpPr>
        <p:spPr bwMode="auto">
          <a:xfrm>
            <a:off x="486353" y="4618153"/>
            <a:ext cx="854364" cy="646331"/>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900" baseline="0">
                <a:solidFill>
                  <a:srgbClr val="000000"/>
                </a:solidFill>
                <a:latin typeface="Helvetica" charset="0"/>
              </a:rPr>
              <a:t>ЭЦСИЙН ӨДРҮҮДИЙН ҮЙЛ ЯВДАЛ</a:t>
            </a:r>
            <a:endParaRPr lang="en-US" sz="900" baseline="0">
              <a:solidFill>
                <a:srgbClr val="000000"/>
              </a:solidFill>
              <a:latin typeface="Helvetica" charset="0"/>
            </a:endParaRPr>
          </a:p>
        </p:txBody>
      </p:sp>
      <p:sp>
        <p:nvSpPr>
          <p:cNvPr id="131119" name="Text Box 47"/>
          <p:cNvSpPr txBox="1">
            <a:spLocks noChangeArrowheads="1"/>
          </p:cNvSpPr>
          <p:nvPr/>
        </p:nvSpPr>
        <p:spPr bwMode="auto">
          <a:xfrm>
            <a:off x="431512" y="5555012"/>
            <a:ext cx="975591" cy="338554"/>
          </a:xfrm>
          <a:prstGeom prst="rect">
            <a:avLst/>
          </a:prstGeom>
          <a:noFill/>
          <a:ln w="127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600" baseline="0">
                <a:solidFill>
                  <a:srgbClr val="000000"/>
                </a:solidFill>
                <a:latin typeface="Helvetica" charset="0"/>
              </a:rPr>
              <a:t>1:10</a:t>
            </a:r>
            <a:endParaRPr lang="en-US" sz="1600" baseline="0">
              <a:solidFill>
                <a:srgbClr val="000000"/>
              </a:solidFill>
              <a:latin typeface="Helvetica" charset="0"/>
            </a:endParaRPr>
          </a:p>
        </p:txBody>
      </p:sp>
      <p:sp>
        <p:nvSpPr>
          <p:cNvPr id="131121" name="AutoShape 49" descr="30%"/>
          <p:cNvSpPr>
            <a:spLocks noChangeArrowheads="1"/>
          </p:cNvSpPr>
          <p:nvPr/>
        </p:nvSpPr>
        <p:spPr bwMode="auto">
          <a:xfrm>
            <a:off x="1376796" y="4210487"/>
            <a:ext cx="721591" cy="1330679"/>
          </a:xfrm>
          <a:prstGeom prst="roundRect">
            <a:avLst>
              <a:gd name="adj" fmla="val 16667"/>
            </a:avLst>
          </a:prstGeom>
          <a:noFill/>
          <a:ln w="38100">
            <a:solidFill>
              <a:schemeClr val="tx1"/>
            </a:solidFill>
            <a:round/>
            <a:headEnd/>
            <a:tailEnd/>
          </a:ln>
          <a:effectLst>
            <a:outerShdw dist="74053" dir="1857825" algn="ctr" rotWithShape="0">
              <a:schemeClr val="bg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31122" name="Text Box 50" descr="30%"/>
          <p:cNvSpPr txBox="1">
            <a:spLocks noChangeArrowheads="1"/>
          </p:cNvSpPr>
          <p:nvPr/>
        </p:nvSpPr>
        <p:spPr bwMode="auto">
          <a:xfrm>
            <a:off x="1310409" y="4253563"/>
            <a:ext cx="854364" cy="246221"/>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000" baseline="0">
                <a:solidFill>
                  <a:srgbClr val="000000"/>
                </a:solidFill>
                <a:latin typeface="Helvetica" charset="0"/>
              </a:rPr>
              <a:t>2 T</a:t>
            </a:r>
            <a:r>
              <a:rPr lang="mn-MN" sz="1000" baseline="0">
                <a:solidFill>
                  <a:srgbClr val="000000"/>
                </a:solidFill>
                <a:latin typeface="Helvetica" charset="0"/>
              </a:rPr>
              <a:t>ЕС</a:t>
            </a:r>
            <a:endParaRPr lang="en-US" sz="1000" baseline="0">
              <a:solidFill>
                <a:srgbClr val="000000"/>
              </a:solidFill>
              <a:latin typeface="Helvetica" charset="0"/>
            </a:endParaRPr>
          </a:p>
        </p:txBody>
      </p:sp>
      <p:sp>
        <p:nvSpPr>
          <p:cNvPr id="131123" name="Text Box 51" descr="30%"/>
          <p:cNvSpPr txBox="1">
            <a:spLocks noChangeArrowheads="1"/>
          </p:cNvSpPr>
          <p:nvPr/>
        </p:nvSpPr>
        <p:spPr bwMode="auto">
          <a:xfrm>
            <a:off x="1304638" y="4548925"/>
            <a:ext cx="852921" cy="553998"/>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baseline="0">
                <a:solidFill>
                  <a:srgbClr val="000000"/>
                </a:solidFill>
                <a:latin typeface="Helvetica" charset="0"/>
              </a:rPr>
              <a:t>ЭЗЭНИЙ ДАХИН ИРЭЛТ</a:t>
            </a:r>
            <a:endParaRPr lang="en-US" sz="1000" baseline="0">
              <a:solidFill>
                <a:srgbClr val="000000"/>
              </a:solidFill>
              <a:latin typeface="Helvetica" charset="0"/>
            </a:endParaRPr>
          </a:p>
        </p:txBody>
      </p:sp>
      <p:sp>
        <p:nvSpPr>
          <p:cNvPr id="131124" name="Text Box 52"/>
          <p:cNvSpPr txBox="1">
            <a:spLocks noChangeArrowheads="1"/>
          </p:cNvSpPr>
          <p:nvPr/>
        </p:nvSpPr>
        <p:spPr bwMode="auto">
          <a:xfrm>
            <a:off x="1244023" y="5558088"/>
            <a:ext cx="975591" cy="338554"/>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en-US" sz="1600" b="1">
                <a:solidFill>
                  <a:srgbClr val="000000"/>
                </a:solidFill>
                <a:latin typeface="Helvetica" pitchFamily="34" charset="0"/>
                <a:ea typeface="ＭＳ Ｐゴシック" charset="0"/>
                <a:cs typeface="ＭＳ Ｐゴシック" charset="0"/>
              </a:rPr>
              <a:t>1:6</a:t>
            </a:r>
          </a:p>
        </p:txBody>
      </p:sp>
      <p:sp>
        <p:nvSpPr>
          <p:cNvPr id="131126" name="AutoShape 54" descr="30%"/>
          <p:cNvSpPr>
            <a:spLocks noChangeArrowheads="1"/>
          </p:cNvSpPr>
          <p:nvPr/>
        </p:nvSpPr>
        <p:spPr bwMode="auto">
          <a:xfrm>
            <a:off x="2212400" y="4187413"/>
            <a:ext cx="723034" cy="1347601"/>
          </a:xfrm>
          <a:prstGeom prst="roundRect">
            <a:avLst>
              <a:gd name="adj" fmla="val 16667"/>
            </a:avLst>
          </a:prstGeom>
          <a:noFill/>
          <a:ln w="38100">
            <a:solidFill>
              <a:schemeClr val="tx1"/>
            </a:solidFill>
            <a:round/>
            <a:headEnd/>
            <a:tailEnd/>
          </a:ln>
          <a:effectLst>
            <a:outerShdw dist="74053" dir="1857825" algn="ctr" rotWithShape="0">
              <a:schemeClr val="bg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31127" name="Text Box 55" descr="30%"/>
          <p:cNvSpPr txBox="1">
            <a:spLocks noChangeArrowheads="1"/>
          </p:cNvSpPr>
          <p:nvPr/>
        </p:nvSpPr>
        <p:spPr bwMode="auto">
          <a:xfrm>
            <a:off x="2146012" y="4639688"/>
            <a:ext cx="854364" cy="553998"/>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baseline="0">
                <a:solidFill>
                  <a:srgbClr val="000000"/>
                </a:solidFill>
                <a:latin typeface="Helvetica" charset="0"/>
              </a:rPr>
              <a:t>ЧУУЛГАН ДОТОРХ ЭМХ ЦЭГЦ</a:t>
            </a:r>
            <a:endParaRPr lang="en-US" sz="1000" baseline="0">
              <a:solidFill>
                <a:srgbClr val="000000"/>
              </a:solidFill>
              <a:latin typeface="Helvetica" charset="0"/>
            </a:endParaRPr>
          </a:p>
        </p:txBody>
      </p:sp>
      <p:sp>
        <p:nvSpPr>
          <p:cNvPr id="131128" name="Text Box 56" descr="30%"/>
          <p:cNvSpPr txBox="1">
            <a:spLocks noChangeArrowheads="1"/>
          </p:cNvSpPr>
          <p:nvPr/>
        </p:nvSpPr>
        <p:spPr bwMode="auto">
          <a:xfrm>
            <a:off x="2156114" y="4248947"/>
            <a:ext cx="854364" cy="246221"/>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000" baseline="0">
                <a:solidFill>
                  <a:srgbClr val="000000"/>
                </a:solidFill>
                <a:latin typeface="Helvetica" charset="0"/>
              </a:rPr>
              <a:t>1 T</a:t>
            </a:r>
            <a:r>
              <a:rPr lang="mn-MN" sz="1000" baseline="0">
                <a:solidFill>
                  <a:srgbClr val="000000"/>
                </a:solidFill>
                <a:latin typeface="Helvetica" charset="0"/>
              </a:rPr>
              <a:t>ИМОТ</a:t>
            </a:r>
            <a:endParaRPr lang="en-US" sz="1000" baseline="0">
              <a:solidFill>
                <a:srgbClr val="000000"/>
              </a:solidFill>
              <a:latin typeface="Helvetica" charset="0"/>
            </a:endParaRPr>
          </a:p>
        </p:txBody>
      </p:sp>
      <p:sp>
        <p:nvSpPr>
          <p:cNvPr id="131129" name="Text Box 57"/>
          <p:cNvSpPr txBox="1">
            <a:spLocks noChangeArrowheads="1"/>
          </p:cNvSpPr>
          <p:nvPr/>
        </p:nvSpPr>
        <p:spPr bwMode="auto">
          <a:xfrm>
            <a:off x="2099831" y="5556550"/>
            <a:ext cx="977034" cy="338554"/>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en-US" sz="1600" b="1">
                <a:solidFill>
                  <a:srgbClr val="000000"/>
                </a:solidFill>
                <a:latin typeface="Helvetica" pitchFamily="34" charset="0"/>
                <a:ea typeface="ＭＳ Ｐゴシック" charset="0"/>
                <a:cs typeface="ＭＳ Ｐゴシック" charset="0"/>
              </a:rPr>
              <a:t>2:8</a:t>
            </a:r>
          </a:p>
        </p:txBody>
      </p:sp>
      <p:sp>
        <p:nvSpPr>
          <p:cNvPr id="131131" name="AutoShape 59" descr="30%"/>
          <p:cNvSpPr>
            <a:spLocks noChangeArrowheads="1"/>
          </p:cNvSpPr>
          <p:nvPr/>
        </p:nvSpPr>
        <p:spPr bwMode="auto">
          <a:xfrm>
            <a:off x="3037899" y="4187413"/>
            <a:ext cx="721591" cy="1352217"/>
          </a:xfrm>
          <a:prstGeom prst="roundRect">
            <a:avLst>
              <a:gd name="adj" fmla="val 16667"/>
            </a:avLst>
          </a:prstGeom>
          <a:noFill/>
          <a:ln w="38100">
            <a:solidFill>
              <a:schemeClr val="tx1"/>
            </a:solidFill>
            <a:round/>
            <a:headEnd/>
            <a:tailEnd/>
          </a:ln>
          <a:effectLst>
            <a:outerShdw dist="74053" dir="1857825" algn="ctr" rotWithShape="0">
              <a:schemeClr val="bg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31132" name="Text Box 60" descr="30%"/>
          <p:cNvSpPr txBox="1">
            <a:spLocks noChangeArrowheads="1"/>
          </p:cNvSpPr>
          <p:nvPr/>
        </p:nvSpPr>
        <p:spPr bwMode="auto">
          <a:xfrm>
            <a:off x="2951307" y="4253563"/>
            <a:ext cx="854364" cy="246221"/>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000" baseline="0">
                <a:solidFill>
                  <a:srgbClr val="000000"/>
                </a:solidFill>
                <a:latin typeface="Helvetica" charset="0"/>
              </a:rPr>
              <a:t>2 T</a:t>
            </a:r>
            <a:r>
              <a:rPr lang="mn-MN" sz="1000" baseline="0">
                <a:solidFill>
                  <a:srgbClr val="000000"/>
                </a:solidFill>
                <a:latin typeface="Helvetica" charset="0"/>
              </a:rPr>
              <a:t>ИМОТ</a:t>
            </a:r>
            <a:endParaRPr lang="en-US" sz="1000" baseline="0">
              <a:solidFill>
                <a:srgbClr val="000000"/>
              </a:solidFill>
              <a:latin typeface="Helvetica" charset="0"/>
            </a:endParaRPr>
          </a:p>
        </p:txBody>
      </p:sp>
      <p:sp>
        <p:nvSpPr>
          <p:cNvPr id="131133" name="Text Box 61" descr="30%"/>
          <p:cNvSpPr txBox="1">
            <a:spLocks noChangeArrowheads="1"/>
          </p:cNvSpPr>
          <p:nvPr/>
        </p:nvSpPr>
        <p:spPr bwMode="auto">
          <a:xfrm>
            <a:off x="2980171" y="4581231"/>
            <a:ext cx="852920" cy="861774"/>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baseline="0">
                <a:solidFill>
                  <a:srgbClr val="000000"/>
                </a:solidFill>
                <a:latin typeface="Helvetica" charset="0"/>
              </a:rPr>
              <a:t>САЙН МЭДЭЭГ ХАМГААЛ, ТҮҮНИЙГ НОМЛО</a:t>
            </a:r>
            <a:endParaRPr lang="en-US" sz="1000" baseline="0">
              <a:solidFill>
                <a:srgbClr val="000000"/>
              </a:solidFill>
              <a:latin typeface="Helvetica" charset="0"/>
            </a:endParaRPr>
          </a:p>
        </p:txBody>
      </p:sp>
      <p:sp>
        <p:nvSpPr>
          <p:cNvPr id="131134" name="Text Box 62"/>
          <p:cNvSpPr txBox="1">
            <a:spLocks noChangeArrowheads="1"/>
          </p:cNvSpPr>
          <p:nvPr/>
        </p:nvSpPr>
        <p:spPr bwMode="auto">
          <a:xfrm>
            <a:off x="2928216" y="5556550"/>
            <a:ext cx="975591" cy="338554"/>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en-US" sz="1600" b="1">
                <a:solidFill>
                  <a:srgbClr val="000000"/>
                </a:solidFill>
                <a:latin typeface="Helvetica" pitchFamily="34" charset="0"/>
                <a:ea typeface="ＭＳ Ｐゴシック" charset="0"/>
                <a:cs typeface="ＭＳ Ｐゴシック" charset="0"/>
              </a:rPr>
              <a:t>1:13</a:t>
            </a:r>
          </a:p>
        </p:txBody>
      </p:sp>
      <p:sp>
        <p:nvSpPr>
          <p:cNvPr id="131136" name="AutoShape 64" descr="30%"/>
          <p:cNvSpPr>
            <a:spLocks noChangeArrowheads="1"/>
          </p:cNvSpPr>
          <p:nvPr/>
        </p:nvSpPr>
        <p:spPr bwMode="auto">
          <a:xfrm>
            <a:off x="3861956" y="4179721"/>
            <a:ext cx="721591" cy="1349140"/>
          </a:xfrm>
          <a:prstGeom prst="roundRect">
            <a:avLst>
              <a:gd name="adj" fmla="val 16667"/>
            </a:avLst>
          </a:prstGeom>
          <a:noFill/>
          <a:ln w="38100">
            <a:solidFill>
              <a:schemeClr val="tx1"/>
            </a:solidFill>
            <a:round/>
            <a:headEnd/>
            <a:tailEnd/>
          </a:ln>
          <a:effectLst>
            <a:outerShdw dist="74053" dir="1857825" algn="ctr" rotWithShape="0">
              <a:schemeClr val="bg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31137" name="Text Box 65" descr="30%"/>
          <p:cNvSpPr txBox="1">
            <a:spLocks noChangeArrowheads="1"/>
          </p:cNvSpPr>
          <p:nvPr/>
        </p:nvSpPr>
        <p:spPr bwMode="auto">
          <a:xfrm>
            <a:off x="3785467" y="4219719"/>
            <a:ext cx="852920" cy="246221"/>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baseline="0">
                <a:solidFill>
                  <a:srgbClr val="000000"/>
                </a:solidFill>
                <a:latin typeface="Helvetica" charset="0"/>
              </a:rPr>
              <a:t>ТИТ</a:t>
            </a:r>
            <a:endParaRPr lang="en-US" sz="1000" baseline="0">
              <a:solidFill>
                <a:srgbClr val="000000"/>
              </a:solidFill>
              <a:latin typeface="Helvetica" charset="0"/>
            </a:endParaRPr>
          </a:p>
        </p:txBody>
      </p:sp>
      <p:sp>
        <p:nvSpPr>
          <p:cNvPr id="131138" name="Text Box 66" descr="30%"/>
          <p:cNvSpPr txBox="1">
            <a:spLocks noChangeArrowheads="1"/>
          </p:cNvSpPr>
          <p:nvPr/>
        </p:nvSpPr>
        <p:spPr bwMode="auto">
          <a:xfrm>
            <a:off x="3805671" y="4673532"/>
            <a:ext cx="854364" cy="477054"/>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000" baseline="0">
                <a:solidFill>
                  <a:srgbClr val="000000"/>
                </a:solidFill>
                <a:latin typeface="Helvetica" charset="0"/>
              </a:rPr>
              <a:t>________</a:t>
            </a:r>
            <a:endParaRPr lang="mn-MN" sz="1000" baseline="0">
              <a:solidFill>
                <a:srgbClr val="000000"/>
              </a:solidFill>
              <a:latin typeface="Helvetica" charset="0"/>
            </a:endParaRPr>
          </a:p>
          <a:p>
            <a:pPr algn="ctr" defTabSz="914400" fontAlgn="base">
              <a:spcBef>
                <a:spcPct val="50000"/>
              </a:spcBef>
              <a:spcAft>
                <a:spcPct val="0"/>
              </a:spcAft>
            </a:pPr>
            <a:r>
              <a:rPr lang="mn-MN" sz="1000" baseline="0">
                <a:solidFill>
                  <a:srgbClr val="000000"/>
                </a:solidFill>
                <a:latin typeface="Helvetica" charset="0"/>
              </a:rPr>
              <a:t>ШАЛГУУР</a:t>
            </a:r>
            <a:endParaRPr lang="en-US" sz="1000" baseline="0">
              <a:solidFill>
                <a:srgbClr val="000000"/>
              </a:solidFill>
              <a:latin typeface="Helvetica" charset="0"/>
            </a:endParaRPr>
          </a:p>
        </p:txBody>
      </p:sp>
      <p:sp>
        <p:nvSpPr>
          <p:cNvPr id="131139" name="Text Box 67"/>
          <p:cNvSpPr txBox="1">
            <a:spLocks noChangeArrowheads="1"/>
          </p:cNvSpPr>
          <p:nvPr/>
        </p:nvSpPr>
        <p:spPr bwMode="auto">
          <a:xfrm>
            <a:off x="3759489" y="5555012"/>
            <a:ext cx="975591" cy="338554"/>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en-US" sz="1600" b="1" u="sng">
                <a:solidFill>
                  <a:srgbClr val="000000"/>
                </a:solidFill>
                <a:latin typeface="Helvetica" pitchFamily="34" charset="0"/>
                <a:ea typeface="ＭＳ Ｐゴシック" charset="0"/>
                <a:cs typeface="ＭＳ Ｐゴシック" charset="0"/>
              </a:rPr>
              <a:t>2:1-2</a:t>
            </a:r>
          </a:p>
        </p:txBody>
      </p:sp>
      <p:sp>
        <p:nvSpPr>
          <p:cNvPr id="131141" name="AutoShape 69" descr="30%"/>
          <p:cNvSpPr>
            <a:spLocks noChangeArrowheads="1"/>
          </p:cNvSpPr>
          <p:nvPr/>
        </p:nvSpPr>
        <p:spPr bwMode="auto">
          <a:xfrm>
            <a:off x="4706217" y="4192028"/>
            <a:ext cx="721591" cy="1347601"/>
          </a:xfrm>
          <a:prstGeom prst="roundRect">
            <a:avLst>
              <a:gd name="adj" fmla="val 16667"/>
            </a:avLst>
          </a:prstGeom>
          <a:noFill/>
          <a:ln w="38100">
            <a:solidFill>
              <a:schemeClr val="tx1"/>
            </a:solidFill>
            <a:round/>
            <a:headEnd/>
            <a:tailEnd/>
          </a:ln>
          <a:effectLst>
            <a:outerShdw dist="74053" dir="1857825" algn="ctr" rotWithShape="0">
              <a:schemeClr val="bg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31142" name="Text Box 70" descr="30%"/>
          <p:cNvSpPr txBox="1">
            <a:spLocks noChangeArrowheads="1"/>
          </p:cNvSpPr>
          <p:nvPr/>
        </p:nvSpPr>
        <p:spPr bwMode="auto">
          <a:xfrm>
            <a:off x="4645603" y="4236641"/>
            <a:ext cx="854364" cy="246221"/>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baseline="0">
                <a:solidFill>
                  <a:srgbClr val="000000"/>
                </a:solidFill>
                <a:latin typeface="Helvetica" charset="0"/>
              </a:rPr>
              <a:t>ФИЛЕМОН</a:t>
            </a:r>
            <a:endParaRPr lang="en-US" sz="1000" baseline="0">
              <a:solidFill>
                <a:srgbClr val="000000"/>
              </a:solidFill>
              <a:latin typeface="Helvetica" charset="0"/>
            </a:endParaRPr>
          </a:p>
        </p:txBody>
      </p:sp>
      <p:sp>
        <p:nvSpPr>
          <p:cNvPr id="131143" name="Text Box 71" descr="30%"/>
          <p:cNvSpPr txBox="1">
            <a:spLocks noChangeArrowheads="1"/>
          </p:cNvSpPr>
          <p:nvPr/>
        </p:nvSpPr>
        <p:spPr bwMode="auto">
          <a:xfrm>
            <a:off x="4647045" y="4519696"/>
            <a:ext cx="854364" cy="861774"/>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baseline="0">
                <a:solidFill>
                  <a:srgbClr val="000000"/>
                </a:solidFill>
                <a:latin typeface="Helvetica" charset="0"/>
              </a:rPr>
              <a:t>БУСДЫГ ХРИСТ ДОТОР ХҮЛЭЭН АВАХУЙ</a:t>
            </a:r>
            <a:endParaRPr lang="en-US" sz="1000" baseline="0">
              <a:solidFill>
                <a:srgbClr val="000000"/>
              </a:solidFill>
              <a:latin typeface="Helvetica" charset="0"/>
            </a:endParaRPr>
          </a:p>
        </p:txBody>
      </p:sp>
      <p:sp>
        <p:nvSpPr>
          <p:cNvPr id="131144" name="Text Box 72"/>
          <p:cNvSpPr txBox="1">
            <a:spLocks noChangeArrowheads="1"/>
          </p:cNvSpPr>
          <p:nvPr/>
        </p:nvSpPr>
        <p:spPr bwMode="auto">
          <a:xfrm>
            <a:off x="4596535" y="5555012"/>
            <a:ext cx="977034" cy="338554"/>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mn-MN" sz="1600" b="1">
                <a:solidFill>
                  <a:srgbClr val="000000"/>
                </a:solidFill>
                <a:latin typeface="Helvetica" pitchFamily="34" charset="0"/>
                <a:ea typeface="ＭＳ Ｐゴシック" charset="0"/>
                <a:cs typeface="ＭＳ Ｐゴシック" charset="0"/>
              </a:rPr>
              <a:t>и</a:t>
            </a:r>
            <a:r>
              <a:rPr lang="en-US" sz="1600" b="1">
                <a:solidFill>
                  <a:srgbClr val="000000"/>
                </a:solidFill>
                <a:latin typeface="Helvetica" pitchFamily="34" charset="0"/>
                <a:ea typeface="ＭＳ Ｐゴシック" charset="0"/>
                <a:cs typeface="ＭＳ Ｐゴシック" charset="0"/>
              </a:rPr>
              <a:t>.17</a:t>
            </a:r>
          </a:p>
        </p:txBody>
      </p:sp>
      <p:sp>
        <p:nvSpPr>
          <p:cNvPr id="131146" name="AutoShape 74" descr="30%"/>
          <p:cNvSpPr>
            <a:spLocks noChangeArrowheads="1"/>
          </p:cNvSpPr>
          <p:nvPr/>
        </p:nvSpPr>
        <p:spPr bwMode="auto">
          <a:xfrm>
            <a:off x="5603877" y="4188952"/>
            <a:ext cx="723034" cy="1347601"/>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dist="74053" dir="1857825" algn="ctr" rotWithShape="0">
              <a:schemeClr val="bg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31147" name="Text Box 75" descr="30%"/>
          <p:cNvSpPr txBox="1">
            <a:spLocks noChangeArrowheads="1"/>
          </p:cNvSpPr>
          <p:nvPr/>
        </p:nvSpPr>
        <p:spPr bwMode="auto">
          <a:xfrm>
            <a:off x="5534603" y="4238179"/>
            <a:ext cx="854364" cy="246221"/>
          </a:xfrm>
          <a:prstGeom prst="rect">
            <a:avLst/>
          </a:prstGeom>
          <a:noFill/>
          <a:ln w="38100">
            <a:noFill/>
            <a:miter lim="800000"/>
            <a:headEnd/>
            <a:tailEnd/>
          </a:ln>
          <a:effectLst>
            <a:outerShdw dist="28398" dir="1593903"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baseline="0">
                <a:solidFill>
                  <a:srgbClr val="000000"/>
                </a:solidFill>
                <a:latin typeface="Helvetica" charset="0"/>
              </a:rPr>
              <a:t>ЕВРЕЙ</a:t>
            </a:r>
            <a:endParaRPr lang="en-US" sz="1000" baseline="0">
              <a:solidFill>
                <a:srgbClr val="000000"/>
              </a:solidFill>
              <a:latin typeface="Helvetica" charset="0"/>
            </a:endParaRPr>
          </a:p>
        </p:txBody>
      </p:sp>
      <p:sp>
        <p:nvSpPr>
          <p:cNvPr id="131148" name="Text Box 76" descr="30%"/>
          <p:cNvSpPr txBox="1">
            <a:spLocks noChangeArrowheads="1"/>
          </p:cNvSpPr>
          <p:nvPr/>
        </p:nvSpPr>
        <p:spPr bwMode="auto">
          <a:xfrm>
            <a:off x="5546148" y="4658148"/>
            <a:ext cx="854364" cy="707886"/>
          </a:xfrm>
          <a:prstGeom prst="rect">
            <a:avLst/>
          </a:prstGeom>
          <a:noFill/>
          <a:ln w="381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mn-MN" sz="1000" b="1">
                <a:solidFill>
                  <a:srgbClr val="000000"/>
                </a:solidFill>
                <a:latin typeface="Helvetica" pitchFamily="34" charset="0"/>
                <a:ea typeface="ＭＳ Ｐゴシック" charset="0"/>
                <a:cs typeface="ＭＳ Ｐゴシック" charset="0"/>
              </a:rPr>
              <a:t>ЕСҮС ХРИСТ</a:t>
            </a:r>
            <a:r>
              <a:rPr lang="en-US" sz="1000" b="1">
                <a:solidFill>
                  <a:srgbClr val="000000"/>
                </a:solidFill>
                <a:latin typeface="Helvetica" pitchFamily="34" charset="0"/>
                <a:ea typeface="ＭＳ Ｐゴシック" charset="0"/>
                <a:cs typeface="ＭＳ Ｐゴシック" charset="0"/>
              </a:rPr>
              <a:t>: _________ _________</a:t>
            </a:r>
          </a:p>
        </p:txBody>
      </p:sp>
      <p:sp>
        <p:nvSpPr>
          <p:cNvPr id="131149" name="Text Box 77"/>
          <p:cNvSpPr txBox="1">
            <a:spLocks noChangeArrowheads="1"/>
          </p:cNvSpPr>
          <p:nvPr/>
        </p:nvSpPr>
        <p:spPr bwMode="auto">
          <a:xfrm>
            <a:off x="5497080" y="5562703"/>
            <a:ext cx="977034" cy="338554"/>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defTabSz="914400" eaLnBrk="0" fontAlgn="base" hangingPunct="0">
              <a:spcBef>
                <a:spcPct val="50000"/>
              </a:spcBef>
              <a:spcAft>
                <a:spcPct val="0"/>
              </a:spcAft>
              <a:defRPr/>
            </a:pPr>
            <a:r>
              <a:rPr lang="en-US" sz="1600" b="1" u="sng">
                <a:solidFill>
                  <a:srgbClr val="000000"/>
                </a:solidFill>
                <a:latin typeface="Helvetica" pitchFamily="34" charset="0"/>
                <a:ea typeface="ＭＳ Ｐゴシック" charset="0"/>
                <a:cs typeface="ＭＳ Ｐゴシック" charset="0"/>
              </a:rPr>
              <a:t>1:4</a:t>
            </a:r>
          </a:p>
        </p:txBody>
      </p:sp>
      <p:sp>
        <p:nvSpPr>
          <p:cNvPr id="46172" name="Line 123"/>
          <p:cNvSpPr>
            <a:spLocks noChangeShapeType="1"/>
          </p:cNvSpPr>
          <p:nvPr/>
        </p:nvSpPr>
        <p:spPr bwMode="auto">
          <a:xfrm>
            <a:off x="382444" y="5907295"/>
            <a:ext cx="51593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6173" name="Line 124" descr="30%"/>
          <p:cNvSpPr>
            <a:spLocks noChangeShapeType="1"/>
          </p:cNvSpPr>
          <p:nvPr/>
        </p:nvSpPr>
        <p:spPr bwMode="auto">
          <a:xfrm>
            <a:off x="5478320" y="3930505"/>
            <a:ext cx="97270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6174" name="Line 126"/>
          <p:cNvSpPr>
            <a:spLocks noChangeShapeType="1"/>
          </p:cNvSpPr>
          <p:nvPr/>
        </p:nvSpPr>
        <p:spPr bwMode="auto">
          <a:xfrm>
            <a:off x="5510069" y="3922814"/>
            <a:ext cx="0" cy="20183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46175" name="Text Box 128"/>
          <p:cNvSpPr txBox="1">
            <a:spLocks noChangeArrowheads="1"/>
          </p:cNvSpPr>
          <p:nvPr/>
        </p:nvSpPr>
        <p:spPr bwMode="auto">
          <a:xfrm>
            <a:off x="548409" y="952244"/>
            <a:ext cx="58015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800" i="1" baseline="0">
                <a:solidFill>
                  <a:srgbClr val="000000"/>
                </a:solidFill>
                <a:latin typeface="Arial" charset="0"/>
              </a:rPr>
              <a:t>“Захидлуудын” гол санаа</a:t>
            </a:r>
            <a:endParaRPr lang="en-US" sz="2800" i="1" baseline="0">
              <a:solidFill>
                <a:srgbClr val="000000"/>
              </a:solidFill>
              <a:latin typeface="Arial" charset="0"/>
            </a:endParaRPr>
          </a:p>
        </p:txBody>
      </p:sp>
      <p:sp>
        <p:nvSpPr>
          <p:cNvPr id="46176" name="Text Box 130"/>
          <p:cNvSpPr txBox="1">
            <a:spLocks noChangeArrowheads="1"/>
          </p:cNvSpPr>
          <p:nvPr/>
        </p:nvSpPr>
        <p:spPr bwMode="auto">
          <a:xfrm>
            <a:off x="5994979" y="92301"/>
            <a:ext cx="6277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26</a:t>
            </a:r>
          </a:p>
        </p:txBody>
      </p:sp>
      <p:sp>
        <p:nvSpPr>
          <p:cNvPr id="46177" name="Text Box 142" descr="30%"/>
          <p:cNvSpPr txBox="1">
            <a:spLocks noChangeArrowheads="1"/>
          </p:cNvSpPr>
          <p:nvPr/>
        </p:nvSpPr>
        <p:spPr bwMode="auto">
          <a:xfrm>
            <a:off x="5303695" y="5090428"/>
            <a:ext cx="12974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endParaRPr lang="en-US" sz="1200">
              <a:solidFill>
                <a:srgbClr val="E32434"/>
              </a:solidFill>
              <a:latin typeface="Capitals" charset="0"/>
            </a:endParaRPr>
          </a:p>
        </p:txBody>
      </p:sp>
    </p:spTree>
    <p:extLst>
      <p:ext uri="{BB962C8B-B14F-4D97-AF65-F5344CB8AC3E}">
        <p14:creationId xmlns:p14="http://schemas.microsoft.com/office/powerpoint/2010/main" val="848143546"/>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ChangeArrowheads="1"/>
          </p:cNvSpPr>
          <p:nvPr/>
        </p:nvSpPr>
        <p:spPr bwMode="auto">
          <a:xfrm>
            <a:off x="115456" y="8739414"/>
            <a:ext cx="991466" cy="228268"/>
          </a:xfrm>
          <a:prstGeom prst="rect">
            <a:avLst/>
          </a:prstGeom>
          <a:noFill/>
          <a:ln w="38100">
            <a:noFill/>
            <a:miter lim="800000"/>
            <a:headEnd/>
            <a:tailEnd/>
          </a:ln>
          <a:effectLst>
            <a:outerShdw dist="28398" dir="1593903" algn="ctr" rotWithShape="0">
              <a:schemeClr val="bg1"/>
            </a:outerShdw>
          </a:effectLst>
        </p:spPr>
        <p:txBody>
          <a:bodyPr lIns="90487" tIns="44450" rIns="90487" bIns="44450">
            <a:spAutoFit/>
          </a:bodyPr>
          <a:lstStyle/>
          <a:p>
            <a:pPr defTabSz="914400" eaLnBrk="0" fontAlgn="base" hangingPunct="0">
              <a:spcBef>
                <a:spcPct val="50000"/>
              </a:spcBef>
              <a:spcAft>
                <a:spcPct val="0"/>
              </a:spcAft>
              <a:defRPr/>
            </a:pPr>
            <a:endParaRPr lang="en-US" sz="900">
              <a:solidFill>
                <a:srgbClr val="000000"/>
              </a:solidFill>
              <a:latin typeface="Arial" pitchFamily="34" charset="0"/>
              <a:ea typeface="ＭＳ Ｐゴシック" charset="0"/>
              <a:cs typeface="ＭＳ Ｐゴシック" charset="0"/>
            </a:endParaRPr>
          </a:p>
        </p:txBody>
      </p:sp>
      <p:sp>
        <p:nvSpPr>
          <p:cNvPr id="202756" name="Line 4"/>
          <p:cNvSpPr>
            <a:spLocks noChangeShapeType="1"/>
          </p:cNvSpPr>
          <p:nvPr/>
        </p:nvSpPr>
        <p:spPr bwMode="auto">
          <a:xfrm>
            <a:off x="2143126" y="627651"/>
            <a:ext cx="4351193" cy="0"/>
          </a:xfrm>
          <a:prstGeom prst="line">
            <a:avLst/>
          </a:prstGeom>
          <a:noFill/>
          <a:ln w="38100">
            <a:noFill/>
            <a:round/>
            <a:headEnd/>
            <a:tailEnd/>
          </a:ln>
          <a:effectLst>
            <a:outerShdw dist="28398" dir="1593903" algn="ctr" rotWithShape="0">
              <a:schemeClr val="bg1"/>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sp>
        <p:nvSpPr>
          <p:cNvPr id="202757" name="Text Box 5"/>
          <p:cNvSpPr txBox="1">
            <a:spLocks noChangeArrowheads="1"/>
          </p:cNvSpPr>
          <p:nvPr/>
        </p:nvSpPr>
        <p:spPr bwMode="auto">
          <a:xfrm>
            <a:off x="6579497" y="57627"/>
            <a:ext cx="184666" cy="369332"/>
          </a:xfrm>
          <a:prstGeom prst="rect">
            <a:avLst/>
          </a:prstGeom>
          <a:noFill/>
          <a:ln w="12700">
            <a:noFill/>
            <a:miter lim="800000"/>
            <a:headEnd/>
            <a:tailEnd/>
          </a:ln>
          <a:effectLst>
            <a:outerShdw dist="28398" dir="1593903" algn="ctr" rotWithShape="0">
              <a:schemeClr val="bg1"/>
            </a:outerShdw>
          </a:effectLst>
        </p:spPr>
        <p:txBody>
          <a:bodyPr wrap="none" anchor="ctr">
            <a:spAutoFit/>
          </a:bodyPr>
          <a:lstStyle/>
          <a:p>
            <a:pPr algn="ctr" defTabSz="914400" eaLnBrk="0" fontAlgn="base" hangingPunct="0">
              <a:spcBef>
                <a:spcPct val="50000"/>
              </a:spcBef>
              <a:spcAft>
                <a:spcPct val="0"/>
              </a:spcAft>
              <a:defRPr/>
            </a:pPr>
            <a:r>
              <a:rPr lang="en-US">
                <a:solidFill>
                  <a:srgbClr val="000000"/>
                </a:solidFill>
                <a:latin typeface="Arial" pitchFamily="34" charset="0"/>
                <a:ea typeface="ＭＳ Ｐゴシック" charset="0"/>
                <a:cs typeface="ＭＳ Ｐゴシック" charset="0"/>
              </a:rPr>
              <a:t> </a:t>
            </a:r>
          </a:p>
        </p:txBody>
      </p:sp>
      <p:sp>
        <p:nvSpPr>
          <p:cNvPr id="202814" name="Text Box 62"/>
          <p:cNvSpPr txBox="1">
            <a:spLocks noChangeArrowheads="1"/>
          </p:cNvSpPr>
          <p:nvPr/>
        </p:nvSpPr>
        <p:spPr bwMode="auto">
          <a:xfrm>
            <a:off x="3483842" y="295364"/>
            <a:ext cx="1168977" cy="707886"/>
          </a:xfrm>
          <a:prstGeom prst="rect">
            <a:avLst/>
          </a:prstGeom>
          <a:noFill/>
          <a:ln w="12700">
            <a:noFill/>
            <a:miter lim="800000"/>
            <a:headEnd/>
            <a:tailEnd/>
          </a:ln>
          <a:effectLst>
            <a:outerShdw dist="35921" dir="2700000" algn="ctr" rotWithShape="0">
              <a:schemeClr val="bg1"/>
            </a:outerShdw>
          </a:effectLst>
        </p:spPr>
        <p:txBody>
          <a:bodyPr>
            <a:spAutoFit/>
          </a:bodyPr>
          <a:lstStyle/>
          <a:p>
            <a:pPr algn="ctr" defTabSz="914400" eaLnBrk="0" fontAlgn="base" hangingPunct="0">
              <a:spcBef>
                <a:spcPct val="50000"/>
              </a:spcBef>
              <a:spcAft>
                <a:spcPct val="0"/>
              </a:spcAft>
              <a:defRPr/>
            </a:pPr>
            <a:endParaRPr lang="en-US" sz="4000" b="1">
              <a:solidFill>
                <a:srgbClr val="000000"/>
              </a:solidFill>
              <a:latin typeface="Arial" pitchFamily="34" charset="0"/>
              <a:ea typeface="ＭＳ Ｐゴシック" charset="0"/>
              <a:cs typeface="ＭＳ Ｐゴシック" charset="0"/>
            </a:endParaRPr>
          </a:p>
        </p:txBody>
      </p:sp>
      <p:sp>
        <p:nvSpPr>
          <p:cNvPr id="48134" name="Text Box 95"/>
          <p:cNvSpPr txBox="1">
            <a:spLocks noChangeArrowheads="1"/>
          </p:cNvSpPr>
          <p:nvPr/>
        </p:nvSpPr>
        <p:spPr bwMode="auto">
          <a:xfrm>
            <a:off x="1792432" y="687647"/>
            <a:ext cx="48967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000" i="1" baseline="0">
                <a:solidFill>
                  <a:srgbClr val="000000"/>
                </a:solidFill>
                <a:latin typeface="Arial" charset="0"/>
              </a:rPr>
              <a:t>Захидлуудын зарим нэг гол санаа</a:t>
            </a:r>
            <a:endParaRPr lang="en-US" sz="2000" i="1" baseline="0">
              <a:solidFill>
                <a:srgbClr val="000000"/>
              </a:solidFill>
              <a:latin typeface="Arial" charset="0"/>
            </a:endParaRPr>
          </a:p>
        </p:txBody>
      </p:sp>
      <p:sp>
        <p:nvSpPr>
          <p:cNvPr id="48135" name="Text Box 96"/>
          <p:cNvSpPr txBox="1">
            <a:spLocks noChangeArrowheads="1"/>
          </p:cNvSpPr>
          <p:nvPr/>
        </p:nvSpPr>
        <p:spPr bwMode="auto">
          <a:xfrm>
            <a:off x="5947354" y="92301"/>
            <a:ext cx="627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26a</a:t>
            </a:r>
          </a:p>
        </p:txBody>
      </p:sp>
      <p:sp>
        <p:nvSpPr>
          <p:cNvPr id="48136" name="Text Box 98"/>
          <p:cNvSpPr txBox="1">
            <a:spLocks noChangeArrowheads="1"/>
          </p:cNvSpPr>
          <p:nvPr/>
        </p:nvSpPr>
        <p:spPr bwMode="auto">
          <a:xfrm>
            <a:off x="326160" y="4250486"/>
            <a:ext cx="3022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en-US" sz="900" baseline="0">
                <a:solidFill>
                  <a:srgbClr val="000000"/>
                </a:solidFill>
                <a:latin typeface="Arial" charset="0"/>
              </a:rPr>
              <a:t>E</a:t>
            </a:r>
            <a:r>
              <a:rPr lang="mn-MN" sz="900" baseline="0">
                <a:solidFill>
                  <a:srgbClr val="000000"/>
                </a:solidFill>
                <a:latin typeface="Arial" charset="0"/>
              </a:rPr>
              <a:t>ФЕС</a:t>
            </a:r>
            <a:r>
              <a:rPr lang="en-US" sz="900" baseline="0">
                <a:solidFill>
                  <a:srgbClr val="000000"/>
                </a:solidFill>
                <a:latin typeface="Arial" charset="0"/>
              </a:rPr>
              <a:t> 1:3</a:t>
            </a:r>
            <a:endParaRPr lang="en-US" sz="900" b="0" baseline="0">
              <a:solidFill>
                <a:srgbClr val="000000"/>
              </a:solidFill>
              <a:latin typeface="Arial" charset="0"/>
            </a:endParaRPr>
          </a:p>
          <a:p>
            <a:pPr defTabSz="914400" fontAlgn="base">
              <a:spcBef>
                <a:spcPct val="0"/>
              </a:spcBef>
              <a:spcAft>
                <a:spcPct val="0"/>
              </a:spcAft>
            </a:pPr>
            <a:r>
              <a:rPr lang="en-US" sz="900" b="0" baseline="0">
                <a:solidFill>
                  <a:srgbClr val="000000"/>
                </a:solidFill>
                <a:latin typeface="Arial" charset="0"/>
              </a:rPr>
              <a:t>Бидний Эзэн Есүс Христийн Эцэг ба Бурхан магтагдах болтугай. Тэрээр Христ дотор тэнгэрлэг газар дахь алив сүнслэг ерөөлөөр биднийг ерөөсөн.</a:t>
            </a:r>
          </a:p>
        </p:txBody>
      </p:sp>
      <p:sp>
        <p:nvSpPr>
          <p:cNvPr id="48137" name="Text Box 99"/>
          <p:cNvSpPr txBox="1">
            <a:spLocks noChangeArrowheads="1"/>
          </p:cNvSpPr>
          <p:nvPr/>
        </p:nvSpPr>
        <p:spPr bwMode="auto">
          <a:xfrm>
            <a:off x="326159" y="3679754"/>
            <a:ext cx="2971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mn-MN" sz="900" baseline="0" dirty="0">
                <a:solidFill>
                  <a:srgbClr val="000000"/>
                </a:solidFill>
                <a:latin typeface="Arial" charset="0"/>
              </a:rPr>
              <a:t>ГАЛАТ</a:t>
            </a:r>
            <a:r>
              <a:rPr lang="en-US" sz="900" baseline="0" dirty="0">
                <a:solidFill>
                  <a:srgbClr val="000000"/>
                </a:solidFill>
                <a:latin typeface="Arial" charset="0"/>
              </a:rPr>
              <a:t> 3:2</a:t>
            </a:r>
            <a:r>
              <a:rPr lang="en-US" sz="900" b="0" baseline="0" dirty="0">
                <a:solidFill>
                  <a:srgbClr val="000000"/>
                </a:solidFill>
                <a:latin typeface="Arial" charset="0"/>
              </a:rPr>
              <a:t>                                                                        </a:t>
            </a:r>
            <a:endParaRPr lang="mn-MN" sz="900" b="0" baseline="0" dirty="0">
              <a:solidFill>
                <a:srgbClr val="000000"/>
              </a:solidFill>
              <a:latin typeface="Arial" charset="0"/>
            </a:endParaRPr>
          </a:p>
          <a:p>
            <a:pPr defTabSz="914400" fontAlgn="base">
              <a:spcBef>
                <a:spcPct val="0"/>
              </a:spcBef>
              <a:spcAft>
                <a:spcPct val="0"/>
              </a:spcAft>
            </a:pPr>
            <a:r>
              <a:rPr lang="mn-MN" sz="900" b="0" baseline="0" dirty="0">
                <a:solidFill>
                  <a:srgbClr val="000000"/>
                </a:solidFill>
                <a:latin typeface="Arial" charset="0"/>
              </a:rPr>
              <a:t>Та нар Сүнсийг Хуулийн үйлсээр хүлээн авсан уу? Эсвэл итгэлээр сонссоноор хүлээн авсан уу? Би зөвхөн үүнийг та нараас мэдэхийг хүсэж байна.</a:t>
            </a:r>
            <a:endParaRPr lang="en-US" sz="900" b="0" baseline="0" dirty="0">
              <a:solidFill>
                <a:srgbClr val="000000"/>
              </a:solidFill>
              <a:latin typeface="Arial" charset="0"/>
            </a:endParaRPr>
          </a:p>
        </p:txBody>
      </p:sp>
      <p:sp>
        <p:nvSpPr>
          <p:cNvPr id="48138" name="Text Box 100"/>
          <p:cNvSpPr txBox="1">
            <a:spLocks noChangeArrowheads="1"/>
          </p:cNvSpPr>
          <p:nvPr/>
        </p:nvSpPr>
        <p:spPr bwMode="auto">
          <a:xfrm>
            <a:off x="313171" y="2844425"/>
            <a:ext cx="29715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en-US" sz="900" baseline="0">
                <a:solidFill>
                  <a:srgbClr val="000000"/>
                </a:solidFill>
                <a:latin typeface="Arial" charset="0"/>
              </a:rPr>
              <a:t>2 </a:t>
            </a:r>
            <a:r>
              <a:rPr lang="mn-MN" sz="900" baseline="0">
                <a:solidFill>
                  <a:srgbClr val="000000"/>
                </a:solidFill>
                <a:latin typeface="Arial" charset="0"/>
              </a:rPr>
              <a:t>КОРИНТ</a:t>
            </a:r>
            <a:r>
              <a:rPr lang="en-US" sz="900" baseline="0">
                <a:solidFill>
                  <a:srgbClr val="000000"/>
                </a:solidFill>
                <a:latin typeface="Arial" charset="0"/>
              </a:rPr>
              <a:t> 12:9</a:t>
            </a:r>
            <a:endParaRPr lang="mn-MN" sz="900" baseline="0">
              <a:solidFill>
                <a:srgbClr val="000000"/>
              </a:solidFill>
              <a:latin typeface="Arial" charset="0"/>
            </a:endParaRPr>
          </a:p>
          <a:p>
            <a:pPr defTabSz="914400" fontAlgn="base">
              <a:spcBef>
                <a:spcPct val="0"/>
              </a:spcBef>
              <a:spcAft>
                <a:spcPct val="0"/>
              </a:spcAft>
            </a:pPr>
            <a:r>
              <a:rPr lang="mn-MN" sz="900" b="0" baseline="0">
                <a:solidFill>
                  <a:srgbClr val="000000"/>
                </a:solidFill>
                <a:latin typeface="Arial" charset="0"/>
              </a:rPr>
              <a:t>Тэр надад “Миний нигүүлсэл чамд хангалттай. Учир нь мөхөс байдал дотор </a:t>
            </a:r>
            <a:r>
              <a:rPr lang="en-US" sz="900" b="0" baseline="0">
                <a:solidFill>
                  <a:srgbClr val="000000"/>
                </a:solidFill>
                <a:latin typeface="Arial" charset="0"/>
              </a:rPr>
              <a:t>[</a:t>
            </a:r>
            <a:r>
              <a:rPr lang="mn-MN" sz="900" b="0" baseline="0">
                <a:solidFill>
                  <a:srgbClr val="000000"/>
                </a:solidFill>
                <a:latin typeface="Arial" charset="0"/>
              </a:rPr>
              <a:t>Миний</a:t>
            </a:r>
            <a:r>
              <a:rPr lang="en-US" sz="900" b="0" baseline="0">
                <a:solidFill>
                  <a:srgbClr val="000000"/>
                </a:solidFill>
                <a:latin typeface="Arial" charset="0"/>
              </a:rPr>
              <a:t>]</a:t>
            </a:r>
            <a:r>
              <a:rPr lang="mn-MN" sz="900" b="0" baseline="0">
                <a:solidFill>
                  <a:srgbClr val="000000"/>
                </a:solidFill>
                <a:latin typeface="Arial" charset="0"/>
              </a:rPr>
              <a:t> хүч бүрэн төгс болно” гэж айлдсан. Иймд би ихэд баяртайгаар мөхөс байдлуудаараа илүү сайрхана. Ингэх н Христийн хүч миний дотор оршихын тулд билээ.”</a:t>
            </a:r>
            <a:endParaRPr lang="en-US" sz="900" b="0">
              <a:solidFill>
                <a:srgbClr val="000000"/>
              </a:solidFill>
              <a:latin typeface="Arial" charset="0"/>
            </a:endParaRPr>
          </a:p>
        </p:txBody>
      </p:sp>
      <p:sp>
        <p:nvSpPr>
          <p:cNvPr id="48139" name="Text Box 101"/>
          <p:cNvSpPr txBox="1">
            <a:spLocks noChangeArrowheads="1"/>
          </p:cNvSpPr>
          <p:nvPr/>
        </p:nvSpPr>
        <p:spPr bwMode="auto">
          <a:xfrm>
            <a:off x="300180" y="4842752"/>
            <a:ext cx="2953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mn-MN" sz="1000" baseline="0">
                <a:solidFill>
                  <a:srgbClr val="000000"/>
                </a:solidFill>
                <a:latin typeface="Arial" charset="0"/>
              </a:rPr>
              <a:t>ФИЛИППОЙ</a:t>
            </a:r>
            <a:r>
              <a:rPr lang="en-US" sz="1000" baseline="0">
                <a:solidFill>
                  <a:srgbClr val="000000"/>
                </a:solidFill>
                <a:latin typeface="Arial" charset="0"/>
              </a:rPr>
              <a:t> 4:4</a:t>
            </a:r>
            <a:endParaRPr lang="en-US" sz="1000" b="0" baseline="0">
              <a:solidFill>
                <a:srgbClr val="000000"/>
              </a:solidFill>
              <a:latin typeface="Arial" charset="0"/>
            </a:endParaRPr>
          </a:p>
          <a:p>
            <a:pPr defTabSz="914400" fontAlgn="base">
              <a:spcBef>
                <a:spcPct val="0"/>
              </a:spcBef>
              <a:spcAft>
                <a:spcPct val="0"/>
              </a:spcAft>
            </a:pPr>
            <a:r>
              <a:rPr lang="en-US" sz="900" b="0" baseline="0">
                <a:solidFill>
                  <a:srgbClr val="000000"/>
                </a:solidFill>
                <a:latin typeface="Arial" charset="0"/>
              </a:rPr>
              <a:t>Эзэний дотор үргэлж баярла. Би дахин хэлнэ. Баярлагтун!</a:t>
            </a:r>
          </a:p>
        </p:txBody>
      </p:sp>
      <p:sp>
        <p:nvSpPr>
          <p:cNvPr id="48140" name="Text Box 102"/>
          <p:cNvSpPr txBox="1">
            <a:spLocks noChangeArrowheads="1"/>
          </p:cNvSpPr>
          <p:nvPr/>
        </p:nvSpPr>
        <p:spPr bwMode="auto">
          <a:xfrm>
            <a:off x="308843" y="5318105"/>
            <a:ext cx="29888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mn-MN" sz="900" baseline="0">
                <a:solidFill>
                  <a:srgbClr val="000000"/>
                </a:solidFill>
                <a:latin typeface="Arial" charset="0"/>
              </a:rPr>
              <a:t>КОЛОССАЙ</a:t>
            </a:r>
            <a:r>
              <a:rPr lang="en-US" sz="900" baseline="0">
                <a:solidFill>
                  <a:srgbClr val="000000"/>
                </a:solidFill>
                <a:latin typeface="Arial" charset="0"/>
              </a:rPr>
              <a:t> 2:10</a:t>
            </a:r>
            <a:endParaRPr lang="en-US" sz="900" b="0" baseline="0">
              <a:solidFill>
                <a:srgbClr val="000000"/>
              </a:solidFill>
              <a:latin typeface="Arial" charset="0"/>
            </a:endParaRPr>
          </a:p>
          <a:p>
            <a:pPr defTabSz="914400" fontAlgn="base">
              <a:spcBef>
                <a:spcPct val="0"/>
              </a:spcBef>
              <a:spcAft>
                <a:spcPct val="0"/>
              </a:spcAft>
            </a:pPr>
            <a:r>
              <a:rPr lang="en-US" sz="900" b="0" baseline="0">
                <a:solidFill>
                  <a:srgbClr val="000000"/>
                </a:solidFill>
                <a:latin typeface="Arial" charset="0"/>
              </a:rPr>
              <a:t>Түүн дотор та нар төгс болгогдсон. Тэр бол бүх удирдлага ба эрх мэдлийн тэргүүн нь мөн.</a:t>
            </a:r>
          </a:p>
        </p:txBody>
      </p:sp>
      <p:sp>
        <p:nvSpPr>
          <p:cNvPr id="48141" name="Text Box 103"/>
          <p:cNvSpPr txBox="1">
            <a:spLocks noChangeArrowheads="1"/>
          </p:cNvSpPr>
          <p:nvPr/>
        </p:nvSpPr>
        <p:spPr bwMode="auto">
          <a:xfrm>
            <a:off x="295853" y="2002943"/>
            <a:ext cx="28805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en-US" sz="900" baseline="0">
                <a:solidFill>
                  <a:srgbClr val="000000"/>
                </a:solidFill>
                <a:latin typeface="Arial" charset="0"/>
              </a:rPr>
              <a:t>1 </a:t>
            </a:r>
            <a:r>
              <a:rPr lang="mn-MN" sz="900" baseline="0">
                <a:solidFill>
                  <a:srgbClr val="000000"/>
                </a:solidFill>
                <a:latin typeface="Arial" charset="0"/>
              </a:rPr>
              <a:t>КОРИНТ </a:t>
            </a:r>
            <a:r>
              <a:rPr lang="en-US" sz="900" baseline="0">
                <a:solidFill>
                  <a:srgbClr val="000000"/>
                </a:solidFill>
                <a:latin typeface="Arial" charset="0"/>
              </a:rPr>
              <a:t>1:2</a:t>
            </a:r>
          </a:p>
          <a:p>
            <a:pPr defTabSz="914400" fontAlgn="base">
              <a:spcBef>
                <a:spcPct val="0"/>
              </a:spcBef>
              <a:spcAft>
                <a:spcPct val="0"/>
              </a:spcAft>
            </a:pPr>
            <a:r>
              <a:rPr lang="mn-MN" sz="900" b="0" baseline="0">
                <a:solidFill>
                  <a:srgbClr val="000000"/>
                </a:solidFill>
                <a:latin typeface="Arial" charset="0"/>
              </a:rPr>
              <a:t>Коринт дахь Бурханы чуулганд,хаа сайгүй бидний Эзэн Есүс Христийн нэрийг дуудагч бүгдтэй хамт ариун хүмүүс болохоор дуудагдан Христ Есүс дотор ариусгагдсан хүмүүст </a:t>
            </a:r>
            <a:r>
              <a:rPr lang="en-US" sz="900" b="0" baseline="0">
                <a:solidFill>
                  <a:srgbClr val="000000"/>
                </a:solidFill>
                <a:latin typeface="Arial" charset="0"/>
              </a:rPr>
              <a:t>(</a:t>
            </a:r>
            <a:r>
              <a:rPr lang="mn-MN" sz="900" b="0" baseline="0">
                <a:solidFill>
                  <a:srgbClr val="000000"/>
                </a:solidFill>
                <a:latin typeface="Arial" charset="0"/>
              </a:rPr>
              <a:t>Эзэн бол тэднийх болон биднийх юм</a:t>
            </a:r>
            <a:r>
              <a:rPr lang="en-US" sz="900" b="0" baseline="0">
                <a:solidFill>
                  <a:srgbClr val="000000"/>
                </a:solidFill>
                <a:latin typeface="Arial" charset="0"/>
              </a:rPr>
              <a:t>);</a:t>
            </a:r>
          </a:p>
        </p:txBody>
      </p:sp>
      <p:sp>
        <p:nvSpPr>
          <p:cNvPr id="48142" name="Text Box 104"/>
          <p:cNvSpPr txBox="1">
            <a:spLocks noChangeArrowheads="1"/>
          </p:cNvSpPr>
          <p:nvPr/>
        </p:nvSpPr>
        <p:spPr bwMode="auto">
          <a:xfrm>
            <a:off x="308841" y="1395293"/>
            <a:ext cx="29397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mn-MN" sz="900" baseline="0">
                <a:solidFill>
                  <a:srgbClr val="000000"/>
                </a:solidFill>
                <a:latin typeface="Arial" charset="0"/>
              </a:rPr>
              <a:t>РОМ </a:t>
            </a:r>
            <a:r>
              <a:rPr lang="en-US" sz="900" baseline="0">
                <a:solidFill>
                  <a:srgbClr val="000000"/>
                </a:solidFill>
                <a:latin typeface="Arial" charset="0"/>
              </a:rPr>
              <a:t>1:17</a:t>
            </a:r>
          </a:p>
          <a:p>
            <a:pPr defTabSz="914400" fontAlgn="base">
              <a:spcBef>
                <a:spcPct val="0"/>
              </a:spcBef>
              <a:spcAft>
                <a:spcPct val="0"/>
              </a:spcAft>
            </a:pPr>
            <a:r>
              <a:rPr lang="mn-MN" sz="900" b="0" baseline="0">
                <a:solidFill>
                  <a:srgbClr val="000000"/>
                </a:solidFill>
                <a:latin typeface="Arial" charset="0"/>
              </a:rPr>
              <a:t>Сайн мэдээний дагуу зөвт байдал нь Бурханаас юм. Итгэлээр эхнээсээ эцэс хүртэл зөвт болдог. Энэ талаар, “Зөвт хүн итгэлээр алхана” гэжээ. </a:t>
            </a:r>
            <a:endParaRPr lang="en-US" sz="900" b="0" baseline="0">
              <a:solidFill>
                <a:srgbClr val="000000"/>
              </a:solidFill>
              <a:latin typeface="Arial" charset="0"/>
            </a:endParaRPr>
          </a:p>
        </p:txBody>
      </p:sp>
      <p:sp>
        <p:nvSpPr>
          <p:cNvPr id="48143" name="Text Box 105"/>
          <p:cNvSpPr txBox="1">
            <a:spLocks noChangeArrowheads="1"/>
          </p:cNvSpPr>
          <p:nvPr/>
        </p:nvSpPr>
        <p:spPr bwMode="auto">
          <a:xfrm>
            <a:off x="3641149" y="1749114"/>
            <a:ext cx="304655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mn-MN" sz="900" baseline="0">
                <a:solidFill>
                  <a:srgbClr val="000000"/>
                </a:solidFill>
                <a:latin typeface="Arial" charset="0"/>
              </a:rPr>
              <a:t>ФИЛЕМОН</a:t>
            </a:r>
            <a:r>
              <a:rPr lang="en-US" sz="900" baseline="0">
                <a:solidFill>
                  <a:srgbClr val="000000"/>
                </a:solidFill>
                <a:latin typeface="Arial" charset="0"/>
              </a:rPr>
              <a:t> 17-18</a:t>
            </a:r>
            <a:endParaRPr lang="en-US" sz="900" b="0" baseline="0">
              <a:solidFill>
                <a:srgbClr val="000000"/>
              </a:solidFill>
              <a:latin typeface="Arial" charset="0"/>
            </a:endParaRPr>
          </a:p>
          <a:p>
            <a:pPr defTabSz="914400" fontAlgn="base">
              <a:spcBef>
                <a:spcPct val="0"/>
              </a:spcBef>
              <a:spcAft>
                <a:spcPct val="0"/>
              </a:spcAft>
            </a:pPr>
            <a:r>
              <a:rPr lang="en-US" sz="900" b="0" baseline="0">
                <a:solidFill>
                  <a:srgbClr val="000000"/>
                </a:solidFill>
                <a:latin typeface="Arial" charset="0"/>
              </a:rPr>
              <a:t>Иймд хэрэв чи намайг хамтрагч гэж тооцож байгаа бол намайг хүлээн авахын адил түүнийг ч хүлээн ав.</a:t>
            </a:r>
            <a:r>
              <a:rPr lang="mn-MN" sz="900" b="0" baseline="0">
                <a:solidFill>
                  <a:srgbClr val="000000"/>
                </a:solidFill>
                <a:latin typeface="Arial" charset="0"/>
              </a:rPr>
              <a:t> </a:t>
            </a:r>
            <a:r>
              <a:rPr lang="en-US" sz="900" b="0" baseline="0">
                <a:solidFill>
                  <a:srgbClr val="000000"/>
                </a:solidFill>
                <a:latin typeface="Arial" charset="0"/>
              </a:rPr>
              <a:t>Хэрэв тэр чамд ямар нэгэн мууг хийсэн бол, эсвэл чамд өртэй бол, үүнийг надтай тооцоорой.</a:t>
            </a:r>
          </a:p>
        </p:txBody>
      </p:sp>
      <p:sp>
        <p:nvSpPr>
          <p:cNvPr id="48144" name="Text Box 106"/>
          <p:cNvSpPr txBox="1">
            <a:spLocks noChangeArrowheads="1"/>
          </p:cNvSpPr>
          <p:nvPr/>
        </p:nvSpPr>
        <p:spPr bwMode="auto">
          <a:xfrm>
            <a:off x="284307" y="6962611"/>
            <a:ext cx="26597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en-US" sz="900" baseline="0">
                <a:solidFill>
                  <a:srgbClr val="000000"/>
                </a:solidFill>
                <a:latin typeface="Arial" charset="0"/>
              </a:rPr>
              <a:t>1 T</a:t>
            </a:r>
            <a:r>
              <a:rPr lang="mn-MN" sz="900" baseline="0">
                <a:solidFill>
                  <a:srgbClr val="000000"/>
                </a:solidFill>
                <a:latin typeface="Arial" charset="0"/>
              </a:rPr>
              <a:t>ИМОТ </a:t>
            </a:r>
            <a:r>
              <a:rPr lang="en-US" sz="900" baseline="0">
                <a:solidFill>
                  <a:srgbClr val="000000"/>
                </a:solidFill>
                <a:latin typeface="Arial" charset="0"/>
              </a:rPr>
              <a:t>2:8</a:t>
            </a:r>
            <a:endParaRPr lang="en-US" sz="900" b="0" baseline="0">
              <a:solidFill>
                <a:srgbClr val="000000"/>
              </a:solidFill>
              <a:latin typeface="Arial" charset="0"/>
            </a:endParaRPr>
          </a:p>
          <a:p>
            <a:pPr defTabSz="914400" fontAlgn="base">
              <a:spcBef>
                <a:spcPct val="0"/>
              </a:spcBef>
              <a:spcAft>
                <a:spcPct val="0"/>
              </a:spcAft>
            </a:pPr>
            <a:r>
              <a:rPr lang="en-US" sz="900" b="0" baseline="0">
                <a:solidFill>
                  <a:srgbClr val="000000"/>
                </a:solidFill>
                <a:latin typeface="Arial" charset="0"/>
              </a:rPr>
              <a:t>Иймд би эрчүүдийг уур хилэнгүй, маргалдалгүйгээр, ариун гараа өргөж, газар бүрд залбираасай гэж хүсдэг.</a:t>
            </a:r>
          </a:p>
        </p:txBody>
      </p:sp>
      <p:sp>
        <p:nvSpPr>
          <p:cNvPr id="48145" name="Text Box 107"/>
          <p:cNvSpPr txBox="1">
            <a:spLocks noChangeArrowheads="1"/>
          </p:cNvSpPr>
          <p:nvPr/>
        </p:nvSpPr>
        <p:spPr bwMode="auto">
          <a:xfrm>
            <a:off x="308841" y="6476488"/>
            <a:ext cx="298305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en-US" sz="900" baseline="0">
                <a:solidFill>
                  <a:srgbClr val="000000"/>
                </a:solidFill>
                <a:latin typeface="Arial" charset="0"/>
              </a:rPr>
              <a:t>2 T</a:t>
            </a:r>
            <a:r>
              <a:rPr lang="mn-MN" sz="900" baseline="0">
                <a:solidFill>
                  <a:srgbClr val="000000"/>
                </a:solidFill>
                <a:latin typeface="Arial" charset="0"/>
              </a:rPr>
              <a:t>ЕСАЛОНИК</a:t>
            </a:r>
            <a:r>
              <a:rPr lang="en-US" sz="900" baseline="0">
                <a:solidFill>
                  <a:srgbClr val="000000"/>
                </a:solidFill>
                <a:latin typeface="Arial" charset="0"/>
              </a:rPr>
              <a:t> 1:6</a:t>
            </a:r>
            <a:r>
              <a:rPr lang="en-US" sz="900" b="0" baseline="0">
                <a:solidFill>
                  <a:srgbClr val="000000"/>
                </a:solidFill>
                <a:latin typeface="Arial" charset="0"/>
              </a:rPr>
              <a:t>                              </a:t>
            </a:r>
          </a:p>
          <a:p>
            <a:pPr defTabSz="914400" fontAlgn="base">
              <a:spcBef>
                <a:spcPct val="0"/>
              </a:spcBef>
              <a:spcAft>
                <a:spcPct val="0"/>
              </a:spcAft>
            </a:pPr>
            <a:r>
              <a:rPr lang="en-US" sz="900" b="0" baseline="0">
                <a:solidFill>
                  <a:srgbClr val="000000"/>
                </a:solidFill>
                <a:latin typeface="Arial" charset="0"/>
              </a:rPr>
              <a:t>Бурхан шударга тул Тэр та нарыг зовоогчдод зовлонгоор хариулж,</a:t>
            </a:r>
          </a:p>
        </p:txBody>
      </p:sp>
      <p:sp>
        <p:nvSpPr>
          <p:cNvPr id="48146" name="Text Box 108"/>
          <p:cNvSpPr txBox="1">
            <a:spLocks noChangeArrowheads="1"/>
          </p:cNvSpPr>
          <p:nvPr/>
        </p:nvSpPr>
        <p:spPr bwMode="auto">
          <a:xfrm>
            <a:off x="290080" y="5825765"/>
            <a:ext cx="27290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en-US" sz="900" baseline="0">
                <a:solidFill>
                  <a:srgbClr val="000000"/>
                </a:solidFill>
                <a:latin typeface="Arial" charset="0"/>
              </a:rPr>
              <a:t>1 TE</a:t>
            </a:r>
            <a:r>
              <a:rPr lang="mn-MN" sz="900" baseline="0">
                <a:solidFill>
                  <a:srgbClr val="000000"/>
                </a:solidFill>
                <a:latin typeface="Arial" charset="0"/>
              </a:rPr>
              <a:t>САЛОНИК</a:t>
            </a:r>
            <a:r>
              <a:rPr lang="en-US" sz="900" baseline="0">
                <a:solidFill>
                  <a:srgbClr val="000000"/>
                </a:solidFill>
                <a:latin typeface="Arial" charset="0"/>
              </a:rPr>
              <a:t> 1:10</a:t>
            </a:r>
            <a:r>
              <a:rPr lang="en-US" sz="900" b="0" baseline="0">
                <a:solidFill>
                  <a:srgbClr val="000000"/>
                </a:solidFill>
                <a:latin typeface="Arial" charset="0"/>
              </a:rPr>
              <a:t>                              </a:t>
            </a:r>
          </a:p>
          <a:p>
            <a:pPr defTabSz="914400" fontAlgn="base">
              <a:spcBef>
                <a:spcPct val="0"/>
              </a:spcBef>
              <a:spcAft>
                <a:spcPct val="0"/>
              </a:spcAft>
            </a:pPr>
            <a:r>
              <a:rPr lang="en-US" sz="900" b="0" baseline="0">
                <a:solidFill>
                  <a:srgbClr val="000000"/>
                </a:solidFill>
                <a:latin typeface="Arial" charset="0"/>
              </a:rPr>
              <a:t>ирэх уур хилэнгээс биднийг гэтэлгэдэг Есүсийг Тэр үхэгсдээс амилуулсан бөгөөд Түүний Хүүг тэнгэрээс ирэхийг хүлээх тухай мэдүүлэв.</a:t>
            </a:r>
          </a:p>
        </p:txBody>
      </p:sp>
      <p:sp>
        <p:nvSpPr>
          <p:cNvPr id="48147" name="Text Box 109"/>
          <p:cNvSpPr txBox="1">
            <a:spLocks noChangeArrowheads="1"/>
          </p:cNvSpPr>
          <p:nvPr/>
        </p:nvSpPr>
        <p:spPr bwMode="auto">
          <a:xfrm>
            <a:off x="3623831" y="1119926"/>
            <a:ext cx="29989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en-US" sz="900" baseline="0">
                <a:solidFill>
                  <a:srgbClr val="000000"/>
                </a:solidFill>
                <a:latin typeface="Arial" charset="0"/>
              </a:rPr>
              <a:t>T</a:t>
            </a:r>
            <a:r>
              <a:rPr lang="mn-MN" sz="900" baseline="0">
                <a:solidFill>
                  <a:srgbClr val="000000"/>
                </a:solidFill>
                <a:latin typeface="Arial" charset="0"/>
              </a:rPr>
              <a:t>И</a:t>
            </a:r>
            <a:r>
              <a:rPr lang="en-US" sz="900" baseline="0">
                <a:solidFill>
                  <a:srgbClr val="000000"/>
                </a:solidFill>
                <a:latin typeface="Arial" charset="0"/>
              </a:rPr>
              <a:t>T 2:1-2</a:t>
            </a:r>
            <a:endParaRPr lang="en-US" sz="900" b="0" baseline="0">
              <a:solidFill>
                <a:srgbClr val="000000"/>
              </a:solidFill>
              <a:latin typeface="Arial" charset="0"/>
            </a:endParaRPr>
          </a:p>
          <a:p>
            <a:pPr defTabSz="914400" fontAlgn="base">
              <a:spcBef>
                <a:spcPct val="0"/>
              </a:spcBef>
              <a:spcAft>
                <a:spcPct val="0"/>
              </a:spcAft>
            </a:pPr>
            <a:r>
              <a:rPr lang="en-US" sz="900" b="0" baseline="0">
                <a:solidFill>
                  <a:srgbClr val="000000"/>
                </a:solidFill>
                <a:latin typeface="Arial" charset="0"/>
              </a:rPr>
              <a:t>Харин чи эрүүл сургаалд тохирох зүйлсийг ярь.</a:t>
            </a:r>
            <a:r>
              <a:rPr lang="mn-MN" sz="900" b="0" baseline="0">
                <a:solidFill>
                  <a:srgbClr val="000000"/>
                </a:solidFill>
                <a:latin typeface="Arial" charset="0"/>
              </a:rPr>
              <a:t> </a:t>
            </a:r>
            <a:r>
              <a:rPr lang="en-US" sz="900" b="0" baseline="0">
                <a:solidFill>
                  <a:srgbClr val="000000"/>
                </a:solidFill>
                <a:latin typeface="Arial" charset="0"/>
              </a:rPr>
              <a:t>Настай эрчүүд биеэ барьдаг, хүндэтгэлтэй, ухаалаг, итгэл, хайр, тэвчээр дотор эрүүл байх ёстой.</a:t>
            </a:r>
          </a:p>
        </p:txBody>
      </p:sp>
      <p:sp>
        <p:nvSpPr>
          <p:cNvPr id="48148" name="Text Box 110"/>
          <p:cNvSpPr txBox="1">
            <a:spLocks noChangeArrowheads="1"/>
          </p:cNvSpPr>
          <p:nvPr/>
        </p:nvSpPr>
        <p:spPr bwMode="auto">
          <a:xfrm>
            <a:off x="295853" y="7631797"/>
            <a:ext cx="290368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tabLst>
                <a:tab pos="57150" algn="l"/>
              </a:tabLst>
              <a:defRPr sz="500" b="1" baseline="-25000">
                <a:solidFill>
                  <a:schemeClr val="tx1"/>
                </a:solidFill>
                <a:latin typeface="Century Gothic" charset="0"/>
                <a:ea typeface="ＭＳ Ｐゴシック" charset="0"/>
                <a:cs typeface="ＭＳ Ｐゴシック" charset="0"/>
              </a:defRPr>
            </a:lvl1pPr>
            <a:lvl2pPr marL="37931725" indent="-37474525" eaLnBrk="0" hangingPunct="0">
              <a:tabLst>
                <a:tab pos="57150" algn="l"/>
              </a:tabLst>
              <a:defRPr sz="500" b="1" baseline="-25000">
                <a:solidFill>
                  <a:schemeClr val="tx1"/>
                </a:solidFill>
                <a:latin typeface="Century Gothic" charset="0"/>
                <a:ea typeface="ＭＳ Ｐゴシック" charset="0"/>
              </a:defRPr>
            </a:lvl2pPr>
            <a:lvl3pPr eaLnBrk="0" hangingPunct="0">
              <a:tabLst>
                <a:tab pos="57150" algn="l"/>
              </a:tabLst>
              <a:defRPr sz="500" b="1" baseline="-25000">
                <a:solidFill>
                  <a:schemeClr val="tx1"/>
                </a:solidFill>
                <a:latin typeface="Century Gothic" charset="0"/>
                <a:ea typeface="ＭＳ Ｐゴシック" charset="0"/>
              </a:defRPr>
            </a:lvl3pPr>
            <a:lvl4pPr eaLnBrk="0" hangingPunct="0">
              <a:tabLst>
                <a:tab pos="57150" algn="l"/>
              </a:tabLst>
              <a:defRPr sz="500" b="1" baseline="-25000">
                <a:solidFill>
                  <a:schemeClr val="tx1"/>
                </a:solidFill>
                <a:latin typeface="Century Gothic" charset="0"/>
                <a:ea typeface="ＭＳ Ｐゴシック" charset="0"/>
              </a:defRPr>
            </a:lvl4pPr>
            <a:lvl5pPr eaLnBrk="0" hangingPunct="0">
              <a:tabLst>
                <a:tab pos="57150" algn="l"/>
              </a:tabLst>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tabLst>
                <a:tab pos="57150" algn="l"/>
              </a:tabLs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tabLst>
                <a:tab pos="57150" algn="l"/>
              </a:tabLs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tabLst>
                <a:tab pos="57150" algn="l"/>
              </a:tabLs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tabLst>
                <a:tab pos="57150" algn="l"/>
              </a:tabLs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en-US" sz="900" baseline="0">
                <a:solidFill>
                  <a:srgbClr val="000000"/>
                </a:solidFill>
                <a:latin typeface="Arial" charset="0"/>
              </a:rPr>
              <a:t>2 T</a:t>
            </a:r>
            <a:r>
              <a:rPr lang="mn-MN" sz="900" baseline="0">
                <a:solidFill>
                  <a:srgbClr val="000000"/>
                </a:solidFill>
                <a:latin typeface="Arial" charset="0"/>
              </a:rPr>
              <a:t>ИМОТ</a:t>
            </a:r>
            <a:r>
              <a:rPr lang="en-US" sz="900" baseline="0">
                <a:solidFill>
                  <a:srgbClr val="000000"/>
                </a:solidFill>
                <a:latin typeface="Arial" charset="0"/>
              </a:rPr>
              <a:t> 1:13</a:t>
            </a:r>
            <a:endParaRPr lang="en-US" sz="900" b="0" baseline="0">
              <a:solidFill>
                <a:srgbClr val="000000"/>
              </a:solidFill>
              <a:latin typeface="Arial" charset="0"/>
            </a:endParaRPr>
          </a:p>
          <a:p>
            <a:pPr defTabSz="914400" fontAlgn="base">
              <a:spcBef>
                <a:spcPct val="0"/>
              </a:spcBef>
              <a:spcAft>
                <a:spcPct val="0"/>
              </a:spcAft>
            </a:pPr>
            <a:r>
              <a:rPr lang="en-US" sz="900" b="0" baseline="0">
                <a:solidFill>
                  <a:srgbClr val="000000"/>
                </a:solidFill>
                <a:latin typeface="Arial" charset="0"/>
              </a:rPr>
              <a:t>Надаас сонссон эрүүл үгсийн жишээг Христ Есүст итгэх итгэл ба хайр дотор байлга.</a:t>
            </a:r>
          </a:p>
        </p:txBody>
      </p:sp>
      <p:sp>
        <p:nvSpPr>
          <p:cNvPr id="48149" name="Text Box 111"/>
          <p:cNvSpPr txBox="1">
            <a:spLocks noChangeArrowheads="1"/>
          </p:cNvSpPr>
          <p:nvPr/>
        </p:nvSpPr>
        <p:spPr bwMode="auto">
          <a:xfrm>
            <a:off x="3633934" y="7425655"/>
            <a:ext cx="27059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mn-MN" sz="900" baseline="0">
                <a:solidFill>
                  <a:srgbClr val="000000"/>
                </a:solidFill>
                <a:latin typeface="Arial" charset="0"/>
              </a:rPr>
              <a:t>ИУДА</a:t>
            </a:r>
            <a:r>
              <a:rPr lang="en-US" sz="900" baseline="0">
                <a:solidFill>
                  <a:srgbClr val="000000"/>
                </a:solidFill>
                <a:latin typeface="Arial" charset="0"/>
              </a:rPr>
              <a:t> </a:t>
            </a:r>
            <a:r>
              <a:rPr lang="mn-MN" sz="900" baseline="0">
                <a:solidFill>
                  <a:srgbClr val="000000"/>
                </a:solidFill>
                <a:latin typeface="Arial" charset="0"/>
              </a:rPr>
              <a:t>и</a:t>
            </a:r>
            <a:r>
              <a:rPr lang="en-US" sz="900" baseline="0">
                <a:solidFill>
                  <a:srgbClr val="000000"/>
                </a:solidFill>
                <a:latin typeface="Arial" charset="0"/>
              </a:rPr>
              <a:t>. 20-21</a:t>
            </a:r>
            <a:endParaRPr lang="en-US" sz="900" b="0" baseline="0">
              <a:solidFill>
                <a:srgbClr val="000000"/>
              </a:solidFill>
              <a:latin typeface="Arial" charset="0"/>
            </a:endParaRPr>
          </a:p>
          <a:p>
            <a:pPr defTabSz="914400" fontAlgn="base">
              <a:spcBef>
                <a:spcPct val="0"/>
              </a:spcBef>
              <a:spcAft>
                <a:spcPct val="0"/>
              </a:spcAft>
            </a:pPr>
            <a:r>
              <a:rPr lang="en-US" sz="900" b="0" baseline="0">
                <a:solidFill>
                  <a:srgbClr val="000000"/>
                </a:solidFill>
                <a:latin typeface="Arial" charset="0"/>
              </a:rPr>
              <a:t>Хайртууд минь, харин та нар хамгийн ариун итгэл дээрээ өөрсдийгөө сүндэрлүүлж, Ариун Сүнсээр залбиран</a:t>
            </a:r>
            <a:r>
              <a:rPr lang="mn-MN" sz="900" b="0" baseline="0">
                <a:solidFill>
                  <a:srgbClr val="000000"/>
                </a:solidFill>
                <a:latin typeface="Arial" charset="0"/>
              </a:rPr>
              <a:t> </a:t>
            </a:r>
            <a:r>
              <a:rPr lang="en-US" sz="900" b="0" baseline="0">
                <a:solidFill>
                  <a:srgbClr val="000000"/>
                </a:solidFill>
                <a:latin typeface="Arial" charset="0"/>
              </a:rPr>
              <a:t>мөнх аминд хүргэх бидний Эзэн Есүс Христийн өршөөлийг хүлээн Бурханы хайран дотор өөрсдийгөө сахь.</a:t>
            </a:r>
          </a:p>
        </p:txBody>
      </p:sp>
      <p:sp>
        <p:nvSpPr>
          <p:cNvPr id="48150" name="Text Box 112"/>
          <p:cNvSpPr txBox="1">
            <a:spLocks noChangeArrowheads="1"/>
          </p:cNvSpPr>
          <p:nvPr/>
        </p:nvSpPr>
        <p:spPr bwMode="auto">
          <a:xfrm>
            <a:off x="3629604" y="6625708"/>
            <a:ext cx="300903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en-US" sz="900" baseline="0">
                <a:solidFill>
                  <a:srgbClr val="000000"/>
                </a:solidFill>
                <a:latin typeface="Arial" charset="0"/>
              </a:rPr>
              <a:t>3 </a:t>
            </a:r>
            <a:r>
              <a:rPr lang="mn-MN" sz="900" baseline="0">
                <a:solidFill>
                  <a:srgbClr val="000000"/>
                </a:solidFill>
                <a:latin typeface="Arial" charset="0"/>
              </a:rPr>
              <a:t>ИОХАН</a:t>
            </a:r>
            <a:r>
              <a:rPr lang="en-US" sz="900" baseline="0">
                <a:solidFill>
                  <a:srgbClr val="000000"/>
                </a:solidFill>
                <a:latin typeface="Arial" charset="0"/>
              </a:rPr>
              <a:t> </a:t>
            </a:r>
            <a:r>
              <a:rPr lang="mn-MN" sz="900" baseline="0">
                <a:solidFill>
                  <a:srgbClr val="000000"/>
                </a:solidFill>
                <a:latin typeface="Arial" charset="0"/>
              </a:rPr>
              <a:t>и</a:t>
            </a:r>
            <a:r>
              <a:rPr lang="en-US" sz="900" baseline="0">
                <a:solidFill>
                  <a:srgbClr val="000000"/>
                </a:solidFill>
                <a:latin typeface="Arial" charset="0"/>
              </a:rPr>
              <a:t> 4; 11</a:t>
            </a:r>
            <a:endParaRPr lang="en-US" sz="900" b="0" baseline="0">
              <a:solidFill>
                <a:srgbClr val="000000"/>
              </a:solidFill>
              <a:latin typeface="Arial" charset="0"/>
            </a:endParaRPr>
          </a:p>
          <a:p>
            <a:pPr defTabSz="914400" fontAlgn="base">
              <a:spcBef>
                <a:spcPct val="0"/>
              </a:spcBef>
              <a:spcAft>
                <a:spcPct val="0"/>
              </a:spcAft>
            </a:pPr>
            <a:r>
              <a:rPr lang="en-US" sz="900" b="0" baseline="0">
                <a:solidFill>
                  <a:srgbClr val="000000"/>
                </a:solidFill>
                <a:latin typeface="Arial" charset="0"/>
              </a:rPr>
              <a:t>Миний хүүхдүүд үнэн дотор явж байгааг сонсохоос илүү эрхэм баяр баясгалан надад байхгүй билээ.</a:t>
            </a:r>
            <a:r>
              <a:rPr lang="mn-MN" sz="900" b="0" baseline="0">
                <a:solidFill>
                  <a:srgbClr val="000000"/>
                </a:solidFill>
                <a:latin typeface="Arial" charset="0"/>
              </a:rPr>
              <a:t> </a:t>
            </a:r>
            <a:r>
              <a:rPr lang="en-US" sz="900" b="0" baseline="0">
                <a:solidFill>
                  <a:srgbClr val="000000"/>
                </a:solidFill>
                <a:latin typeface="Arial" charset="0"/>
              </a:rPr>
              <a:t>Хайрт минь, мууг биш, харин сайныг дуурай. Сайныг үйлдэгч нь Бурханых. Мууг үйлдэгч нь Бурханыг хараагүй юм.</a:t>
            </a:r>
          </a:p>
        </p:txBody>
      </p:sp>
      <p:sp>
        <p:nvSpPr>
          <p:cNvPr id="48151" name="Text Box 113"/>
          <p:cNvSpPr txBox="1">
            <a:spLocks noChangeArrowheads="1"/>
          </p:cNvSpPr>
          <p:nvPr/>
        </p:nvSpPr>
        <p:spPr bwMode="auto">
          <a:xfrm>
            <a:off x="3648366" y="6013443"/>
            <a:ext cx="2965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en-US" sz="900" baseline="0">
                <a:solidFill>
                  <a:srgbClr val="000000"/>
                </a:solidFill>
                <a:latin typeface="Arial" charset="0"/>
              </a:rPr>
              <a:t>2 </a:t>
            </a:r>
            <a:r>
              <a:rPr lang="mn-MN" sz="900" baseline="0">
                <a:solidFill>
                  <a:srgbClr val="000000"/>
                </a:solidFill>
                <a:latin typeface="Arial" charset="0"/>
              </a:rPr>
              <a:t>ИОХАН и</a:t>
            </a:r>
            <a:r>
              <a:rPr lang="en-US" sz="900" baseline="0">
                <a:solidFill>
                  <a:srgbClr val="000000"/>
                </a:solidFill>
                <a:latin typeface="Arial" charset="0"/>
              </a:rPr>
              <a:t>.3</a:t>
            </a:r>
            <a:r>
              <a:rPr lang="en-US" sz="900" b="0" baseline="0">
                <a:solidFill>
                  <a:srgbClr val="000000"/>
                </a:solidFill>
                <a:latin typeface="Arial" charset="0"/>
              </a:rPr>
              <a:t> </a:t>
            </a:r>
          </a:p>
          <a:p>
            <a:pPr defTabSz="914400" fontAlgn="base">
              <a:spcBef>
                <a:spcPct val="0"/>
              </a:spcBef>
              <a:spcAft>
                <a:spcPct val="0"/>
              </a:spcAft>
            </a:pPr>
            <a:r>
              <a:rPr lang="en-US" sz="900" b="0" baseline="0">
                <a:solidFill>
                  <a:srgbClr val="000000"/>
                </a:solidFill>
                <a:latin typeface="Arial" charset="0"/>
              </a:rPr>
              <a:t>Эцэг Бурхан ба Эцэгийн Хүү Есүс Христээс ирсэн нигүүлсэл, өршөөл, амар тайван нь үнэн хийгээд хайрын дотор бидэнтэй хамт байх болно.</a:t>
            </a:r>
          </a:p>
        </p:txBody>
      </p:sp>
      <p:sp>
        <p:nvSpPr>
          <p:cNvPr id="48152" name="Text Box 114"/>
          <p:cNvSpPr txBox="1">
            <a:spLocks noChangeArrowheads="1"/>
          </p:cNvSpPr>
          <p:nvPr/>
        </p:nvSpPr>
        <p:spPr bwMode="auto">
          <a:xfrm>
            <a:off x="3654136" y="5396562"/>
            <a:ext cx="2959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en-US" sz="900" baseline="0">
                <a:solidFill>
                  <a:srgbClr val="000000"/>
                </a:solidFill>
                <a:latin typeface="Arial" charset="0"/>
              </a:rPr>
              <a:t>1 </a:t>
            </a:r>
            <a:r>
              <a:rPr lang="mn-MN" sz="900" baseline="0">
                <a:solidFill>
                  <a:srgbClr val="000000"/>
                </a:solidFill>
                <a:latin typeface="Arial" charset="0"/>
              </a:rPr>
              <a:t>ИОХАН</a:t>
            </a:r>
            <a:r>
              <a:rPr lang="en-US" sz="900" baseline="0">
                <a:solidFill>
                  <a:srgbClr val="000000"/>
                </a:solidFill>
                <a:latin typeface="Arial" charset="0"/>
              </a:rPr>
              <a:t> 5:13</a:t>
            </a:r>
            <a:r>
              <a:rPr lang="en-US" sz="900" b="0" baseline="0">
                <a:solidFill>
                  <a:srgbClr val="000000"/>
                </a:solidFill>
                <a:latin typeface="Arial" charset="0"/>
              </a:rPr>
              <a:t> </a:t>
            </a:r>
          </a:p>
          <a:p>
            <a:pPr defTabSz="914400" fontAlgn="base">
              <a:spcBef>
                <a:spcPct val="0"/>
              </a:spcBef>
              <a:spcAft>
                <a:spcPct val="0"/>
              </a:spcAft>
            </a:pPr>
            <a:r>
              <a:rPr lang="en-US" sz="900" b="0" baseline="0">
                <a:solidFill>
                  <a:srgbClr val="000000"/>
                </a:solidFill>
                <a:latin typeface="Arial" charset="0"/>
              </a:rPr>
              <a:t>Та нар мөнх амьтай гэдгээ мэдээсэй гэсэндээ би Бурханы Хүүгийн нэрд итгэдэг та нарт эдгээр зүйлийг бичсэн.</a:t>
            </a:r>
          </a:p>
        </p:txBody>
      </p:sp>
      <p:sp>
        <p:nvSpPr>
          <p:cNvPr id="48153" name="Text Box 115"/>
          <p:cNvSpPr txBox="1">
            <a:spLocks noChangeArrowheads="1"/>
          </p:cNvSpPr>
          <p:nvPr/>
        </p:nvSpPr>
        <p:spPr bwMode="auto">
          <a:xfrm>
            <a:off x="3639705" y="4390473"/>
            <a:ext cx="285605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en-US" sz="900" baseline="0">
                <a:solidFill>
                  <a:srgbClr val="000000"/>
                </a:solidFill>
                <a:latin typeface="Arial" charset="0"/>
              </a:rPr>
              <a:t>2 </a:t>
            </a:r>
            <a:r>
              <a:rPr lang="mn-MN" sz="900" baseline="0">
                <a:solidFill>
                  <a:srgbClr val="000000"/>
                </a:solidFill>
                <a:latin typeface="Arial" charset="0"/>
              </a:rPr>
              <a:t>ПЕТР</a:t>
            </a:r>
            <a:r>
              <a:rPr lang="en-US" sz="900" baseline="0">
                <a:solidFill>
                  <a:srgbClr val="000000"/>
                </a:solidFill>
                <a:latin typeface="Arial" charset="0"/>
              </a:rPr>
              <a:t> 2:1</a:t>
            </a:r>
            <a:r>
              <a:rPr lang="en-US" sz="900" b="0" baseline="0">
                <a:solidFill>
                  <a:srgbClr val="000000"/>
                </a:solidFill>
                <a:latin typeface="Arial" charset="0"/>
              </a:rPr>
              <a:t>    </a:t>
            </a:r>
          </a:p>
          <a:p>
            <a:pPr defTabSz="914400" fontAlgn="base">
              <a:spcBef>
                <a:spcPct val="0"/>
              </a:spcBef>
              <a:spcAft>
                <a:spcPct val="0"/>
              </a:spcAft>
            </a:pPr>
            <a:r>
              <a:rPr lang="en-US" sz="900" b="0" baseline="0">
                <a:solidFill>
                  <a:srgbClr val="000000"/>
                </a:solidFill>
                <a:latin typeface="Arial" charset="0"/>
              </a:rPr>
              <a:t>Харин хуурамч эш үзүүлэгчид хүмүүсийн дунд байсан бөгөөд яг үүнчлэн мөн та нарын дунд ч хуурамч багш нар байх болно. Тэд өөрсдийг нь худалдан авсан Эзэнийг хүртэл үгүйсгэж, өөрсдийнхөө дээр түргэн сүйрлийг авчран, хөнөөлт тэрс үзлийг нууцаар таниулна.</a:t>
            </a:r>
          </a:p>
        </p:txBody>
      </p:sp>
      <p:sp>
        <p:nvSpPr>
          <p:cNvPr id="48154" name="Text Box 116"/>
          <p:cNvSpPr txBox="1">
            <a:spLocks noChangeArrowheads="1"/>
          </p:cNvSpPr>
          <p:nvPr/>
        </p:nvSpPr>
        <p:spPr bwMode="auto">
          <a:xfrm>
            <a:off x="3638262" y="3735135"/>
            <a:ext cx="2857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en-US" sz="900" baseline="0">
                <a:solidFill>
                  <a:srgbClr val="000000"/>
                </a:solidFill>
                <a:latin typeface="Arial" charset="0"/>
              </a:rPr>
              <a:t>1 </a:t>
            </a:r>
            <a:r>
              <a:rPr lang="mn-MN" sz="900" baseline="0">
                <a:solidFill>
                  <a:srgbClr val="000000"/>
                </a:solidFill>
                <a:latin typeface="Arial" charset="0"/>
              </a:rPr>
              <a:t>ПЕТР</a:t>
            </a:r>
            <a:r>
              <a:rPr lang="en-US" sz="900" baseline="0">
                <a:solidFill>
                  <a:srgbClr val="000000"/>
                </a:solidFill>
                <a:latin typeface="Arial" charset="0"/>
              </a:rPr>
              <a:t> 2:7</a:t>
            </a:r>
            <a:endParaRPr lang="en-US" sz="900" b="0" baseline="0">
              <a:solidFill>
                <a:srgbClr val="000000"/>
              </a:solidFill>
              <a:latin typeface="Arial" charset="0"/>
            </a:endParaRPr>
          </a:p>
          <a:p>
            <a:pPr defTabSz="914400" fontAlgn="base">
              <a:spcBef>
                <a:spcPct val="0"/>
              </a:spcBef>
              <a:spcAft>
                <a:spcPct val="0"/>
              </a:spcAft>
            </a:pPr>
            <a:r>
              <a:rPr lang="en-US" sz="900" b="0" baseline="0">
                <a:solidFill>
                  <a:srgbClr val="000000"/>
                </a:solidFill>
                <a:latin typeface="Arial" charset="0"/>
              </a:rPr>
              <a:t>Тиймээс энэхүү хүндэтгэл нь итгэгч та нарын төлөө ажээ. Харин үл итгэгчдэд "Барилгачдын голсон чулуу нь булангийн чулуу болов"</a:t>
            </a:r>
          </a:p>
        </p:txBody>
      </p:sp>
      <p:sp>
        <p:nvSpPr>
          <p:cNvPr id="48155" name="Text Box 117"/>
          <p:cNvSpPr txBox="1">
            <a:spLocks noChangeArrowheads="1"/>
          </p:cNvSpPr>
          <p:nvPr/>
        </p:nvSpPr>
        <p:spPr bwMode="auto">
          <a:xfrm>
            <a:off x="3633934" y="3242861"/>
            <a:ext cx="297295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mn-MN" sz="900" baseline="0">
                <a:solidFill>
                  <a:srgbClr val="000000"/>
                </a:solidFill>
                <a:latin typeface="Arial" charset="0"/>
              </a:rPr>
              <a:t>ИАКОВ</a:t>
            </a:r>
            <a:r>
              <a:rPr lang="en-US" sz="900" baseline="0">
                <a:solidFill>
                  <a:srgbClr val="000000"/>
                </a:solidFill>
                <a:latin typeface="Arial" charset="0"/>
              </a:rPr>
              <a:t> 2:26</a:t>
            </a:r>
            <a:endParaRPr lang="mn-MN" sz="900" baseline="0">
              <a:solidFill>
                <a:srgbClr val="000000"/>
              </a:solidFill>
              <a:latin typeface="Arial" charset="0"/>
            </a:endParaRPr>
          </a:p>
          <a:p>
            <a:pPr defTabSz="914400" fontAlgn="base">
              <a:spcBef>
                <a:spcPct val="0"/>
              </a:spcBef>
              <a:spcAft>
                <a:spcPct val="0"/>
              </a:spcAft>
            </a:pPr>
            <a:r>
              <a:rPr lang="mn-MN" sz="900" b="0" baseline="0">
                <a:solidFill>
                  <a:srgbClr val="000000"/>
                </a:solidFill>
                <a:latin typeface="Arial" charset="0"/>
              </a:rPr>
              <a:t>Учир нь сүнсгүй бие үхмэл байдгийн адил түүнчлэн үйлсгүй итгэл ч бас үхмэл болой.</a:t>
            </a:r>
          </a:p>
        </p:txBody>
      </p:sp>
      <p:sp>
        <p:nvSpPr>
          <p:cNvPr id="48156" name="Text Box 118"/>
          <p:cNvSpPr txBox="1">
            <a:spLocks noChangeArrowheads="1"/>
          </p:cNvSpPr>
          <p:nvPr/>
        </p:nvSpPr>
        <p:spPr bwMode="auto">
          <a:xfrm>
            <a:off x="3623830" y="2747509"/>
            <a:ext cx="279977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mn-MN" sz="900" baseline="0">
                <a:solidFill>
                  <a:srgbClr val="000000"/>
                </a:solidFill>
                <a:latin typeface="Arial" charset="0"/>
              </a:rPr>
              <a:t>ЕВРЕЙ</a:t>
            </a:r>
            <a:r>
              <a:rPr lang="en-US" sz="900" baseline="0">
                <a:solidFill>
                  <a:srgbClr val="000000"/>
                </a:solidFill>
                <a:latin typeface="Arial" charset="0"/>
              </a:rPr>
              <a:t> 1:4</a:t>
            </a:r>
            <a:r>
              <a:rPr lang="en-US" sz="900" b="0" baseline="0">
                <a:solidFill>
                  <a:srgbClr val="000000"/>
                </a:solidFill>
                <a:latin typeface="Arial" charset="0"/>
              </a:rPr>
              <a:t>  </a:t>
            </a:r>
          </a:p>
          <a:p>
            <a:pPr defTabSz="914400" fontAlgn="base">
              <a:spcBef>
                <a:spcPct val="0"/>
              </a:spcBef>
              <a:spcAft>
                <a:spcPct val="0"/>
              </a:spcAft>
            </a:pPr>
            <a:r>
              <a:rPr lang="en-US" sz="900" b="0" baseline="0">
                <a:solidFill>
                  <a:srgbClr val="000000"/>
                </a:solidFill>
                <a:latin typeface="Arial" charset="0"/>
              </a:rPr>
              <a:t>Тэр тэнгэр элч нараас илүү эрхэм нэрийг өвлөсөн шиг тэднээс илүү дээр болсон юм.</a:t>
            </a:r>
          </a:p>
        </p:txBody>
      </p:sp>
      <p:sp>
        <p:nvSpPr>
          <p:cNvPr id="48157" name="Text Box 125"/>
          <p:cNvSpPr txBox="1">
            <a:spLocks noChangeArrowheads="1"/>
          </p:cNvSpPr>
          <p:nvPr/>
        </p:nvSpPr>
        <p:spPr bwMode="auto">
          <a:xfrm>
            <a:off x="292966" y="1139924"/>
            <a:ext cx="1846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endParaRPr lang="en-US" sz="1200" b="0">
              <a:solidFill>
                <a:srgbClr val="000000"/>
              </a:solidFill>
              <a:latin typeface="Arial" charset="0"/>
            </a:endParaRPr>
          </a:p>
        </p:txBody>
      </p:sp>
      <p:sp>
        <p:nvSpPr>
          <p:cNvPr id="48158" name="Text Box 126"/>
          <p:cNvSpPr txBox="1">
            <a:spLocks noChangeArrowheads="1"/>
          </p:cNvSpPr>
          <p:nvPr/>
        </p:nvSpPr>
        <p:spPr bwMode="auto">
          <a:xfrm>
            <a:off x="559954" y="1072236"/>
            <a:ext cx="26092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600" i="1" baseline="0">
                <a:solidFill>
                  <a:srgbClr val="000000"/>
                </a:solidFill>
                <a:latin typeface="Arial" charset="0"/>
              </a:rPr>
              <a:t>Паулын захидлууд</a:t>
            </a:r>
            <a:endParaRPr lang="en-US" sz="1600" i="1" baseline="0">
              <a:solidFill>
                <a:srgbClr val="000000"/>
              </a:solidFill>
              <a:latin typeface="Arial" charset="0"/>
            </a:endParaRPr>
          </a:p>
        </p:txBody>
      </p:sp>
      <p:sp>
        <p:nvSpPr>
          <p:cNvPr id="48159" name="Text Box 127"/>
          <p:cNvSpPr txBox="1">
            <a:spLocks noChangeArrowheads="1"/>
          </p:cNvSpPr>
          <p:nvPr/>
        </p:nvSpPr>
        <p:spPr bwMode="auto">
          <a:xfrm>
            <a:off x="3580535" y="2465988"/>
            <a:ext cx="31461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600" i="1" baseline="0">
                <a:solidFill>
                  <a:srgbClr val="000000"/>
                </a:solidFill>
                <a:latin typeface="Arial" charset="0"/>
              </a:rPr>
              <a:t>“Бусдын” бичсэн захидал</a:t>
            </a:r>
            <a:endParaRPr lang="en-US" sz="1600" i="1" baseline="0">
              <a:solidFill>
                <a:srgbClr val="000000"/>
              </a:solidFill>
              <a:latin typeface="Arial" charset="0"/>
            </a:endParaRPr>
          </a:p>
        </p:txBody>
      </p:sp>
    </p:spTree>
    <p:extLst>
      <p:ext uri="{BB962C8B-B14F-4D97-AF65-F5344CB8AC3E}">
        <p14:creationId xmlns:p14="http://schemas.microsoft.com/office/powerpoint/2010/main" val="3381086449"/>
      </p:ext>
    </p:extLst>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7"/>
          <p:cNvSpPr txBox="1">
            <a:spLocks noChangeArrowheads="1"/>
          </p:cNvSpPr>
          <p:nvPr/>
        </p:nvSpPr>
        <p:spPr bwMode="auto">
          <a:xfrm>
            <a:off x="5860763" y="84612"/>
            <a:ext cx="685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800" baseline="0">
                <a:solidFill>
                  <a:srgbClr val="000000"/>
                </a:solidFill>
                <a:latin typeface="Arial" charset="0"/>
              </a:rPr>
              <a:t>27</a:t>
            </a:r>
          </a:p>
        </p:txBody>
      </p:sp>
      <p:sp>
        <p:nvSpPr>
          <p:cNvPr id="50179" name="Line 9"/>
          <p:cNvSpPr>
            <a:spLocks noChangeShapeType="1"/>
          </p:cNvSpPr>
          <p:nvPr/>
        </p:nvSpPr>
        <p:spPr bwMode="auto">
          <a:xfrm>
            <a:off x="5733762" y="3290550"/>
            <a:ext cx="1443" cy="89070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000000"/>
                </a:solidFill>
                <a:round/>
                <a:headEnd/>
                <a:tailEnd/>
              </a14:hiddenLine>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0180" name="Rectangle 10"/>
          <p:cNvSpPr>
            <a:spLocks noChangeArrowheads="1"/>
          </p:cNvSpPr>
          <p:nvPr/>
        </p:nvSpPr>
        <p:spPr bwMode="auto">
          <a:xfrm>
            <a:off x="2190750" y="655342"/>
            <a:ext cx="4071216"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0"/>
              </a:spcBef>
              <a:spcAft>
                <a:spcPct val="0"/>
              </a:spcAft>
            </a:pPr>
            <a:r>
              <a:rPr lang="mn-MN" sz="2400" b="1" i="1">
                <a:solidFill>
                  <a:srgbClr val="000000"/>
                </a:solidFill>
                <a:latin typeface="Arial" charset="0"/>
                <a:ea typeface="ＭＳ Ｐゴシック" charset="0"/>
                <a:cs typeface="ＭＳ Ｐゴシック" charset="0"/>
              </a:rPr>
              <a:t>АПОСТОЛ ИОХАНААС:</a:t>
            </a:r>
            <a:endParaRPr lang="en-US" sz="2400" b="1" i="1">
              <a:solidFill>
                <a:srgbClr val="000000"/>
              </a:solidFill>
              <a:latin typeface="Arial" charset="0"/>
              <a:ea typeface="ＭＳ Ｐゴシック" charset="0"/>
              <a:cs typeface="ＭＳ Ｐゴシック" charset="0"/>
            </a:endParaRPr>
          </a:p>
        </p:txBody>
      </p:sp>
      <p:sp>
        <p:nvSpPr>
          <p:cNvPr id="50181" name="Rectangle 18"/>
          <p:cNvSpPr>
            <a:spLocks noChangeArrowheads="1"/>
          </p:cNvSpPr>
          <p:nvPr/>
        </p:nvSpPr>
        <p:spPr bwMode="auto">
          <a:xfrm>
            <a:off x="664442" y="2157072"/>
            <a:ext cx="2975841" cy="244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algn="ctr" defTabSz="914400" eaLnBrk="0" fontAlgn="base" hangingPunct="0">
              <a:lnSpc>
                <a:spcPct val="120000"/>
              </a:lnSpc>
              <a:spcBef>
                <a:spcPct val="0"/>
              </a:spcBef>
              <a:spcAft>
                <a:spcPct val="0"/>
              </a:spcAft>
            </a:pPr>
            <a:r>
              <a:rPr lang="mn-MN" sz="1600" b="1" dirty="0">
                <a:solidFill>
                  <a:srgbClr val="000000"/>
                </a:solidFill>
                <a:latin typeface="Skia" charset="0"/>
                <a:ea typeface="ＭＳ Ｐゴシック" charset="0"/>
                <a:cs typeface="ＭＳ Ｐゴシック" charset="0"/>
              </a:rPr>
              <a:t>ЗАХИДЛУУД </a:t>
            </a:r>
            <a:r>
              <a:rPr lang="en-US" sz="1600" b="1" dirty="0">
                <a:solidFill>
                  <a:srgbClr val="000000"/>
                </a:solidFill>
                <a:latin typeface="Skia" charset="0"/>
                <a:ea typeface="ＭＳ Ｐゴシック" charset="0"/>
                <a:cs typeface="ＭＳ Ｐゴシック" charset="0"/>
              </a:rPr>
              <a:t>                                       </a:t>
            </a:r>
            <a:r>
              <a:rPr lang="mn-MN" sz="1600" b="1" dirty="0">
                <a:solidFill>
                  <a:srgbClr val="000000"/>
                </a:solidFill>
                <a:latin typeface="Skia" charset="0"/>
                <a:ea typeface="ＭＳ Ｐゴシック" charset="0"/>
                <a:cs typeface="ＭＳ Ｐゴシック" charset="0"/>
              </a:rPr>
              <a:t>ТАМГУУД </a:t>
            </a:r>
            <a:r>
              <a:rPr lang="en-US" sz="1600" b="1" dirty="0">
                <a:solidFill>
                  <a:srgbClr val="000000"/>
                </a:solidFill>
                <a:latin typeface="Skia" charset="0"/>
                <a:ea typeface="ＭＳ Ｐゴシック" charset="0"/>
                <a:cs typeface="ＭＳ Ｐゴシック" charset="0"/>
              </a:rPr>
              <a:t>                                         </a:t>
            </a:r>
            <a:r>
              <a:rPr lang="mn-MN" sz="1600" b="1" dirty="0">
                <a:solidFill>
                  <a:srgbClr val="000000"/>
                </a:solidFill>
                <a:latin typeface="Skia" charset="0"/>
                <a:ea typeface="ＭＳ Ｐゴシック" charset="0"/>
                <a:cs typeface="ＭＳ Ｐゴシック" charset="0"/>
              </a:rPr>
              <a:t>БҮРЭЭНҮҮД </a:t>
            </a:r>
            <a:r>
              <a:rPr lang="en-US" sz="1600" b="1" dirty="0">
                <a:solidFill>
                  <a:srgbClr val="000000"/>
                </a:solidFill>
                <a:latin typeface="Skia" charset="0"/>
                <a:ea typeface="ＭＳ Ｐゴシック" charset="0"/>
                <a:cs typeface="ＭＳ Ｐゴシック" charset="0"/>
              </a:rPr>
              <a:t>                                       </a:t>
            </a:r>
            <a:r>
              <a:rPr lang="mn-MN" sz="1600" b="1" dirty="0">
                <a:solidFill>
                  <a:srgbClr val="000000"/>
                </a:solidFill>
                <a:latin typeface="Skia" charset="0"/>
                <a:ea typeface="ＭＳ Ｐゴシック" charset="0"/>
                <a:cs typeface="ＭＳ Ｐゴシック" charset="0"/>
              </a:rPr>
              <a:t>АЯГАНУУД </a:t>
            </a:r>
            <a:r>
              <a:rPr lang="en-US" sz="1600" b="1" dirty="0">
                <a:solidFill>
                  <a:srgbClr val="000000"/>
                </a:solidFill>
                <a:latin typeface="Skia" charset="0"/>
                <a:ea typeface="ＭＳ Ｐゴシック" charset="0"/>
                <a:cs typeface="ＭＳ Ｐゴシック" charset="0"/>
              </a:rPr>
              <a:t>                                       </a:t>
            </a:r>
            <a:r>
              <a:rPr lang="mn-MN" sz="1600" b="1" dirty="0">
                <a:solidFill>
                  <a:srgbClr val="000000"/>
                </a:solidFill>
                <a:latin typeface="Skia" charset="0"/>
                <a:ea typeface="ＭＳ Ｐゴシック" charset="0"/>
                <a:cs typeface="ＭＳ Ｐゴシック" charset="0"/>
              </a:rPr>
              <a:t>АПОСТЭЙТ ЧУУЛГАН</a:t>
            </a:r>
            <a:r>
              <a:rPr lang="en-US" sz="1600" b="1" dirty="0">
                <a:solidFill>
                  <a:srgbClr val="000000"/>
                </a:solidFill>
                <a:latin typeface="Skia" charset="0"/>
                <a:ea typeface="ＭＳ Ｐゴシック" charset="0"/>
                <a:cs typeface="ＭＳ Ｐゴシック" charset="0"/>
              </a:rPr>
              <a:t>                                 </a:t>
            </a:r>
            <a:r>
              <a:rPr lang="mn-MN" sz="1600" b="1" dirty="0">
                <a:solidFill>
                  <a:srgbClr val="000000"/>
                </a:solidFill>
                <a:latin typeface="Skia" charset="0"/>
                <a:ea typeface="ＭＳ Ｐゴシック" charset="0"/>
                <a:cs typeface="ＭＳ Ｐゴシック" charset="0"/>
              </a:rPr>
              <a:t>ХРИСТИЙН ЭРГЭН ИРЭЛТ </a:t>
            </a:r>
            <a:endParaRPr lang="en-US" sz="1600" b="1" dirty="0">
              <a:solidFill>
                <a:srgbClr val="000000"/>
              </a:solidFill>
              <a:latin typeface="Skia" charset="0"/>
              <a:ea typeface="ＭＳ Ｐゴシック" charset="0"/>
              <a:cs typeface="ＭＳ Ｐゴシック" charset="0"/>
            </a:endParaRPr>
          </a:p>
        </p:txBody>
      </p:sp>
      <p:sp>
        <p:nvSpPr>
          <p:cNvPr id="50182" name="Text Box 59"/>
          <p:cNvSpPr txBox="1">
            <a:spLocks noChangeArrowheads="1"/>
          </p:cNvSpPr>
          <p:nvPr/>
        </p:nvSpPr>
        <p:spPr bwMode="auto">
          <a:xfrm>
            <a:off x="876014" y="1441444"/>
            <a:ext cx="52488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4400" i="1" baseline="0">
                <a:solidFill>
                  <a:srgbClr val="000000"/>
                </a:solidFill>
                <a:latin typeface="Helvetica" charset="0"/>
              </a:rPr>
              <a:t>ИЛЧЛЭЛТ</a:t>
            </a:r>
            <a:endParaRPr lang="en-US" sz="4400" i="1" baseline="0">
              <a:solidFill>
                <a:srgbClr val="000000"/>
              </a:solidFill>
              <a:latin typeface="Helvetica" charset="0"/>
            </a:endParaRPr>
          </a:p>
        </p:txBody>
      </p:sp>
      <p:sp>
        <p:nvSpPr>
          <p:cNvPr id="50183" name="Rectangle 8"/>
          <p:cNvSpPr>
            <a:spLocks noChangeArrowheads="1"/>
          </p:cNvSpPr>
          <p:nvPr/>
        </p:nvSpPr>
        <p:spPr bwMode="auto">
          <a:xfrm>
            <a:off x="1073728" y="3036719"/>
            <a:ext cx="4582103" cy="387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8180" name="AutoShape 4"/>
          <p:cNvSpPr>
            <a:spLocks noChangeArrowheads="1"/>
          </p:cNvSpPr>
          <p:nvPr/>
        </p:nvSpPr>
        <p:spPr bwMode="auto">
          <a:xfrm>
            <a:off x="3534353" y="2819813"/>
            <a:ext cx="2734829" cy="761487"/>
          </a:xfrm>
          <a:prstGeom prst="roundRect">
            <a:avLst>
              <a:gd name="adj" fmla="val 16667"/>
            </a:avLst>
          </a:prstGeom>
          <a:solidFill>
            <a:srgbClr val="CCCCCC"/>
          </a:solidFill>
          <a:ln w="38100">
            <a:solidFill>
              <a:schemeClr val="bg2"/>
            </a:solidFill>
            <a:round/>
            <a:headEnd/>
            <a:tailEnd/>
          </a:ln>
          <a:effectLst>
            <a:outerShdw dist="81320" dir="3080412" algn="ctr" rotWithShape="0">
              <a:schemeClr val="bg2"/>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0185" name="Text Box 54"/>
          <p:cNvSpPr txBox="1">
            <a:spLocks noChangeArrowheads="1"/>
          </p:cNvSpPr>
          <p:nvPr/>
        </p:nvSpPr>
        <p:spPr bwMode="auto">
          <a:xfrm>
            <a:off x="3556000" y="2745969"/>
            <a:ext cx="29902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400">
                <a:solidFill>
                  <a:srgbClr val="000000"/>
                </a:solidFill>
                <a:latin typeface="Helvetica" charset="0"/>
              </a:rPr>
              <a:t>ХУРГАНЫ </a:t>
            </a:r>
            <a:r>
              <a:rPr lang="en-US" sz="2400">
                <a:solidFill>
                  <a:srgbClr val="000000"/>
                </a:solidFill>
                <a:latin typeface="Helvetica" charset="0"/>
              </a:rPr>
              <a:t> _________</a:t>
            </a:r>
            <a:endParaRPr lang="mn-MN" sz="2400">
              <a:solidFill>
                <a:srgbClr val="000000"/>
              </a:solidFill>
              <a:latin typeface="Helvetica" charset="0"/>
            </a:endParaRPr>
          </a:p>
          <a:p>
            <a:pPr algn="ctr" defTabSz="914400" fontAlgn="base">
              <a:spcBef>
                <a:spcPct val="50000"/>
              </a:spcBef>
              <a:spcAft>
                <a:spcPct val="0"/>
              </a:spcAft>
            </a:pPr>
            <a:r>
              <a:rPr lang="mn-MN" sz="2400">
                <a:solidFill>
                  <a:srgbClr val="000000"/>
                </a:solidFill>
                <a:latin typeface="Helvetica" charset="0"/>
              </a:rPr>
              <a:t>ИЛЧЛЭЛТ 1</a:t>
            </a:r>
            <a:r>
              <a:rPr lang="en-US" sz="2400">
                <a:solidFill>
                  <a:srgbClr val="000000"/>
                </a:solidFill>
                <a:latin typeface="Helvetica" charset="0"/>
              </a:rPr>
              <a:t>9:1-10</a:t>
            </a:r>
          </a:p>
        </p:txBody>
      </p:sp>
      <p:grpSp>
        <p:nvGrpSpPr>
          <p:cNvPr id="50186" name="Group 72"/>
          <p:cNvGrpSpPr>
            <a:grpSpLocks/>
          </p:cNvGrpSpPr>
          <p:nvPr/>
        </p:nvGrpSpPr>
        <p:grpSpPr bwMode="auto">
          <a:xfrm>
            <a:off x="668194" y="4341248"/>
            <a:ext cx="3060989" cy="2513677"/>
            <a:chOff x="355" y="2337"/>
            <a:chExt cx="2121" cy="1634"/>
          </a:xfrm>
        </p:grpSpPr>
        <p:sp>
          <p:nvSpPr>
            <p:cNvPr id="178236" name="AutoShape 60"/>
            <p:cNvSpPr>
              <a:spLocks noChangeArrowheads="1"/>
            </p:cNvSpPr>
            <p:nvPr/>
          </p:nvSpPr>
          <p:spPr bwMode="auto">
            <a:xfrm>
              <a:off x="355" y="2337"/>
              <a:ext cx="2121" cy="1634"/>
            </a:xfrm>
            <a:prstGeom prst="roundRect">
              <a:avLst>
                <a:gd name="adj" fmla="val 16667"/>
              </a:avLst>
            </a:prstGeom>
            <a:solidFill>
              <a:srgbClr val="CCCCCC"/>
            </a:solidFill>
            <a:ln w="38100">
              <a:solidFill>
                <a:schemeClr val="bg2"/>
              </a:solidFill>
              <a:round/>
              <a:headEnd/>
              <a:tailEnd/>
            </a:ln>
            <a:effectLst>
              <a:outerShdw dist="81320" dir="3080412" algn="ctr" rotWithShape="0">
                <a:schemeClr val="bg2"/>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0198" name="Text Box 52"/>
            <p:cNvSpPr txBox="1">
              <a:spLocks noChangeArrowheads="1"/>
            </p:cNvSpPr>
            <p:nvPr/>
          </p:nvSpPr>
          <p:spPr bwMode="auto">
            <a:xfrm>
              <a:off x="355" y="2402"/>
              <a:ext cx="1995" cy="139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4000" dirty="0">
                  <a:solidFill>
                    <a:srgbClr val="000000"/>
                  </a:solidFill>
                  <a:latin typeface="Helvetica" charset="0"/>
                </a:rPr>
                <a:t>ИЛЧЛЭЛТ НОМЫН ТАВАН ГОЛ САНАА:</a:t>
              </a:r>
              <a:r>
                <a:rPr lang="en-US" sz="4000" dirty="0">
                  <a:solidFill>
                    <a:srgbClr val="000000"/>
                  </a:solidFill>
                  <a:latin typeface="Helvetica" charset="0"/>
                </a:rPr>
                <a:t> </a:t>
              </a:r>
              <a:r>
                <a:rPr lang="mn-MN" sz="4000" dirty="0">
                  <a:solidFill>
                    <a:srgbClr val="000000"/>
                  </a:solidFill>
                  <a:latin typeface="Helvetica" charset="0"/>
                </a:rPr>
                <a:t>БҮЛЭГ</a:t>
              </a:r>
              <a:r>
                <a:rPr lang="en-US" sz="4000" dirty="0">
                  <a:solidFill>
                    <a:srgbClr val="000000"/>
                  </a:solidFill>
                  <a:latin typeface="Helvetica" charset="0"/>
                </a:rPr>
                <a:t> 19, 20, 21</a:t>
              </a:r>
            </a:p>
          </p:txBody>
        </p:sp>
      </p:grpSp>
      <p:sp>
        <p:nvSpPr>
          <p:cNvPr id="178237" name="AutoShape 61"/>
          <p:cNvSpPr>
            <a:spLocks noChangeArrowheads="1"/>
          </p:cNvSpPr>
          <p:nvPr/>
        </p:nvSpPr>
        <p:spPr bwMode="auto">
          <a:xfrm>
            <a:off x="3534353" y="3993577"/>
            <a:ext cx="2734829" cy="761488"/>
          </a:xfrm>
          <a:prstGeom prst="roundRect">
            <a:avLst>
              <a:gd name="adj" fmla="val 16667"/>
            </a:avLst>
          </a:prstGeom>
          <a:solidFill>
            <a:srgbClr val="CCCCCC"/>
          </a:solidFill>
          <a:ln w="38100">
            <a:solidFill>
              <a:schemeClr val="bg2"/>
            </a:solidFill>
            <a:round/>
            <a:headEnd/>
            <a:tailEnd/>
          </a:ln>
          <a:effectLst>
            <a:outerShdw dist="81320" dir="3080412" algn="ctr" rotWithShape="0">
              <a:schemeClr val="bg2"/>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0188" name="Text Box 55"/>
          <p:cNvSpPr txBox="1">
            <a:spLocks noChangeArrowheads="1"/>
          </p:cNvSpPr>
          <p:nvPr/>
        </p:nvSpPr>
        <p:spPr bwMode="auto">
          <a:xfrm>
            <a:off x="3558886" y="4007494"/>
            <a:ext cx="3155641"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400" dirty="0">
                <a:solidFill>
                  <a:srgbClr val="000000"/>
                </a:solidFill>
                <a:latin typeface="Helvetica" charset="0"/>
              </a:rPr>
              <a:t>ХРИСТИЙН </a:t>
            </a:r>
            <a:r>
              <a:rPr lang="en-US" sz="2400" dirty="0">
                <a:solidFill>
                  <a:srgbClr val="000000"/>
                </a:solidFill>
                <a:latin typeface="Helvetica" charset="0"/>
              </a:rPr>
              <a:t> __________                        </a:t>
            </a:r>
            <a:r>
              <a:rPr lang="mn-MN" sz="2400" dirty="0">
                <a:solidFill>
                  <a:srgbClr val="000000"/>
                </a:solidFill>
                <a:latin typeface="Helvetica" charset="0"/>
              </a:rPr>
              <a:t>ИЛЧ</a:t>
            </a:r>
            <a:r>
              <a:rPr lang="en-US" sz="2400" dirty="0">
                <a:solidFill>
                  <a:srgbClr val="000000"/>
                </a:solidFill>
                <a:latin typeface="Helvetica" charset="0"/>
              </a:rPr>
              <a:t> 19:11-16</a:t>
            </a:r>
          </a:p>
        </p:txBody>
      </p:sp>
      <p:sp>
        <p:nvSpPr>
          <p:cNvPr id="178238" name="AutoShape 62"/>
          <p:cNvSpPr>
            <a:spLocks noChangeArrowheads="1"/>
          </p:cNvSpPr>
          <p:nvPr/>
        </p:nvSpPr>
        <p:spPr bwMode="auto">
          <a:xfrm>
            <a:off x="3517035" y="5148886"/>
            <a:ext cx="2734829" cy="761487"/>
          </a:xfrm>
          <a:prstGeom prst="roundRect">
            <a:avLst>
              <a:gd name="adj" fmla="val 16667"/>
            </a:avLst>
          </a:prstGeom>
          <a:solidFill>
            <a:srgbClr val="CCCCCC"/>
          </a:solidFill>
          <a:ln w="38100">
            <a:solidFill>
              <a:schemeClr val="bg2"/>
            </a:solidFill>
            <a:round/>
            <a:headEnd/>
            <a:tailEnd/>
          </a:ln>
          <a:effectLst>
            <a:outerShdw dist="81320" dir="3080412" algn="ctr" rotWithShape="0">
              <a:schemeClr val="bg2"/>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0190" name="Text Box 58"/>
          <p:cNvSpPr txBox="1">
            <a:spLocks noChangeArrowheads="1"/>
          </p:cNvSpPr>
          <p:nvPr/>
        </p:nvSpPr>
        <p:spPr bwMode="auto">
          <a:xfrm>
            <a:off x="3424670" y="5061199"/>
            <a:ext cx="32815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400">
                <a:solidFill>
                  <a:srgbClr val="000000"/>
                </a:solidFill>
                <a:latin typeface="Helvetica" charset="0"/>
              </a:rPr>
              <a:t>ХРИСТИЙН </a:t>
            </a:r>
            <a:r>
              <a:rPr lang="en-US" sz="2400">
                <a:solidFill>
                  <a:srgbClr val="000000"/>
                </a:solidFill>
                <a:latin typeface="Helvetica" charset="0"/>
              </a:rPr>
              <a:t>________</a:t>
            </a:r>
          </a:p>
          <a:p>
            <a:pPr algn="ctr" defTabSz="914400" fontAlgn="base">
              <a:spcBef>
                <a:spcPct val="50000"/>
              </a:spcBef>
              <a:spcAft>
                <a:spcPct val="0"/>
              </a:spcAft>
            </a:pPr>
            <a:r>
              <a:rPr lang="en-US" sz="2400">
                <a:solidFill>
                  <a:srgbClr val="000000"/>
                </a:solidFill>
                <a:latin typeface="Helvetica" charset="0"/>
              </a:rPr>
              <a:t>     </a:t>
            </a:r>
            <a:r>
              <a:rPr lang="mn-MN" sz="2400">
                <a:solidFill>
                  <a:srgbClr val="000000"/>
                </a:solidFill>
                <a:latin typeface="Helvetica" charset="0"/>
              </a:rPr>
              <a:t>ИЛЧ</a:t>
            </a:r>
            <a:r>
              <a:rPr lang="en-US" sz="2400">
                <a:solidFill>
                  <a:srgbClr val="000000"/>
                </a:solidFill>
                <a:latin typeface="Helvetica" charset="0"/>
              </a:rPr>
              <a:t> 20:4-6</a:t>
            </a:r>
          </a:p>
        </p:txBody>
      </p:sp>
      <p:sp>
        <p:nvSpPr>
          <p:cNvPr id="178239" name="AutoShape 63"/>
          <p:cNvSpPr>
            <a:spLocks noChangeArrowheads="1"/>
          </p:cNvSpPr>
          <p:nvPr/>
        </p:nvSpPr>
        <p:spPr bwMode="auto">
          <a:xfrm>
            <a:off x="3517035" y="6282656"/>
            <a:ext cx="2734829" cy="761488"/>
          </a:xfrm>
          <a:prstGeom prst="roundRect">
            <a:avLst>
              <a:gd name="adj" fmla="val 16667"/>
            </a:avLst>
          </a:prstGeom>
          <a:solidFill>
            <a:srgbClr val="CCCCCC"/>
          </a:solidFill>
          <a:ln w="38100">
            <a:solidFill>
              <a:schemeClr val="bg2"/>
            </a:solidFill>
            <a:round/>
            <a:headEnd/>
            <a:tailEnd/>
          </a:ln>
          <a:effectLst>
            <a:outerShdw dist="81320" dir="3080412" algn="ctr" rotWithShape="0">
              <a:schemeClr val="bg2"/>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0192" name="Text Box 56"/>
          <p:cNvSpPr txBox="1">
            <a:spLocks noChangeArrowheads="1"/>
          </p:cNvSpPr>
          <p:nvPr/>
        </p:nvSpPr>
        <p:spPr bwMode="auto">
          <a:xfrm>
            <a:off x="3512127" y="6123383"/>
            <a:ext cx="28218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400" dirty="0">
                <a:solidFill>
                  <a:srgbClr val="000000"/>
                </a:solidFill>
                <a:latin typeface="Helvetica" charset="0"/>
              </a:rPr>
              <a:t>АУГАА </a:t>
            </a:r>
            <a:r>
              <a:rPr lang="en-US" sz="2400" dirty="0">
                <a:solidFill>
                  <a:srgbClr val="000000"/>
                </a:solidFill>
                <a:latin typeface="Helvetica" charset="0"/>
              </a:rPr>
              <a:t> __________ __________ </a:t>
            </a:r>
            <a:r>
              <a:rPr lang="mn-MN" sz="2400" dirty="0">
                <a:solidFill>
                  <a:srgbClr val="000000"/>
                </a:solidFill>
                <a:latin typeface="Helvetica" charset="0"/>
              </a:rPr>
              <a:t>-НИЙ ШҮҮЛТ</a:t>
            </a:r>
          </a:p>
          <a:p>
            <a:pPr algn="ctr" defTabSz="914400" fontAlgn="base">
              <a:spcBef>
                <a:spcPct val="50000"/>
              </a:spcBef>
              <a:spcAft>
                <a:spcPct val="0"/>
              </a:spcAft>
            </a:pPr>
            <a:r>
              <a:rPr lang="en-US" sz="2400" dirty="0">
                <a:solidFill>
                  <a:srgbClr val="000000"/>
                </a:solidFill>
                <a:latin typeface="Helvetica" charset="0"/>
              </a:rPr>
              <a:t>             </a:t>
            </a:r>
            <a:r>
              <a:rPr lang="mn-MN" sz="2400" dirty="0">
                <a:solidFill>
                  <a:srgbClr val="000000"/>
                </a:solidFill>
                <a:latin typeface="Helvetica" charset="0"/>
              </a:rPr>
              <a:t>ИЛЧ </a:t>
            </a:r>
            <a:r>
              <a:rPr lang="en-US" sz="2400" dirty="0">
                <a:solidFill>
                  <a:srgbClr val="000000"/>
                </a:solidFill>
                <a:latin typeface="Helvetica" charset="0"/>
              </a:rPr>
              <a:t>20:11-15. </a:t>
            </a:r>
          </a:p>
        </p:txBody>
      </p:sp>
      <p:sp>
        <p:nvSpPr>
          <p:cNvPr id="178240" name="AutoShape 64"/>
          <p:cNvSpPr>
            <a:spLocks noChangeArrowheads="1"/>
          </p:cNvSpPr>
          <p:nvPr/>
        </p:nvSpPr>
        <p:spPr bwMode="auto">
          <a:xfrm>
            <a:off x="3521364" y="7421040"/>
            <a:ext cx="2734830" cy="761488"/>
          </a:xfrm>
          <a:prstGeom prst="roundRect">
            <a:avLst>
              <a:gd name="adj" fmla="val 16667"/>
            </a:avLst>
          </a:prstGeom>
          <a:solidFill>
            <a:srgbClr val="CCCCCC"/>
          </a:solidFill>
          <a:ln w="38100">
            <a:solidFill>
              <a:schemeClr val="bg2"/>
            </a:solidFill>
            <a:round/>
            <a:headEnd/>
            <a:tailEnd/>
          </a:ln>
          <a:effectLst>
            <a:outerShdw dist="81320" dir="3080412" algn="ctr" rotWithShape="0">
              <a:schemeClr val="bg2"/>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0194" name="Text Box 57"/>
          <p:cNvSpPr txBox="1">
            <a:spLocks noChangeArrowheads="1"/>
          </p:cNvSpPr>
          <p:nvPr/>
        </p:nvSpPr>
        <p:spPr bwMode="auto">
          <a:xfrm>
            <a:off x="3499718" y="7353353"/>
            <a:ext cx="29144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400">
                <a:solidFill>
                  <a:srgbClr val="000000"/>
                </a:solidFill>
                <a:latin typeface="Helvetica" charset="0"/>
              </a:rPr>
              <a:t>ШИНЭ </a:t>
            </a:r>
            <a:r>
              <a:rPr lang="en-US" sz="2400">
                <a:solidFill>
                  <a:srgbClr val="000000"/>
                </a:solidFill>
                <a:latin typeface="Helvetica" charset="0"/>
              </a:rPr>
              <a:t> ______________         </a:t>
            </a:r>
            <a:r>
              <a:rPr lang="mn-MN" sz="2400">
                <a:solidFill>
                  <a:srgbClr val="000000"/>
                </a:solidFill>
                <a:latin typeface="Helvetica" charset="0"/>
              </a:rPr>
              <a:t>БА ШИНЭ</a:t>
            </a:r>
            <a:r>
              <a:rPr lang="en-US" sz="2400">
                <a:solidFill>
                  <a:srgbClr val="000000"/>
                </a:solidFill>
                <a:latin typeface="Helvetica" charset="0"/>
              </a:rPr>
              <a:t> ____________           </a:t>
            </a:r>
            <a:r>
              <a:rPr lang="mn-MN" sz="2400">
                <a:solidFill>
                  <a:srgbClr val="000000"/>
                </a:solidFill>
                <a:latin typeface="Helvetica" charset="0"/>
              </a:rPr>
              <a:t>ИЛЧ</a:t>
            </a:r>
            <a:r>
              <a:rPr lang="en-US" sz="2400">
                <a:solidFill>
                  <a:srgbClr val="000000"/>
                </a:solidFill>
                <a:latin typeface="Helvetica" charset="0"/>
              </a:rPr>
              <a:t>:   21:1-8</a:t>
            </a:r>
          </a:p>
        </p:txBody>
      </p:sp>
      <p:sp>
        <p:nvSpPr>
          <p:cNvPr id="50195" name="Text Box 71"/>
          <p:cNvSpPr txBox="1">
            <a:spLocks noChangeArrowheads="1"/>
          </p:cNvSpPr>
          <p:nvPr/>
        </p:nvSpPr>
        <p:spPr bwMode="auto">
          <a:xfrm>
            <a:off x="2146014" y="1012241"/>
            <a:ext cx="4711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i="1" baseline="0">
                <a:solidFill>
                  <a:srgbClr val="000000"/>
                </a:solidFill>
                <a:latin typeface="Arial" charset="0"/>
              </a:rPr>
              <a:t>Өнө мөнхийн ирээдүй рүү харахуй</a:t>
            </a:r>
            <a:endParaRPr lang="en-US" sz="1800" i="1" baseline="0">
              <a:solidFill>
                <a:srgbClr val="000000"/>
              </a:solidFill>
              <a:latin typeface="Arial" charset="0"/>
            </a:endParaRPr>
          </a:p>
        </p:txBody>
      </p:sp>
      <p:sp>
        <p:nvSpPr>
          <p:cNvPr id="50196" name="Rectangle 74"/>
          <p:cNvSpPr>
            <a:spLocks noChangeArrowheads="1"/>
          </p:cNvSpPr>
          <p:nvPr/>
        </p:nvSpPr>
        <p:spPr bwMode="auto">
          <a:xfrm>
            <a:off x="782204" y="7337970"/>
            <a:ext cx="2459182" cy="74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lnSpc>
                <a:spcPct val="120000"/>
              </a:lnSpc>
              <a:spcBef>
                <a:spcPct val="0"/>
              </a:spcBef>
              <a:spcAft>
                <a:spcPct val="0"/>
              </a:spcAft>
            </a:pPr>
            <a:r>
              <a:rPr lang="mn-MN" sz="1200" b="1" i="1">
                <a:solidFill>
                  <a:srgbClr val="000000"/>
                </a:solidFill>
                <a:latin typeface="Arial" charset="0"/>
                <a:ea typeface="ＭＳ Ｐゴシック" charset="0"/>
                <a:cs typeface="ＭＳ Ｐゴシック" charset="0"/>
              </a:rPr>
              <a:t>Эгийн тэнгисийн байх Пастос арлаас МЭ 95 онд бичжээ.</a:t>
            </a:r>
            <a:endParaRPr lang="en-US" sz="1200" b="1" i="1">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09805871"/>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5994978" y="103071"/>
            <a:ext cx="456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Arial" charset="0"/>
              </a:rPr>
              <a:t>2</a:t>
            </a:r>
            <a:r>
              <a:rPr lang="en-US" sz="1800" baseline="0">
                <a:solidFill>
                  <a:srgbClr val="000000"/>
                </a:solidFill>
                <a:latin typeface="Arial" charset="0"/>
              </a:rPr>
              <a:t>8</a:t>
            </a:r>
          </a:p>
        </p:txBody>
      </p:sp>
      <p:sp>
        <p:nvSpPr>
          <p:cNvPr id="51203" name="Text Box 3"/>
          <p:cNvSpPr txBox="1">
            <a:spLocks noChangeArrowheads="1"/>
          </p:cNvSpPr>
          <p:nvPr/>
        </p:nvSpPr>
        <p:spPr bwMode="auto">
          <a:xfrm>
            <a:off x="373785" y="1123001"/>
            <a:ext cx="61407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800" i="1" baseline="0">
                <a:solidFill>
                  <a:srgbClr val="000000"/>
                </a:solidFill>
                <a:latin typeface="Times New Roman" charset="0"/>
              </a:rPr>
              <a:t>Библийн түүхийн гол санаа</a:t>
            </a:r>
            <a:endParaRPr lang="en-US" sz="2800" i="1" baseline="0">
              <a:solidFill>
                <a:srgbClr val="000000"/>
              </a:solidFill>
              <a:latin typeface="Times New Roman" charset="0"/>
            </a:endParaRPr>
          </a:p>
        </p:txBody>
      </p:sp>
      <p:sp>
        <p:nvSpPr>
          <p:cNvPr id="51204" name="Rectangle 4"/>
          <p:cNvSpPr>
            <a:spLocks noChangeArrowheads="1"/>
          </p:cNvSpPr>
          <p:nvPr/>
        </p:nvSpPr>
        <p:spPr bwMode="auto">
          <a:xfrm>
            <a:off x="528206" y="7028761"/>
            <a:ext cx="5911273" cy="6830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1205" name="Text Box 5"/>
          <p:cNvSpPr txBox="1">
            <a:spLocks noChangeArrowheads="1"/>
          </p:cNvSpPr>
          <p:nvPr/>
        </p:nvSpPr>
        <p:spPr bwMode="auto">
          <a:xfrm>
            <a:off x="567171" y="6988764"/>
            <a:ext cx="5867978" cy="1015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mn-MN" sz="1200" baseline="0">
                <a:solidFill>
                  <a:srgbClr val="000000"/>
                </a:solidFill>
                <a:latin typeface="Times New Roman" charset="0"/>
              </a:rPr>
              <a:t>Абрахамд өсгөн амлалтуудыг харвал Библийн түүх хэрхэн өрнөж буйг харж болно</a:t>
            </a:r>
          </a:p>
          <a:p>
            <a:pPr defTabSz="914400" fontAlgn="base">
              <a:spcBef>
                <a:spcPct val="0"/>
              </a:spcBef>
              <a:spcAft>
                <a:spcPct val="0"/>
              </a:spcAft>
              <a:buFontTx/>
              <a:buChar char="•"/>
            </a:pPr>
            <a:r>
              <a:rPr lang="en-US" sz="1200" baseline="0">
                <a:solidFill>
                  <a:srgbClr val="000000"/>
                </a:solidFill>
                <a:latin typeface="Times New Roman" charset="0"/>
              </a:rPr>
              <a:t> </a:t>
            </a:r>
            <a:r>
              <a:rPr lang="mn-MN" sz="1200" baseline="0">
                <a:solidFill>
                  <a:srgbClr val="000000"/>
                </a:solidFill>
                <a:latin typeface="Times New Roman" charset="0"/>
              </a:rPr>
              <a:t>Абрахамын дуудлага ба гэрээ – Эхлэл 12 болон 15</a:t>
            </a:r>
          </a:p>
          <a:p>
            <a:pPr defTabSz="914400" fontAlgn="base">
              <a:spcBef>
                <a:spcPct val="0"/>
              </a:spcBef>
              <a:spcAft>
                <a:spcPct val="0"/>
              </a:spcAft>
              <a:buFontTx/>
              <a:buChar char="•"/>
            </a:pPr>
            <a:r>
              <a:rPr lang="en-US" sz="1200" baseline="0">
                <a:solidFill>
                  <a:srgbClr val="000000"/>
                </a:solidFill>
                <a:latin typeface="Times New Roman" charset="0"/>
              </a:rPr>
              <a:t> </a:t>
            </a:r>
            <a:r>
              <a:rPr lang="mn-MN" sz="1200" baseline="0">
                <a:solidFill>
                  <a:srgbClr val="000000"/>
                </a:solidFill>
                <a:latin typeface="Times New Roman" charset="0"/>
              </a:rPr>
              <a:t>Газар (Палестины) гэрээ – Дэд хууль 30 </a:t>
            </a:r>
          </a:p>
          <a:p>
            <a:pPr defTabSz="914400" fontAlgn="base">
              <a:spcBef>
                <a:spcPct val="0"/>
              </a:spcBef>
              <a:spcAft>
                <a:spcPct val="0"/>
              </a:spcAft>
              <a:buFontTx/>
              <a:buChar char="•"/>
            </a:pPr>
            <a:r>
              <a:rPr lang="en-US" sz="1200" baseline="0">
                <a:solidFill>
                  <a:srgbClr val="000000"/>
                </a:solidFill>
                <a:latin typeface="Times New Roman" charset="0"/>
              </a:rPr>
              <a:t> </a:t>
            </a:r>
            <a:r>
              <a:rPr lang="mn-MN" sz="1200" baseline="0">
                <a:solidFill>
                  <a:srgbClr val="000000"/>
                </a:solidFill>
                <a:latin typeface="Times New Roman" charset="0"/>
              </a:rPr>
              <a:t>Давидын гэрээ – 2 Сам 7 болон</a:t>
            </a:r>
            <a:endParaRPr lang="mn-MN" altLang="ko-KR" sz="1200" baseline="0">
              <a:solidFill>
                <a:srgbClr val="000000"/>
              </a:solidFill>
              <a:latin typeface="Times New Roman" charset="0"/>
            </a:endParaRPr>
          </a:p>
          <a:p>
            <a:pPr defTabSz="914400" fontAlgn="base">
              <a:spcBef>
                <a:spcPct val="0"/>
              </a:spcBef>
              <a:spcAft>
                <a:spcPct val="0"/>
              </a:spcAft>
              <a:buFontTx/>
              <a:buChar char="•"/>
            </a:pPr>
            <a:r>
              <a:rPr lang="en-US" altLang="ko-KR" sz="1200" baseline="0">
                <a:solidFill>
                  <a:srgbClr val="000000"/>
                </a:solidFill>
                <a:latin typeface="Times New Roman" charset="0"/>
                <a:ea typeface="굴림" charset="0"/>
                <a:cs typeface="굴림" charset="0"/>
              </a:rPr>
              <a:t> </a:t>
            </a:r>
            <a:r>
              <a:rPr lang="mn-MN" altLang="ko-KR" sz="1200" baseline="0">
                <a:solidFill>
                  <a:srgbClr val="000000"/>
                </a:solidFill>
                <a:latin typeface="Times New Roman" charset="0"/>
              </a:rPr>
              <a:t>Шинэ Гэрээ – Иеремиа 31</a:t>
            </a:r>
            <a:r>
              <a:rPr lang="mn-MN" altLang="ko-KR" sz="1200" b="0" baseline="0">
                <a:solidFill>
                  <a:srgbClr val="000000"/>
                </a:solidFill>
                <a:latin typeface="Times New Roman" charset="0"/>
              </a:rPr>
              <a:t> </a:t>
            </a:r>
            <a:endParaRPr lang="en-US" sz="1200" b="0" baseline="0">
              <a:solidFill>
                <a:srgbClr val="000000"/>
              </a:solidFill>
              <a:latin typeface="Times New Roman" charset="0"/>
            </a:endParaRPr>
          </a:p>
        </p:txBody>
      </p:sp>
      <p:sp>
        <p:nvSpPr>
          <p:cNvPr id="51206" name="Rectangle 6"/>
          <p:cNvSpPr>
            <a:spLocks noChangeArrowheads="1"/>
          </p:cNvSpPr>
          <p:nvPr/>
        </p:nvSpPr>
        <p:spPr bwMode="auto">
          <a:xfrm>
            <a:off x="3821546" y="5635005"/>
            <a:ext cx="520989" cy="39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pic>
        <p:nvPicPr>
          <p:cNvPr id="51207" name="Picture 7" descr="ppt18 [Recove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344"/>
            <a:ext cx="6858000" cy="483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 Box 8"/>
          <p:cNvSpPr txBox="1">
            <a:spLocks noChangeArrowheads="1"/>
          </p:cNvSpPr>
          <p:nvPr/>
        </p:nvSpPr>
        <p:spPr bwMode="auto">
          <a:xfrm>
            <a:off x="0" y="6278570"/>
            <a:ext cx="685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lnSpc>
                <a:spcPct val="80000"/>
              </a:lnSpc>
              <a:spcBef>
                <a:spcPct val="50000"/>
              </a:spcBef>
              <a:spcAft>
                <a:spcPct val="0"/>
              </a:spcAft>
            </a:pPr>
            <a:r>
              <a:rPr lang="mn-MN" sz="4800" b="0" baseline="0" dirty="0">
                <a:solidFill>
                  <a:srgbClr val="000000"/>
                </a:solidFill>
                <a:latin typeface="Kosher-Normal" charset="0"/>
              </a:rPr>
              <a:t>ЕСҮС ХРИСТ</a:t>
            </a:r>
            <a:endParaRPr lang="en-US" sz="4800" b="0" baseline="0" dirty="0">
              <a:solidFill>
                <a:srgbClr val="000000"/>
              </a:solidFill>
              <a:latin typeface="Kosher-Normal" charset="0"/>
            </a:endParaRPr>
          </a:p>
        </p:txBody>
      </p:sp>
    </p:spTree>
    <p:extLst>
      <p:ext uri="{BB962C8B-B14F-4D97-AF65-F5344CB8AC3E}">
        <p14:creationId xmlns:p14="http://schemas.microsoft.com/office/powerpoint/2010/main" val="2185739758"/>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6"/>
          <p:cNvSpPr txBox="1">
            <a:spLocks noChangeArrowheads="1"/>
          </p:cNvSpPr>
          <p:nvPr/>
        </p:nvSpPr>
        <p:spPr bwMode="auto">
          <a:xfrm>
            <a:off x="622012" y="1832185"/>
            <a:ext cx="1155989" cy="29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endParaRPr lang="en-US" sz="1300" baseline="0">
              <a:solidFill>
                <a:srgbClr val="105023"/>
              </a:solidFill>
              <a:latin typeface="Comic Sans MS" charset="0"/>
            </a:endParaRPr>
          </a:p>
        </p:txBody>
      </p:sp>
      <p:sp>
        <p:nvSpPr>
          <p:cNvPr id="52227" name="Text Box 7"/>
          <p:cNvSpPr txBox="1">
            <a:spLocks noChangeArrowheads="1"/>
          </p:cNvSpPr>
          <p:nvPr/>
        </p:nvSpPr>
        <p:spPr bwMode="auto">
          <a:xfrm>
            <a:off x="8591262" y="7704098"/>
            <a:ext cx="473364" cy="35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1700" baseline="0">
                <a:solidFill>
                  <a:srgbClr val="105023"/>
                </a:solidFill>
                <a:latin typeface="Comic Sans MS" charset="0"/>
              </a:rPr>
              <a:t> </a:t>
            </a:r>
          </a:p>
        </p:txBody>
      </p:sp>
      <p:sp>
        <p:nvSpPr>
          <p:cNvPr id="52228" name="Text Box 8"/>
          <p:cNvSpPr txBox="1">
            <a:spLocks noChangeArrowheads="1"/>
          </p:cNvSpPr>
          <p:nvPr/>
        </p:nvSpPr>
        <p:spPr bwMode="auto">
          <a:xfrm>
            <a:off x="3570434" y="2530601"/>
            <a:ext cx="5540375" cy="95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lnSpc>
                <a:spcPct val="55000"/>
              </a:lnSpc>
              <a:spcBef>
                <a:spcPct val="50000"/>
              </a:spcBef>
              <a:spcAft>
                <a:spcPct val="0"/>
              </a:spcAft>
            </a:pPr>
            <a:endParaRPr lang="en-US" sz="1300" i="1" baseline="0">
              <a:solidFill>
                <a:srgbClr val="105023"/>
              </a:solidFill>
              <a:latin typeface="Times" charset="0"/>
            </a:endParaRPr>
          </a:p>
          <a:p>
            <a:pPr fontAlgn="base">
              <a:lnSpc>
                <a:spcPct val="20000"/>
              </a:lnSpc>
              <a:spcBef>
                <a:spcPct val="50000"/>
              </a:spcBef>
              <a:spcAft>
                <a:spcPct val="0"/>
              </a:spcAft>
            </a:pPr>
            <a:endParaRPr lang="en-US" sz="1300" i="1" baseline="0">
              <a:solidFill>
                <a:srgbClr val="105023"/>
              </a:solidFill>
              <a:latin typeface="Times" charset="0"/>
            </a:endParaRPr>
          </a:p>
          <a:p>
            <a:pPr fontAlgn="base">
              <a:lnSpc>
                <a:spcPct val="55000"/>
              </a:lnSpc>
              <a:spcBef>
                <a:spcPct val="50000"/>
              </a:spcBef>
              <a:spcAft>
                <a:spcPct val="0"/>
              </a:spcAft>
            </a:pPr>
            <a:endParaRPr lang="en-US" sz="1300" i="1" baseline="0">
              <a:solidFill>
                <a:srgbClr val="105023"/>
              </a:solidFill>
              <a:latin typeface="Times" charset="0"/>
            </a:endParaRPr>
          </a:p>
          <a:p>
            <a:pPr fontAlgn="base">
              <a:lnSpc>
                <a:spcPct val="20000"/>
              </a:lnSpc>
              <a:spcBef>
                <a:spcPct val="50000"/>
              </a:spcBef>
              <a:spcAft>
                <a:spcPct val="0"/>
              </a:spcAft>
            </a:pPr>
            <a:endParaRPr lang="en-US" sz="1300" baseline="0">
              <a:solidFill>
                <a:srgbClr val="105023"/>
              </a:solidFill>
              <a:latin typeface="Times" charset="0"/>
            </a:endParaRPr>
          </a:p>
          <a:p>
            <a:pPr fontAlgn="base">
              <a:lnSpc>
                <a:spcPct val="55000"/>
              </a:lnSpc>
              <a:spcBef>
                <a:spcPct val="50000"/>
              </a:spcBef>
              <a:spcAft>
                <a:spcPct val="0"/>
              </a:spcAft>
            </a:pPr>
            <a:endParaRPr lang="en-US" sz="1500" i="1" baseline="0">
              <a:solidFill>
                <a:srgbClr val="105023"/>
              </a:solidFill>
              <a:latin typeface="Times" charset="0"/>
            </a:endParaRPr>
          </a:p>
        </p:txBody>
      </p:sp>
      <p:sp>
        <p:nvSpPr>
          <p:cNvPr id="52229" name="Text Box 13"/>
          <p:cNvSpPr txBox="1">
            <a:spLocks noChangeArrowheads="1"/>
          </p:cNvSpPr>
          <p:nvPr/>
        </p:nvSpPr>
        <p:spPr bwMode="auto">
          <a:xfrm>
            <a:off x="487795" y="2582906"/>
            <a:ext cx="5847773" cy="52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800" i="1" baseline="0" dirty="0">
                <a:solidFill>
                  <a:srgbClr val="000000"/>
                </a:solidFill>
                <a:latin typeface="Arial" charset="0"/>
              </a:rPr>
              <a:t>Дараах хуудсууд нь тус семинарын үеэр оюутнуудын бөглөх шаардлагатай байсан, өмнөх хэдэн  сургалтын авлагын бүрэн гүйцээсэн “цэвэр” хувилбар болно. Гэхдээ сургалтынхаа үеэр та бөглөөгүй хувилбараа ашиглавал нэн сайн бөгөөд таны суралцах үр дүн илүү сайн байна гэдгийг хэлмээр байна. </a:t>
            </a:r>
            <a:endParaRPr lang="en-US" sz="2800" i="1" baseline="0" dirty="0">
              <a:solidFill>
                <a:srgbClr val="000000"/>
              </a:solidFill>
              <a:latin typeface="Arial" charset="0"/>
            </a:endParaRPr>
          </a:p>
        </p:txBody>
      </p:sp>
      <p:sp>
        <p:nvSpPr>
          <p:cNvPr id="52230" name="Rectangle 14"/>
          <p:cNvSpPr>
            <a:spLocks noChangeArrowheads="1"/>
          </p:cNvSpPr>
          <p:nvPr/>
        </p:nvSpPr>
        <p:spPr bwMode="auto">
          <a:xfrm>
            <a:off x="340591" y="2524446"/>
            <a:ext cx="6143626" cy="532144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2231" name="Text Box 16"/>
          <p:cNvSpPr txBox="1">
            <a:spLocks noChangeArrowheads="1"/>
          </p:cNvSpPr>
          <p:nvPr/>
        </p:nvSpPr>
        <p:spPr bwMode="auto">
          <a:xfrm>
            <a:off x="5994978" y="103071"/>
            <a:ext cx="456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29</a:t>
            </a:r>
          </a:p>
        </p:txBody>
      </p:sp>
    </p:spTree>
    <p:extLst>
      <p:ext uri="{BB962C8B-B14F-4D97-AF65-F5344CB8AC3E}">
        <p14:creationId xmlns:p14="http://schemas.microsoft.com/office/powerpoint/2010/main" val="47664503"/>
      </p:ext>
    </p:extLst>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003638" y="84612"/>
            <a:ext cx="614795" cy="369332"/>
          </a:xfrm>
          <a:prstGeom prst="rect">
            <a:avLst/>
          </a:prstGeom>
          <a:noFill/>
          <a:ln w="9525">
            <a:noFill/>
            <a:miter lim="800000"/>
            <a:headEnd/>
            <a:tailEnd/>
          </a:ln>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effectLst>
                  <a:outerShdw blurRad="38100" dist="38100" dir="2700000" algn="tl">
                    <a:srgbClr val="DDDDDD"/>
                  </a:outerShdw>
                </a:effectLst>
                <a:latin typeface="Arial" charset="0"/>
              </a:rPr>
              <a:t>30</a:t>
            </a:r>
          </a:p>
        </p:txBody>
      </p:sp>
      <p:sp>
        <p:nvSpPr>
          <p:cNvPr id="51230" name="Rectangle 30"/>
          <p:cNvSpPr>
            <a:spLocks noChangeArrowheads="1"/>
          </p:cNvSpPr>
          <p:nvPr/>
        </p:nvSpPr>
        <p:spPr bwMode="auto">
          <a:xfrm>
            <a:off x="1626468" y="1095311"/>
            <a:ext cx="4208909" cy="369332"/>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sz="2400" b="1" i="1">
                <a:solidFill>
                  <a:srgbClr val="000000"/>
                </a:solidFill>
                <a:effectLst>
                  <a:outerShdw blurRad="38100" dist="38100" dir="2700000" algn="tl">
                    <a:srgbClr val="DDDDDD"/>
                  </a:outerShdw>
                </a:effectLst>
                <a:latin typeface="Arial" charset="0"/>
                <a:ea typeface="ＭＳ Ｐゴシック" charset="0"/>
                <a:cs typeface="ＭＳ Ｐゴシック" charset="0"/>
              </a:rPr>
              <a:t>Библийн үйл явдлын тайз</a:t>
            </a:r>
            <a:endParaRPr lang="en-US" sz="2400" b="1" i="1">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1256" name="Rectangle 56"/>
          <p:cNvSpPr>
            <a:spLocks noChangeArrowheads="1"/>
          </p:cNvSpPr>
          <p:nvPr/>
        </p:nvSpPr>
        <p:spPr bwMode="auto">
          <a:xfrm>
            <a:off x="2138795" y="4358171"/>
            <a:ext cx="297420" cy="276999"/>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УТ</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3253" name="Freeform 27"/>
          <p:cNvSpPr>
            <a:spLocks/>
          </p:cNvSpPr>
          <p:nvPr/>
        </p:nvSpPr>
        <p:spPr bwMode="auto">
          <a:xfrm>
            <a:off x="1469159" y="1573743"/>
            <a:ext cx="949614" cy="1762959"/>
          </a:xfrm>
          <a:custGeom>
            <a:avLst/>
            <a:gdLst>
              <a:gd name="T0" fmla="*/ 1827816659 w 573"/>
              <a:gd name="T1" fmla="*/ 2739673 h 1099"/>
              <a:gd name="T2" fmla="*/ 1801230129 w 573"/>
              <a:gd name="T3" fmla="*/ 10962001 h 1099"/>
              <a:gd name="T4" fmla="*/ 1821170026 w 573"/>
              <a:gd name="T5" fmla="*/ 95911714 h 1099"/>
              <a:gd name="T6" fmla="*/ 1841109924 w 573"/>
              <a:gd name="T7" fmla="*/ 200044102 h 1099"/>
              <a:gd name="T8" fmla="*/ 1864373138 w 573"/>
              <a:gd name="T9" fmla="*/ 350760855 h 1099"/>
              <a:gd name="T10" fmla="*/ 1864373138 w 573"/>
              <a:gd name="T11" fmla="*/ 517920610 h 1099"/>
              <a:gd name="T12" fmla="*/ 1864373138 w 573"/>
              <a:gd name="T13" fmla="*/ 682339036 h 1099"/>
              <a:gd name="T14" fmla="*/ 1824493342 w 573"/>
              <a:gd name="T15" fmla="*/ 811135098 h 1099"/>
              <a:gd name="T16" fmla="*/ 1801230129 w 573"/>
              <a:gd name="T17" fmla="*/ 939929505 h 1099"/>
              <a:gd name="T18" fmla="*/ 1777966915 w 573"/>
              <a:gd name="T19" fmla="*/ 1093387586 h 1099"/>
              <a:gd name="T20" fmla="*/ 1711500589 w 573"/>
              <a:gd name="T21" fmla="*/ 1208480319 h 1099"/>
              <a:gd name="T22" fmla="*/ 1688237375 w 573"/>
              <a:gd name="T23" fmla="*/ 1353717727 h 1099"/>
              <a:gd name="T24" fmla="*/ 1645034264 w 573"/>
              <a:gd name="T25" fmla="*/ 1466070787 h 1099"/>
              <a:gd name="T26" fmla="*/ 1561953180 w 573"/>
              <a:gd name="T27" fmla="*/ 1630490869 h 1099"/>
              <a:gd name="T28" fmla="*/ 1512103436 w 573"/>
              <a:gd name="T29" fmla="*/ 1745583602 h 1099"/>
              <a:gd name="T30" fmla="*/ 1409080631 w 573"/>
              <a:gd name="T31" fmla="*/ 1904522684 h 1099"/>
              <a:gd name="T32" fmla="*/ 1342614306 w 573"/>
              <a:gd name="T33" fmla="*/ 1997693071 h 1099"/>
              <a:gd name="T34" fmla="*/ 1276147980 w 573"/>
              <a:gd name="T35" fmla="*/ 2077161784 h 1099"/>
              <a:gd name="T36" fmla="*/ 1186418441 w 573"/>
              <a:gd name="T37" fmla="*/ 2147483647 h 1099"/>
              <a:gd name="T38" fmla="*/ 1103337357 w 573"/>
              <a:gd name="T39" fmla="*/ 2147483647 h 1099"/>
              <a:gd name="T40" fmla="*/ 1036871032 w 573"/>
              <a:gd name="T41" fmla="*/ 2147483647 h 1099"/>
              <a:gd name="T42" fmla="*/ 1000314552 w 573"/>
              <a:gd name="T43" fmla="*/ 2147483647 h 1099"/>
              <a:gd name="T44" fmla="*/ 950464808 w 573"/>
              <a:gd name="T45" fmla="*/ 2147483647 h 1099"/>
              <a:gd name="T46" fmla="*/ 883998483 w 573"/>
              <a:gd name="T47" fmla="*/ 2147483647 h 1099"/>
              <a:gd name="T48" fmla="*/ 751065832 w 573"/>
              <a:gd name="T49" fmla="*/ 2147483647 h 1099"/>
              <a:gd name="T50" fmla="*/ 628104953 w 573"/>
              <a:gd name="T51" fmla="*/ 2147483647 h 1099"/>
              <a:gd name="T52" fmla="*/ 531728781 w 573"/>
              <a:gd name="T53" fmla="*/ 2147483647 h 1099"/>
              <a:gd name="T54" fmla="*/ 319036539 w 573"/>
              <a:gd name="T55" fmla="*/ 2147483647 h 1099"/>
              <a:gd name="T56" fmla="*/ 189429028 w 573"/>
              <a:gd name="T57" fmla="*/ 2147483647 h 1099"/>
              <a:gd name="T58" fmla="*/ 19939898 w 573"/>
              <a:gd name="T59" fmla="*/ 2147483647 h 1099"/>
              <a:gd name="T60" fmla="*/ 0 w 573"/>
              <a:gd name="T61" fmla="*/ 2147483647 h 1099"/>
              <a:gd name="T62" fmla="*/ 19939898 w 573"/>
              <a:gd name="T63" fmla="*/ 2147483647 h 1099"/>
              <a:gd name="T64" fmla="*/ 162842497 w 573"/>
              <a:gd name="T65" fmla="*/ 2147483647 h 1099"/>
              <a:gd name="T66" fmla="*/ 279156744 w 573"/>
              <a:gd name="T67" fmla="*/ 2147483647 h 1099"/>
              <a:gd name="T68" fmla="*/ 491848986 w 573"/>
              <a:gd name="T69" fmla="*/ 2147483647 h 1099"/>
              <a:gd name="T70" fmla="*/ 608165055 w 573"/>
              <a:gd name="T71" fmla="*/ 2147483647 h 1099"/>
              <a:gd name="T72" fmla="*/ 754389148 w 573"/>
              <a:gd name="T73" fmla="*/ 2147483647 h 1099"/>
              <a:gd name="T74" fmla="*/ 820855474 w 573"/>
              <a:gd name="T75" fmla="*/ 2147483647 h 1099"/>
              <a:gd name="T76" fmla="*/ 917231646 w 573"/>
              <a:gd name="T77" fmla="*/ 2147483647 h 1099"/>
              <a:gd name="T78" fmla="*/ 983697971 w 573"/>
              <a:gd name="T79" fmla="*/ 2147483647 h 1099"/>
              <a:gd name="T80" fmla="*/ 1066780878 w 573"/>
              <a:gd name="T81" fmla="*/ 2147483647 h 1099"/>
              <a:gd name="T82" fmla="*/ 1070104194 w 573"/>
              <a:gd name="T83" fmla="*/ 2147483647 h 1099"/>
              <a:gd name="T84" fmla="*/ 1133247203 w 573"/>
              <a:gd name="T85" fmla="*/ 2147483647 h 1099"/>
              <a:gd name="T86" fmla="*/ 1222974920 w 573"/>
              <a:gd name="T87" fmla="*/ 2147483647 h 1099"/>
              <a:gd name="T88" fmla="*/ 1312704459 w 573"/>
              <a:gd name="T89" fmla="*/ 2090863457 h 1099"/>
              <a:gd name="T90" fmla="*/ 1379170785 w 573"/>
              <a:gd name="T91" fmla="*/ 2016875744 h 1099"/>
              <a:gd name="T92" fmla="*/ 1442313794 w 573"/>
              <a:gd name="T93" fmla="*/ 1923705358 h 1099"/>
              <a:gd name="T94" fmla="*/ 1551983231 w 573"/>
              <a:gd name="T95" fmla="*/ 1756545603 h 1099"/>
              <a:gd name="T96" fmla="*/ 1575246445 w 573"/>
              <a:gd name="T97" fmla="*/ 1682556235 h 1099"/>
              <a:gd name="T98" fmla="*/ 1661650845 w 573"/>
              <a:gd name="T99" fmla="*/ 1512656808 h 1099"/>
              <a:gd name="T100" fmla="*/ 1684914059 w 573"/>
              <a:gd name="T101" fmla="*/ 1435927768 h 1099"/>
              <a:gd name="T102" fmla="*/ 1728117171 w 573"/>
              <a:gd name="T103" fmla="*/ 1356459055 h 1099"/>
              <a:gd name="T104" fmla="*/ 1751380384 w 573"/>
              <a:gd name="T105" fmla="*/ 1244105994 h 1099"/>
              <a:gd name="T106" fmla="*/ 1817846710 w 573"/>
              <a:gd name="T107" fmla="*/ 1104349587 h 1099"/>
              <a:gd name="T108" fmla="*/ 1817846710 w 573"/>
              <a:gd name="T109" fmla="*/ 1005698200 h 1099"/>
              <a:gd name="T110" fmla="*/ 1861049821 w 573"/>
              <a:gd name="T111" fmla="*/ 890603811 h 1099"/>
              <a:gd name="T112" fmla="*/ 1880989719 w 573"/>
              <a:gd name="T113" fmla="*/ 778250751 h 1099"/>
              <a:gd name="T114" fmla="*/ 1904252933 w 573"/>
              <a:gd name="T115" fmla="*/ 685080364 h 1099"/>
              <a:gd name="T116" fmla="*/ 1904252933 w 573"/>
              <a:gd name="T117" fmla="*/ 556284302 h 1099"/>
              <a:gd name="T118" fmla="*/ 1904252933 w 573"/>
              <a:gd name="T119" fmla="*/ 386384875 h 1099"/>
              <a:gd name="T120" fmla="*/ 1904252933 w 573"/>
              <a:gd name="T121" fmla="*/ 252109468 h 1099"/>
              <a:gd name="T122" fmla="*/ 1861049821 w 573"/>
              <a:gd name="T123" fmla="*/ 123315061 h 1099"/>
              <a:gd name="T124" fmla="*/ 1837786608 w 573"/>
              <a:gd name="T125" fmla="*/ 1644134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54" name="Freeform 28"/>
          <p:cNvSpPr>
            <a:spLocks/>
          </p:cNvSpPr>
          <p:nvPr/>
        </p:nvSpPr>
        <p:spPr bwMode="auto">
          <a:xfrm>
            <a:off x="1456172" y="1559897"/>
            <a:ext cx="949614" cy="1762959"/>
          </a:xfrm>
          <a:custGeom>
            <a:avLst/>
            <a:gdLst>
              <a:gd name="T0" fmla="*/ 1827816659 w 573"/>
              <a:gd name="T1" fmla="*/ 2739673 h 1099"/>
              <a:gd name="T2" fmla="*/ 1801230129 w 573"/>
              <a:gd name="T3" fmla="*/ 10962001 h 1099"/>
              <a:gd name="T4" fmla="*/ 1821170026 w 573"/>
              <a:gd name="T5" fmla="*/ 95911714 h 1099"/>
              <a:gd name="T6" fmla="*/ 1841109924 w 573"/>
              <a:gd name="T7" fmla="*/ 200044102 h 1099"/>
              <a:gd name="T8" fmla="*/ 1864373138 w 573"/>
              <a:gd name="T9" fmla="*/ 350760855 h 1099"/>
              <a:gd name="T10" fmla="*/ 1864373138 w 573"/>
              <a:gd name="T11" fmla="*/ 517920610 h 1099"/>
              <a:gd name="T12" fmla="*/ 1864373138 w 573"/>
              <a:gd name="T13" fmla="*/ 682339036 h 1099"/>
              <a:gd name="T14" fmla="*/ 1824493342 w 573"/>
              <a:gd name="T15" fmla="*/ 811135098 h 1099"/>
              <a:gd name="T16" fmla="*/ 1801230129 w 573"/>
              <a:gd name="T17" fmla="*/ 939929505 h 1099"/>
              <a:gd name="T18" fmla="*/ 1777966915 w 573"/>
              <a:gd name="T19" fmla="*/ 1093387586 h 1099"/>
              <a:gd name="T20" fmla="*/ 1711500589 w 573"/>
              <a:gd name="T21" fmla="*/ 1208480319 h 1099"/>
              <a:gd name="T22" fmla="*/ 1688237375 w 573"/>
              <a:gd name="T23" fmla="*/ 1353717727 h 1099"/>
              <a:gd name="T24" fmla="*/ 1645034264 w 573"/>
              <a:gd name="T25" fmla="*/ 1466070787 h 1099"/>
              <a:gd name="T26" fmla="*/ 1561953180 w 573"/>
              <a:gd name="T27" fmla="*/ 1630490869 h 1099"/>
              <a:gd name="T28" fmla="*/ 1512103436 w 573"/>
              <a:gd name="T29" fmla="*/ 1745583602 h 1099"/>
              <a:gd name="T30" fmla="*/ 1409080631 w 573"/>
              <a:gd name="T31" fmla="*/ 1904522684 h 1099"/>
              <a:gd name="T32" fmla="*/ 1342614306 w 573"/>
              <a:gd name="T33" fmla="*/ 1997693071 h 1099"/>
              <a:gd name="T34" fmla="*/ 1276147980 w 573"/>
              <a:gd name="T35" fmla="*/ 2077161784 h 1099"/>
              <a:gd name="T36" fmla="*/ 1186418441 w 573"/>
              <a:gd name="T37" fmla="*/ 2147483647 h 1099"/>
              <a:gd name="T38" fmla="*/ 1103337357 w 573"/>
              <a:gd name="T39" fmla="*/ 2147483647 h 1099"/>
              <a:gd name="T40" fmla="*/ 1036871032 w 573"/>
              <a:gd name="T41" fmla="*/ 2147483647 h 1099"/>
              <a:gd name="T42" fmla="*/ 1000314552 w 573"/>
              <a:gd name="T43" fmla="*/ 2147483647 h 1099"/>
              <a:gd name="T44" fmla="*/ 950464808 w 573"/>
              <a:gd name="T45" fmla="*/ 2147483647 h 1099"/>
              <a:gd name="T46" fmla="*/ 883998483 w 573"/>
              <a:gd name="T47" fmla="*/ 2147483647 h 1099"/>
              <a:gd name="T48" fmla="*/ 751065832 w 573"/>
              <a:gd name="T49" fmla="*/ 2147483647 h 1099"/>
              <a:gd name="T50" fmla="*/ 628104953 w 573"/>
              <a:gd name="T51" fmla="*/ 2147483647 h 1099"/>
              <a:gd name="T52" fmla="*/ 531728781 w 573"/>
              <a:gd name="T53" fmla="*/ 2147483647 h 1099"/>
              <a:gd name="T54" fmla="*/ 319036539 w 573"/>
              <a:gd name="T55" fmla="*/ 2147483647 h 1099"/>
              <a:gd name="T56" fmla="*/ 189429028 w 573"/>
              <a:gd name="T57" fmla="*/ 2147483647 h 1099"/>
              <a:gd name="T58" fmla="*/ 19939898 w 573"/>
              <a:gd name="T59" fmla="*/ 2147483647 h 1099"/>
              <a:gd name="T60" fmla="*/ 0 w 573"/>
              <a:gd name="T61" fmla="*/ 2147483647 h 1099"/>
              <a:gd name="T62" fmla="*/ 19939898 w 573"/>
              <a:gd name="T63" fmla="*/ 2147483647 h 1099"/>
              <a:gd name="T64" fmla="*/ 162842497 w 573"/>
              <a:gd name="T65" fmla="*/ 2147483647 h 1099"/>
              <a:gd name="T66" fmla="*/ 279156744 w 573"/>
              <a:gd name="T67" fmla="*/ 2147483647 h 1099"/>
              <a:gd name="T68" fmla="*/ 491848986 w 573"/>
              <a:gd name="T69" fmla="*/ 2147483647 h 1099"/>
              <a:gd name="T70" fmla="*/ 608165055 w 573"/>
              <a:gd name="T71" fmla="*/ 2147483647 h 1099"/>
              <a:gd name="T72" fmla="*/ 754389148 w 573"/>
              <a:gd name="T73" fmla="*/ 2147483647 h 1099"/>
              <a:gd name="T74" fmla="*/ 820855474 w 573"/>
              <a:gd name="T75" fmla="*/ 2147483647 h 1099"/>
              <a:gd name="T76" fmla="*/ 917231646 w 573"/>
              <a:gd name="T77" fmla="*/ 2147483647 h 1099"/>
              <a:gd name="T78" fmla="*/ 983697971 w 573"/>
              <a:gd name="T79" fmla="*/ 2147483647 h 1099"/>
              <a:gd name="T80" fmla="*/ 1066780878 w 573"/>
              <a:gd name="T81" fmla="*/ 2147483647 h 1099"/>
              <a:gd name="T82" fmla="*/ 1070104194 w 573"/>
              <a:gd name="T83" fmla="*/ 2147483647 h 1099"/>
              <a:gd name="T84" fmla="*/ 1133247203 w 573"/>
              <a:gd name="T85" fmla="*/ 2147483647 h 1099"/>
              <a:gd name="T86" fmla="*/ 1222974920 w 573"/>
              <a:gd name="T87" fmla="*/ 2147483647 h 1099"/>
              <a:gd name="T88" fmla="*/ 1312704459 w 573"/>
              <a:gd name="T89" fmla="*/ 2090863457 h 1099"/>
              <a:gd name="T90" fmla="*/ 1379170785 w 573"/>
              <a:gd name="T91" fmla="*/ 2016875744 h 1099"/>
              <a:gd name="T92" fmla="*/ 1442313794 w 573"/>
              <a:gd name="T93" fmla="*/ 1923705358 h 1099"/>
              <a:gd name="T94" fmla="*/ 1551983231 w 573"/>
              <a:gd name="T95" fmla="*/ 1756545603 h 1099"/>
              <a:gd name="T96" fmla="*/ 1575246445 w 573"/>
              <a:gd name="T97" fmla="*/ 1682556235 h 1099"/>
              <a:gd name="T98" fmla="*/ 1661650845 w 573"/>
              <a:gd name="T99" fmla="*/ 1512656808 h 1099"/>
              <a:gd name="T100" fmla="*/ 1684914059 w 573"/>
              <a:gd name="T101" fmla="*/ 1435927768 h 1099"/>
              <a:gd name="T102" fmla="*/ 1728117171 w 573"/>
              <a:gd name="T103" fmla="*/ 1356459055 h 1099"/>
              <a:gd name="T104" fmla="*/ 1751380384 w 573"/>
              <a:gd name="T105" fmla="*/ 1244105994 h 1099"/>
              <a:gd name="T106" fmla="*/ 1817846710 w 573"/>
              <a:gd name="T107" fmla="*/ 1104349587 h 1099"/>
              <a:gd name="T108" fmla="*/ 1817846710 w 573"/>
              <a:gd name="T109" fmla="*/ 1005698200 h 1099"/>
              <a:gd name="T110" fmla="*/ 1861049821 w 573"/>
              <a:gd name="T111" fmla="*/ 890603811 h 1099"/>
              <a:gd name="T112" fmla="*/ 1880989719 w 573"/>
              <a:gd name="T113" fmla="*/ 778250751 h 1099"/>
              <a:gd name="T114" fmla="*/ 1904252933 w 573"/>
              <a:gd name="T115" fmla="*/ 685080364 h 1099"/>
              <a:gd name="T116" fmla="*/ 1904252933 w 573"/>
              <a:gd name="T117" fmla="*/ 556284302 h 1099"/>
              <a:gd name="T118" fmla="*/ 1904252933 w 573"/>
              <a:gd name="T119" fmla="*/ 386384875 h 1099"/>
              <a:gd name="T120" fmla="*/ 1904252933 w 573"/>
              <a:gd name="T121" fmla="*/ 252109468 h 1099"/>
              <a:gd name="T122" fmla="*/ 1861049821 w 573"/>
              <a:gd name="T123" fmla="*/ 123315061 h 1099"/>
              <a:gd name="T124" fmla="*/ 1837786608 w 573"/>
              <a:gd name="T125" fmla="*/ 1644134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55" name="Freeform 32"/>
          <p:cNvSpPr>
            <a:spLocks/>
          </p:cNvSpPr>
          <p:nvPr/>
        </p:nvSpPr>
        <p:spPr bwMode="auto">
          <a:xfrm>
            <a:off x="4551797" y="3358236"/>
            <a:ext cx="839932" cy="1221456"/>
          </a:xfrm>
          <a:custGeom>
            <a:avLst/>
            <a:gdLst>
              <a:gd name="T0" fmla="*/ 1683702970 w 507"/>
              <a:gd name="T1" fmla="*/ 16503930 h 760"/>
              <a:gd name="T2" fmla="*/ 1663777534 w 507"/>
              <a:gd name="T3" fmla="*/ 0 h 760"/>
              <a:gd name="T4" fmla="*/ 1527619782 w 507"/>
              <a:gd name="T5" fmla="*/ 57764584 h 760"/>
              <a:gd name="T6" fmla="*/ 1427992603 w 507"/>
              <a:gd name="T7" fmla="*/ 104526548 h 760"/>
              <a:gd name="T8" fmla="*/ 1321723004 w 507"/>
              <a:gd name="T9" fmla="*/ 192547507 h 760"/>
              <a:gd name="T10" fmla="*/ 1275231536 w 507"/>
              <a:gd name="T11" fmla="*/ 217304231 h 760"/>
              <a:gd name="T12" fmla="*/ 1208812809 w 507"/>
              <a:gd name="T13" fmla="*/ 272317331 h 760"/>
              <a:gd name="T14" fmla="*/ 1125788945 w 507"/>
              <a:gd name="T15" fmla="*/ 379595363 h 760"/>
              <a:gd name="T16" fmla="*/ 1059372041 w 507"/>
              <a:gd name="T17" fmla="*/ 434608463 h 760"/>
              <a:gd name="T18" fmla="*/ 969707579 w 507"/>
              <a:gd name="T19" fmla="*/ 497874357 h 760"/>
              <a:gd name="T20" fmla="*/ 906609151 w 507"/>
              <a:gd name="T21" fmla="*/ 566641561 h 760"/>
              <a:gd name="T22" fmla="*/ 840190424 w 507"/>
              <a:gd name="T23" fmla="*/ 621654660 h 760"/>
              <a:gd name="T24" fmla="*/ 750525963 w 507"/>
              <a:gd name="T25" fmla="*/ 704175968 h 760"/>
              <a:gd name="T26" fmla="*/ 684109059 w 507"/>
              <a:gd name="T27" fmla="*/ 778444482 h 760"/>
              <a:gd name="T28" fmla="*/ 617690332 w 507"/>
              <a:gd name="T29" fmla="*/ 852712996 h 760"/>
              <a:gd name="T30" fmla="*/ 508100435 w 507"/>
              <a:gd name="T31" fmla="*/ 1020505438 h 760"/>
              <a:gd name="T32" fmla="*/ 421756273 w 507"/>
              <a:gd name="T33" fmla="*/ 1152538536 h 760"/>
              <a:gd name="T34" fmla="*/ 332091812 w 507"/>
              <a:gd name="T35" fmla="*/ 1301075563 h 760"/>
              <a:gd name="T36" fmla="*/ 245747649 w 507"/>
              <a:gd name="T37" fmla="*/ 1452364075 h 760"/>
              <a:gd name="T38" fmla="*/ 199254358 w 507"/>
              <a:gd name="T39" fmla="*/ 1562390274 h 760"/>
              <a:gd name="T40" fmla="*/ 156083188 w 507"/>
              <a:gd name="T41" fmla="*/ 1675169616 h 760"/>
              <a:gd name="T42" fmla="*/ 109589897 w 507"/>
              <a:gd name="T43" fmla="*/ 1790697126 h 760"/>
              <a:gd name="T44" fmla="*/ 66418727 w 507"/>
              <a:gd name="T45" fmla="*/ 1903476468 h 760"/>
              <a:gd name="T46" fmla="*/ 23245734 w 507"/>
              <a:gd name="T47" fmla="*/ 2032758081 h 760"/>
              <a:gd name="T48" fmla="*/ 6642419 w 507"/>
              <a:gd name="T49" fmla="*/ 2087771181 h 760"/>
              <a:gd name="T50" fmla="*/ 36530573 w 507"/>
              <a:gd name="T51" fmla="*/ 2087771181 h 760"/>
              <a:gd name="T52" fmla="*/ 63096606 w 507"/>
              <a:gd name="T53" fmla="*/ 2035509566 h 760"/>
              <a:gd name="T54" fmla="*/ 106269598 w 507"/>
              <a:gd name="T55" fmla="*/ 1906226294 h 760"/>
              <a:gd name="T56" fmla="*/ 149440768 w 507"/>
              <a:gd name="T57" fmla="*/ 1801699746 h 760"/>
              <a:gd name="T58" fmla="*/ 172688325 w 507"/>
              <a:gd name="T59" fmla="*/ 1727431232 h 760"/>
              <a:gd name="T60" fmla="*/ 215859495 w 507"/>
              <a:gd name="T61" fmla="*/ 1644911582 h 760"/>
              <a:gd name="T62" fmla="*/ 259030665 w 507"/>
              <a:gd name="T63" fmla="*/ 1532133899 h 760"/>
              <a:gd name="T64" fmla="*/ 302203658 w 507"/>
              <a:gd name="T65" fmla="*/ 1427607351 h 760"/>
              <a:gd name="T66" fmla="*/ 391868119 w 507"/>
              <a:gd name="T67" fmla="*/ 1279070323 h 760"/>
              <a:gd name="T68" fmla="*/ 474890161 w 507"/>
              <a:gd name="T69" fmla="*/ 1133283121 h 760"/>
              <a:gd name="T70" fmla="*/ 567876743 w 507"/>
              <a:gd name="T71" fmla="*/ 998500198 h 760"/>
              <a:gd name="T72" fmla="*/ 694071777 w 507"/>
              <a:gd name="T73" fmla="*/ 833459240 h 760"/>
              <a:gd name="T74" fmla="*/ 760488681 w 507"/>
              <a:gd name="T75" fmla="*/ 759190727 h 760"/>
              <a:gd name="T76" fmla="*/ 826907408 w 507"/>
              <a:gd name="T77" fmla="*/ 684920554 h 760"/>
              <a:gd name="T78" fmla="*/ 929856708 w 507"/>
              <a:gd name="T79" fmla="*/ 594148111 h 760"/>
              <a:gd name="T80" fmla="*/ 1002916032 w 507"/>
              <a:gd name="T81" fmla="*/ 517129771 h 760"/>
              <a:gd name="T82" fmla="*/ 1082617775 w 507"/>
              <a:gd name="T83" fmla="*/ 462115013 h 760"/>
              <a:gd name="T84" fmla="*/ 1149036502 w 507"/>
              <a:gd name="T85" fmla="*/ 407101913 h 760"/>
              <a:gd name="T86" fmla="*/ 1222095825 w 507"/>
              <a:gd name="T87" fmla="*/ 330081915 h 760"/>
              <a:gd name="T88" fmla="*/ 1288514552 w 507"/>
              <a:gd name="T89" fmla="*/ 272317331 h 760"/>
              <a:gd name="T90" fmla="*/ 1351611158 w 507"/>
              <a:gd name="T91" fmla="*/ 217304231 h 760"/>
              <a:gd name="T92" fmla="*/ 1444597740 w 507"/>
              <a:gd name="T93" fmla="*/ 156789822 h 760"/>
              <a:gd name="T94" fmla="*/ 1587396089 w 507"/>
              <a:gd name="T95" fmla="*/ 71518688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56" name="Freeform 33"/>
          <p:cNvSpPr>
            <a:spLocks/>
          </p:cNvSpPr>
          <p:nvPr/>
        </p:nvSpPr>
        <p:spPr bwMode="auto">
          <a:xfrm>
            <a:off x="4537365" y="3345930"/>
            <a:ext cx="841376" cy="1219917"/>
          </a:xfrm>
          <a:custGeom>
            <a:avLst/>
            <a:gdLst>
              <a:gd name="T0" fmla="*/ 1689495687 w 507"/>
              <a:gd name="T1" fmla="*/ 16463260 h 760"/>
              <a:gd name="T2" fmla="*/ 1669501320 w 507"/>
              <a:gd name="T3" fmla="*/ 0 h 760"/>
              <a:gd name="T4" fmla="*/ 1532875886 w 507"/>
              <a:gd name="T5" fmla="*/ 57618927 h 760"/>
              <a:gd name="T6" fmla="*/ 1432905878 w 507"/>
              <a:gd name="T7" fmla="*/ 104262346 h 760"/>
              <a:gd name="T8" fmla="*/ 1326271082 w 507"/>
              <a:gd name="T9" fmla="*/ 192063089 h 760"/>
              <a:gd name="T10" fmla="*/ 1279617560 w 507"/>
              <a:gd name="T11" fmla="*/ 216757151 h 760"/>
              <a:gd name="T12" fmla="*/ 1212971496 w 507"/>
              <a:gd name="T13" fmla="*/ 271633030 h 760"/>
              <a:gd name="T14" fmla="*/ 1129662548 w 507"/>
              <a:gd name="T15" fmla="*/ 378638425 h 760"/>
              <a:gd name="T16" fmla="*/ 1063016485 w 507"/>
              <a:gd name="T17" fmla="*/ 433514303 h 760"/>
              <a:gd name="T18" fmla="*/ 973042747 w 507"/>
              <a:gd name="T19" fmla="*/ 496620983 h 760"/>
              <a:gd name="T20" fmla="*/ 909728166 w 507"/>
              <a:gd name="T21" fmla="*/ 565215417 h 760"/>
              <a:gd name="T22" fmla="*/ 843082103 w 507"/>
              <a:gd name="T23" fmla="*/ 620089638 h 760"/>
              <a:gd name="T24" fmla="*/ 753108365 w 507"/>
              <a:gd name="T25" fmla="*/ 702402627 h 760"/>
              <a:gd name="T26" fmla="*/ 686462302 w 507"/>
              <a:gd name="T27" fmla="*/ 776484814 h 760"/>
              <a:gd name="T28" fmla="*/ 619814413 w 507"/>
              <a:gd name="T29" fmla="*/ 850565345 h 760"/>
              <a:gd name="T30" fmla="*/ 509848135 w 507"/>
              <a:gd name="T31" fmla="*/ 1017936028 h 760"/>
              <a:gd name="T32" fmla="*/ 423207705 w 507"/>
              <a:gd name="T33" fmla="*/ 1149635486 h 760"/>
              <a:gd name="T34" fmla="*/ 333233968 w 507"/>
              <a:gd name="T35" fmla="*/ 1297798203 h 760"/>
              <a:gd name="T36" fmla="*/ 246593538 w 507"/>
              <a:gd name="T37" fmla="*/ 1448705626 h 760"/>
              <a:gd name="T38" fmla="*/ 199940016 w 507"/>
              <a:gd name="T39" fmla="*/ 1558455726 h 760"/>
              <a:gd name="T40" fmla="*/ 156619801 w 507"/>
              <a:gd name="T41" fmla="*/ 1670950531 h 760"/>
              <a:gd name="T42" fmla="*/ 109968104 w 507"/>
              <a:gd name="T43" fmla="*/ 1786188384 h 760"/>
              <a:gd name="T44" fmla="*/ 66646063 w 507"/>
              <a:gd name="T45" fmla="*/ 1898683189 h 760"/>
              <a:gd name="T46" fmla="*/ 23325848 w 507"/>
              <a:gd name="T47" fmla="*/ 2027639598 h 760"/>
              <a:gd name="T48" fmla="*/ 6664789 w 507"/>
              <a:gd name="T49" fmla="*/ 2082515476 h 760"/>
              <a:gd name="T50" fmla="*/ 36655426 w 507"/>
              <a:gd name="T51" fmla="*/ 2082515476 h 760"/>
              <a:gd name="T52" fmla="*/ 63314582 w 507"/>
              <a:gd name="T53" fmla="*/ 2030382647 h 760"/>
              <a:gd name="T54" fmla="*/ 106634797 w 507"/>
              <a:gd name="T55" fmla="*/ 1901426238 h 760"/>
              <a:gd name="T56" fmla="*/ 149955012 w 507"/>
              <a:gd name="T57" fmla="*/ 1797163891 h 760"/>
              <a:gd name="T58" fmla="*/ 173280860 w 507"/>
              <a:gd name="T59" fmla="*/ 1723081704 h 760"/>
              <a:gd name="T60" fmla="*/ 216602900 w 507"/>
              <a:gd name="T61" fmla="*/ 1640768715 h 760"/>
              <a:gd name="T62" fmla="*/ 259923115 w 507"/>
              <a:gd name="T63" fmla="*/ 1528275567 h 760"/>
              <a:gd name="T64" fmla="*/ 303243330 w 507"/>
              <a:gd name="T65" fmla="*/ 1424011564 h 760"/>
              <a:gd name="T66" fmla="*/ 393215242 w 507"/>
              <a:gd name="T67" fmla="*/ 1275848846 h 760"/>
              <a:gd name="T68" fmla="*/ 476524190 w 507"/>
              <a:gd name="T69" fmla="*/ 1130429177 h 760"/>
              <a:gd name="T70" fmla="*/ 569829409 w 507"/>
              <a:gd name="T71" fmla="*/ 995985014 h 760"/>
              <a:gd name="T72" fmla="*/ 696458573 w 507"/>
              <a:gd name="T73" fmla="*/ 831359036 h 760"/>
              <a:gd name="T74" fmla="*/ 763106461 w 507"/>
              <a:gd name="T75" fmla="*/ 757278506 h 760"/>
              <a:gd name="T76" fmla="*/ 829752525 w 507"/>
              <a:gd name="T77" fmla="*/ 683196318 h 760"/>
              <a:gd name="T78" fmla="*/ 933055840 w 507"/>
              <a:gd name="T79" fmla="*/ 592652527 h 760"/>
              <a:gd name="T80" fmla="*/ 1006366692 w 507"/>
              <a:gd name="T81" fmla="*/ 515827292 h 760"/>
              <a:gd name="T82" fmla="*/ 1086342333 w 507"/>
              <a:gd name="T83" fmla="*/ 460951414 h 760"/>
              <a:gd name="T84" fmla="*/ 1152988396 w 507"/>
              <a:gd name="T85" fmla="*/ 406077192 h 760"/>
              <a:gd name="T86" fmla="*/ 1226301074 w 507"/>
              <a:gd name="T87" fmla="*/ 329251956 h 760"/>
              <a:gd name="T88" fmla="*/ 1292947137 w 507"/>
              <a:gd name="T89" fmla="*/ 271633030 h 760"/>
              <a:gd name="T90" fmla="*/ 1356261719 w 507"/>
              <a:gd name="T91" fmla="*/ 216757151 h 760"/>
              <a:gd name="T92" fmla="*/ 1449566938 w 507"/>
              <a:gd name="T93" fmla="*/ 156395176 h 760"/>
              <a:gd name="T94" fmla="*/ 1592857161 w 507"/>
              <a:gd name="T95" fmla="*/ 71337482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57" name="Freeform 35"/>
          <p:cNvSpPr>
            <a:spLocks/>
          </p:cNvSpPr>
          <p:nvPr/>
        </p:nvSpPr>
        <p:spPr bwMode="auto">
          <a:xfrm>
            <a:off x="2586182" y="2049095"/>
            <a:ext cx="2368262" cy="1689117"/>
          </a:xfrm>
          <a:custGeom>
            <a:avLst/>
            <a:gdLst>
              <a:gd name="T0" fmla="*/ 2147483647 w 1431"/>
              <a:gd name="T1" fmla="*/ 2147483647 h 1052"/>
              <a:gd name="T2" fmla="*/ 2147483647 w 1431"/>
              <a:gd name="T3" fmla="*/ 2147483647 h 1052"/>
              <a:gd name="T4" fmla="*/ 2147483647 w 1431"/>
              <a:gd name="T5" fmla="*/ 2147483647 h 1052"/>
              <a:gd name="T6" fmla="*/ 2147483647 w 1431"/>
              <a:gd name="T7" fmla="*/ 2147483647 h 1052"/>
              <a:gd name="T8" fmla="*/ 2147483647 w 1431"/>
              <a:gd name="T9" fmla="*/ 2147483647 h 1052"/>
              <a:gd name="T10" fmla="*/ 2147483647 w 1431"/>
              <a:gd name="T11" fmla="*/ 2147483647 h 1052"/>
              <a:gd name="T12" fmla="*/ 2147483647 w 1431"/>
              <a:gd name="T13" fmla="*/ 2147483647 h 1052"/>
              <a:gd name="T14" fmla="*/ 2147483647 w 1431"/>
              <a:gd name="T15" fmla="*/ 2147483647 h 1052"/>
              <a:gd name="T16" fmla="*/ 2147483647 w 1431"/>
              <a:gd name="T17" fmla="*/ 2045299683 h 1052"/>
              <a:gd name="T18" fmla="*/ 2147483647 w 1431"/>
              <a:gd name="T19" fmla="*/ 1864104385 h 1052"/>
              <a:gd name="T20" fmla="*/ 2147483647 w 1431"/>
              <a:gd name="T21" fmla="*/ 1688401763 h 1052"/>
              <a:gd name="T22" fmla="*/ 2147483647 w 1431"/>
              <a:gd name="T23" fmla="*/ 1537407062 h 1052"/>
              <a:gd name="T24" fmla="*/ 2147483647 w 1431"/>
              <a:gd name="T25" fmla="*/ 1328758334 h 1052"/>
              <a:gd name="T26" fmla="*/ 2041486040 w 1431"/>
              <a:gd name="T27" fmla="*/ 1196980538 h 1052"/>
              <a:gd name="T28" fmla="*/ 1885723260 w 1431"/>
              <a:gd name="T29" fmla="*/ 1070693760 h 1052"/>
              <a:gd name="T30" fmla="*/ 1726645409 w 1431"/>
              <a:gd name="T31" fmla="*/ 900480498 h 1052"/>
              <a:gd name="T32" fmla="*/ 1594080836 w 1431"/>
              <a:gd name="T33" fmla="*/ 730267236 h 1052"/>
              <a:gd name="T34" fmla="*/ 1454889765 w 1431"/>
              <a:gd name="T35" fmla="*/ 535346052 h 1052"/>
              <a:gd name="T36" fmla="*/ 1256043816 w 1431"/>
              <a:gd name="T37" fmla="*/ 351406902 h 1052"/>
              <a:gd name="T38" fmla="*/ 1133422634 w 1431"/>
              <a:gd name="T39" fmla="*/ 249828047 h 1052"/>
              <a:gd name="T40" fmla="*/ 1007486381 w 1431"/>
              <a:gd name="T41" fmla="*/ 161976736 h 1052"/>
              <a:gd name="T42" fmla="*/ 772185585 w 1431"/>
              <a:gd name="T43" fmla="*/ 79616442 h 1052"/>
              <a:gd name="T44" fmla="*/ 516999830 w 1431"/>
              <a:gd name="T45" fmla="*/ 19216905 h 1052"/>
              <a:gd name="T46" fmla="*/ 285012283 w 1431"/>
              <a:gd name="T47" fmla="*/ 19216905 h 1052"/>
              <a:gd name="T48" fmla="*/ 53024737 w 1431"/>
              <a:gd name="T49" fmla="*/ 82360294 h 1052"/>
              <a:gd name="T50" fmla="*/ 0 w 1431"/>
              <a:gd name="T51" fmla="*/ 280026987 h 1052"/>
              <a:gd name="T52" fmla="*/ 119307933 w 1431"/>
              <a:gd name="T53" fmla="*/ 428277835 h 1052"/>
              <a:gd name="T54" fmla="*/ 304897242 w 1431"/>
              <a:gd name="T55" fmla="*/ 524365673 h 1052"/>
              <a:gd name="T56" fmla="*/ 463973273 w 1431"/>
              <a:gd name="T57" fmla="*/ 540837069 h 1052"/>
              <a:gd name="T58" fmla="*/ 404320216 w 1431"/>
              <a:gd name="T59" fmla="*/ 491421224 h 1052"/>
              <a:gd name="T60" fmla="*/ 152447711 w 1431"/>
              <a:gd name="T61" fmla="*/ 409059274 h 1052"/>
              <a:gd name="T62" fmla="*/ 39769918 w 1431"/>
              <a:gd name="T63" fmla="*/ 244337029 h 1052"/>
              <a:gd name="T64" fmla="*/ 205474268 w 1431"/>
              <a:gd name="T65" fmla="*/ 52161354 h 1052"/>
              <a:gd name="T66" fmla="*/ 463973273 w 1431"/>
              <a:gd name="T67" fmla="*/ 52161354 h 1052"/>
              <a:gd name="T68" fmla="*/ 715845778 w 1431"/>
              <a:gd name="T69" fmla="*/ 87851311 h 1052"/>
              <a:gd name="T70" fmla="*/ 994229742 w 1431"/>
              <a:gd name="T71" fmla="*/ 214138089 h 1052"/>
              <a:gd name="T72" fmla="*/ 1070454507 w 1431"/>
              <a:gd name="T73" fmla="*/ 260810082 h 1052"/>
              <a:gd name="T74" fmla="*/ 1242787177 w 1431"/>
              <a:gd name="T75" fmla="*/ 403569913 h 1052"/>
              <a:gd name="T76" fmla="*/ 1385293319 w 1431"/>
              <a:gd name="T77" fmla="*/ 543582578 h 1052"/>
              <a:gd name="T78" fmla="*/ 1560941059 w 1431"/>
              <a:gd name="T79" fmla="*/ 749485798 h 1052"/>
              <a:gd name="T80" fmla="*/ 1693503810 w 1431"/>
              <a:gd name="T81" fmla="*/ 919699060 h 1052"/>
              <a:gd name="T82" fmla="*/ 1852581661 w 1431"/>
              <a:gd name="T83" fmla="*/ 1089910665 h 1052"/>
              <a:gd name="T84" fmla="*/ 2011657692 w 1431"/>
              <a:gd name="T85" fmla="*/ 1221688461 h 1052"/>
              <a:gd name="T86" fmla="*/ 2144222264 w 1431"/>
              <a:gd name="T87" fmla="*/ 1353466256 h 1052"/>
              <a:gd name="T88" fmla="*/ 2147483647 w 1431"/>
              <a:gd name="T89" fmla="*/ 1595059434 h 1052"/>
              <a:gd name="T90" fmla="*/ 2147483647 w 1431"/>
              <a:gd name="T91" fmla="*/ 1746054134 h 1052"/>
              <a:gd name="T92" fmla="*/ 2147483647 w 1431"/>
              <a:gd name="T93" fmla="*/ 1916267396 h 1052"/>
              <a:gd name="T94" fmla="*/ 2147483647 w 1431"/>
              <a:gd name="T95" fmla="*/ 2056280061 h 1052"/>
              <a:gd name="T96" fmla="*/ 2147483647 w 1431"/>
              <a:gd name="T97" fmla="*/ 2147483647 h 1052"/>
              <a:gd name="T98" fmla="*/ 2147483647 w 1431"/>
              <a:gd name="T99" fmla="*/ 2147483647 h 1052"/>
              <a:gd name="T100" fmla="*/ 2147483647 w 1431"/>
              <a:gd name="T101" fmla="*/ 2147483647 h 1052"/>
              <a:gd name="T102" fmla="*/ 2147483647 w 1431"/>
              <a:gd name="T103" fmla="*/ 2147483647 h 1052"/>
              <a:gd name="T104" fmla="*/ 2147483647 w 1431"/>
              <a:gd name="T105" fmla="*/ 2147483647 h 1052"/>
              <a:gd name="T106" fmla="*/ 2147483647 w 1431"/>
              <a:gd name="T107" fmla="*/ 2147483647 h 1052"/>
              <a:gd name="T108" fmla="*/ 2147483647 w 1431"/>
              <a:gd name="T109" fmla="*/ 2147483647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58" name="Freeform 36"/>
          <p:cNvSpPr>
            <a:spLocks/>
          </p:cNvSpPr>
          <p:nvPr/>
        </p:nvSpPr>
        <p:spPr bwMode="auto">
          <a:xfrm>
            <a:off x="2573195" y="2038327"/>
            <a:ext cx="2368261" cy="1687579"/>
          </a:xfrm>
          <a:custGeom>
            <a:avLst/>
            <a:gdLst>
              <a:gd name="T0" fmla="*/ 2147483647 w 1431"/>
              <a:gd name="T1" fmla="*/ 2147483647 h 1052"/>
              <a:gd name="T2" fmla="*/ 2147483647 w 1431"/>
              <a:gd name="T3" fmla="*/ 2147483647 h 1052"/>
              <a:gd name="T4" fmla="*/ 2147483647 w 1431"/>
              <a:gd name="T5" fmla="*/ 2147483647 h 1052"/>
              <a:gd name="T6" fmla="*/ 2147483647 w 1431"/>
              <a:gd name="T7" fmla="*/ 2147483647 h 1052"/>
              <a:gd name="T8" fmla="*/ 2147483647 w 1431"/>
              <a:gd name="T9" fmla="*/ 2147483647 h 1052"/>
              <a:gd name="T10" fmla="*/ 2147483647 w 1431"/>
              <a:gd name="T11" fmla="*/ 2147483647 h 1052"/>
              <a:gd name="T12" fmla="*/ 2147483647 w 1431"/>
              <a:gd name="T13" fmla="*/ 2147483647 h 1052"/>
              <a:gd name="T14" fmla="*/ 2147483647 w 1431"/>
              <a:gd name="T15" fmla="*/ 2147483647 h 1052"/>
              <a:gd name="T16" fmla="*/ 2147483647 w 1431"/>
              <a:gd name="T17" fmla="*/ 2041574014 h 1052"/>
              <a:gd name="T18" fmla="*/ 2147483647 w 1431"/>
              <a:gd name="T19" fmla="*/ 1860709332 h 1052"/>
              <a:gd name="T20" fmla="*/ 2147483647 w 1431"/>
              <a:gd name="T21" fmla="*/ 1685327355 h 1052"/>
              <a:gd name="T22" fmla="*/ 2147483647 w 1431"/>
              <a:gd name="T23" fmla="*/ 1534605959 h 1052"/>
              <a:gd name="T24" fmla="*/ 2147483647 w 1431"/>
              <a:gd name="T25" fmla="*/ 1326337688 h 1052"/>
              <a:gd name="T26" fmla="*/ 2041483436 w 1431"/>
              <a:gd name="T27" fmla="*/ 1194800792 h 1052"/>
              <a:gd name="T28" fmla="*/ 1885720715 w 1431"/>
              <a:gd name="T29" fmla="*/ 1068743288 h 1052"/>
              <a:gd name="T30" fmla="*/ 1726644746 w 1431"/>
              <a:gd name="T31" fmla="*/ 898840704 h 1052"/>
              <a:gd name="T32" fmla="*/ 1594080224 w 1431"/>
              <a:gd name="T33" fmla="*/ 728938120 h 1052"/>
              <a:gd name="T34" fmla="*/ 1454889206 w 1431"/>
              <a:gd name="T35" fmla="*/ 534371644 h 1052"/>
              <a:gd name="T36" fmla="*/ 1256043334 w 1431"/>
              <a:gd name="T37" fmla="*/ 350767266 h 1052"/>
              <a:gd name="T38" fmla="*/ 1133420378 w 1431"/>
              <a:gd name="T39" fmla="*/ 249373655 h 1052"/>
              <a:gd name="T40" fmla="*/ 1007485994 w 1431"/>
              <a:gd name="T41" fmla="*/ 161681838 h 1052"/>
              <a:gd name="T42" fmla="*/ 772185288 w 1431"/>
              <a:gd name="T43" fmla="*/ 79471071 h 1052"/>
              <a:gd name="T44" fmla="*/ 516999631 w 1431"/>
              <a:gd name="T45" fmla="*/ 19182843 h 1052"/>
              <a:gd name="T46" fmla="*/ 285012174 w 1431"/>
              <a:gd name="T47" fmla="*/ 19182843 h 1052"/>
              <a:gd name="T48" fmla="*/ 53024716 w 1431"/>
              <a:gd name="T49" fmla="*/ 82210767 h 1052"/>
              <a:gd name="T50" fmla="*/ 0 w 1431"/>
              <a:gd name="T51" fmla="*/ 279516941 h 1052"/>
              <a:gd name="T52" fmla="*/ 119307887 w 1431"/>
              <a:gd name="T53" fmla="*/ 427496984 h 1052"/>
              <a:gd name="T54" fmla="*/ 304897125 w 1431"/>
              <a:gd name="T55" fmla="*/ 523409546 h 1052"/>
              <a:gd name="T56" fmla="*/ 463973095 w 1431"/>
              <a:gd name="T57" fmla="*/ 539852693 h 1052"/>
              <a:gd name="T58" fmla="*/ 404320061 w 1431"/>
              <a:gd name="T59" fmla="*/ 490526564 h 1052"/>
              <a:gd name="T60" fmla="*/ 152447652 w 1431"/>
              <a:gd name="T61" fmla="*/ 408314141 h 1052"/>
              <a:gd name="T62" fmla="*/ 39769903 w 1431"/>
              <a:gd name="T63" fmla="*/ 243892606 h 1052"/>
              <a:gd name="T64" fmla="*/ 205474189 w 1431"/>
              <a:gd name="T65" fmla="*/ 52067482 h 1052"/>
              <a:gd name="T66" fmla="*/ 463973095 w 1431"/>
              <a:gd name="T67" fmla="*/ 52067482 h 1052"/>
              <a:gd name="T68" fmla="*/ 715845503 w 1431"/>
              <a:gd name="T69" fmla="*/ 87691816 h 1052"/>
              <a:gd name="T70" fmla="*/ 994229360 w 1431"/>
              <a:gd name="T71" fmla="*/ 213749320 h 1052"/>
              <a:gd name="T72" fmla="*/ 1070454096 w 1431"/>
              <a:gd name="T73" fmla="*/ 260335752 h 1052"/>
              <a:gd name="T74" fmla="*/ 1242786700 w 1431"/>
              <a:gd name="T75" fmla="*/ 402834747 h 1052"/>
              <a:gd name="T76" fmla="*/ 1385292787 w 1431"/>
              <a:gd name="T77" fmla="*/ 542592390 h 1052"/>
              <a:gd name="T78" fmla="*/ 1560938639 w 1431"/>
              <a:gd name="T79" fmla="*/ 748120964 h 1052"/>
              <a:gd name="T80" fmla="*/ 1693503160 w 1431"/>
              <a:gd name="T81" fmla="*/ 918023548 h 1052"/>
              <a:gd name="T82" fmla="*/ 1852580950 w 1431"/>
              <a:gd name="T83" fmla="*/ 1087926132 h 1052"/>
              <a:gd name="T84" fmla="*/ 2011656920 w 1431"/>
              <a:gd name="T85" fmla="*/ 1219463029 h 1052"/>
              <a:gd name="T86" fmla="*/ 2144221441 w 1431"/>
              <a:gd name="T87" fmla="*/ 1351001581 h 1052"/>
              <a:gd name="T88" fmla="*/ 2147483647 w 1431"/>
              <a:gd name="T89" fmla="*/ 1592154490 h 1052"/>
              <a:gd name="T90" fmla="*/ 2147483647 w 1431"/>
              <a:gd name="T91" fmla="*/ 1742874230 h 1052"/>
              <a:gd name="T92" fmla="*/ 2147483647 w 1431"/>
              <a:gd name="T93" fmla="*/ 1912776814 h 1052"/>
              <a:gd name="T94" fmla="*/ 2147483647 w 1431"/>
              <a:gd name="T95" fmla="*/ 2052536112 h 1052"/>
              <a:gd name="T96" fmla="*/ 2147483647 w 1431"/>
              <a:gd name="T97" fmla="*/ 2147483647 h 1052"/>
              <a:gd name="T98" fmla="*/ 2147483647 w 1431"/>
              <a:gd name="T99" fmla="*/ 2147483647 h 1052"/>
              <a:gd name="T100" fmla="*/ 2147483647 w 1431"/>
              <a:gd name="T101" fmla="*/ 2147483647 h 1052"/>
              <a:gd name="T102" fmla="*/ 2147483647 w 1431"/>
              <a:gd name="T103" fmla="*/ 2147483647 h 1052"/>
              <a:gd name="T104" fmla="*/ 2147483647 w 1431"/>
              <a:gd name="T105" fmla="*/ 2147483647 h 1052"/>
              <a:gd name="T106" fmla="*/ 2147483647 w 1431"/>
              <a:gd name="T107" fmla="*/ 2147483647 h 1052"/>
              <a:gd name="T108" fmla="*/ 2147483647 w 1431"/>
              <a:gd name="T109" fmla="*/ 2147483647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1238" name="Rectangle 38"/>
          <p:cNvSpPr>
            <a:spLocks noChangeArrowheads="1"/>
          </p:cNvSpPr>
          <p:nvPr/>
        </p:nvSpPr>
        <p:spPr bwMode="auto">
          <a:xfrm>
            <a:off x="3289014" y="2685975"/>
            <a:ext cx="346249" cy="276999"/>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ЕМ</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3260" name="Freeform 40"/>
          <p:cNvSpPr>
            <a:spLocks/>
          </p:cNvSpPr>
          <p:nvPr/>
        </p:nvSpPr>
        <p:spPr bwMode="auto">
          <a:xfrm>
            <a:off x="1711615" y="3708985"/>
            <a:ext cx="1102591" cy="870711"/>
          </a:xfrm>
          <a:custGeom>
            <a:avLst/>
            <a:gdLst>
              <a:gd name="T0" fmla="*/ 588768457 w 665"/>
              <a:gd name="T1" fmla="*/ 1481326219 h 542"/>
              <a:gd name="T2" fmla="*/ 545525339 w 665"/>
              <a:gd name="T3" fmla="*/ 1286197093 h 542"/>
              <a:gd name="T4" fmla="*/ 502282221 w 665"/>
              <a:gd name="T5" fmla="*/ 1099313839 h 542"/>
              <a:gd name="T6" fmla="*/ 435754207 w 665"/>
              <a:gd name="T7" fmla="*/ 1000374964 h 542"/>
              <a:gd name="T8" fmla="*/ 282741781 w 665"/>
              <a:gd name="T9" fmla="*/ 739288797 h 542"/>
              <a:gd name="T10" fmla="*/ 146360902 w 665"/>
              <a:gd name="T11" fmla="*/ 566147009 h 542"/>
              <a:gd name="T12" fmla="*/ 39916444 w 665"/>
              <a:gd name="T13" fmla="*/ 351780826 h 542"/>
              <a:gd name="T14" fmla="*/ 103117784 w 665"/>
              <a:gd name="T15" fmla="*/ 142910235 h 542"/>
              <a:gd name="T16" fmla="*/ 239498663 w 665"/>
              <a:gd name="T17" fmla="*/ 52217233 h 542"/>
              <a:gd name="T18" fmla="*/ 472345800 w 665"/>
              <a:gd name="T19" fmla="*/ 71455947 h 542"/>
              <a:gd name="T20" fmla="*/ 618704878 w 665"/>
              <a:gd name="T21" fmla="*/ 192380502 h 542"/>
              <a:gd name="T22" fmla="*/ 728476011 w 665"/>
              <a:gd name="T23" fmla="*/ 417739524 h 542"/>
              <a:gd name="T24" fmla="*/ 791677350 w 665"/>
              <a:gd name="T25" fmla="*/ 632105706 h 542"/>
              <a:gd name="T26" fmla="*/ 834918645 w 665"/>
              <a:gd name="T27" fmla="*/ 818988960 h 542"/>
              <a:gd name="T28" fmla="*/ 928058229 w 665"/>
              <a:gd name="T29" fmla="*/ 983886533 h 542"/>
              <a:gd name="T30" fmla="*/ 1111008901 w 665"/>
              <a:gd name="T31" fmla="*/ 1080075126 h 542"/>
              <a:gd name="T32" fmla="*/ 1347180889 w 665"/>
              <a:gd name="T33" fmla="*/ 1080075126 h 542"/>
              <a:gd name="T34" fmla="*/ 1506846664 w 665"/>
              <a:gd name="T35" fmla="*/ 945409106 h 542"/>
              <a:gd name="T36" fmla="*/ 1553416456 w 665"/>
              <a:gd name="T37" fmla="*/ 769520351 h 542"/>
              <a:gd name="T38" fmla="*/ 1683143986 w 665"/>
              <a:gd name="T39" fmla="*/ 552405544 h 542"/>
              <a:gd name="T40" fmla="*/ 1789588444 w 665"/>
              <a:gd name="T41" fmla="*/ 425983740 h 542"/>
              <a:gd name="T42" fmla="*/ 2032413781 w 665"/>
              <a:gd name="T43" fmla="*/ 425983740 h 542"/>
              <a:gd name="T44" fmla="*/ 2147483647 w 665"/>
              <a:gd name="T45" fmla="*/ 601874153 h 542"/>
              <a:gd name="T46" fmla="*/ 2065676876 w 665"/>
              <a:gd name="T47" fmla="*/ 851967480 h 542"/>
              <a:gd name="T48" fmla="*/ 1935949346 w 665"/>
              <a:gd name="T49" fmla="*/ 983886533 h 542"/>
              <a:gd name="T50" fmla="*/ 1829504888 w 665"/>
              <a:gd name="T51" fmla="*/ 1126796768 h 542"/>
              <a:gd name="T52" fmla="*/ 1693124009 w 665"/>
              <a:gd name="T53" fmla="*/ 1319177270 h 542"/>
              <a:gd name="T54" fmla="*/ 1626595995 w 665"/>
              <a:gd name="T55" fmla="*/ 1481326219 h 542"/>
              <a:gd name="T56" fmla="*/ 1686470661 w 665"/>
              <a:gd name="T57" fmla="*/ 1445597417 h 542"/>
              <a:gd name="T58" fmla="*/ 1772956897 w 665"/>
              <a:gd name="T59" fmla="*/ 1258714164 h 542"/>
              <a:gd name="T60" fmla="*/ 1906011101 w 665"/>
              <a:gd name="T61" fmla="*/ 1099313839 h 542"/>
              <a:gd name="T62" fmla="*/ 2005802211 w 665"/>
              <a:gd name="T63" fmla="*/ 986633499 h 542"/>
              <a:gd name="T64" fmla="*/ 2125551542 w 665"/>
              <a:gd name="T65" fmla="*/ 827233175 h 542"/>
              <a:gd name="T66" fmla="*/ 2147483647 w 665"/>
              <a:gd name="T67" fmla="*/ 632105706 h 542"/>
              <a:gd name="T68" fmla="*/ 2147483647 w 665"/>
              <a:gd name="T69" fmla="*/ 439725204 h 542"/>
              <a:gd name="T70" fmla="*/ 1952580894 w 665"/>
              <a:gd name="T71" fmla="*/ 373766506 h 542"/>
              <a:gd name="T72" fmla="*/ 1762976874 w 665"/>
              <a:gd name="T73" fmla="*/ 398500811 h 542"/>
              <a:gd name="T74" fmla="*/ 1653207566 w 665"/>
              <a:gd name="T75" fmla="*/ 527671240 h 542"/>
              <a:gd name="T76" fmla="*/ 1536783085 w 665"/>
              <a:gd name="T77" fmla="*/ 689820189 h 542"/>
              <a:gd name="T78" fmla="*/ 1496866641 w 665"/>
              <a:gd name="T79" fmla="*/ 851967480 h 542"/>
              <a:gd name="T80" fmla="*/ 1410382229 w 665"/>
              <a:gd name="T81" fmla="*/ 994879373 h 542"/>
              <a:gd name="T82" fmla="*/ 1204146661 w 665"/>
              <a:gd name="T83" fmla="*/ 1066333662 h 542"/>
              <a:gd name="T84" fmla="*/ 957994650 w 665"/>
              <a:gd name="T85" fmla="*/ 959150571 h 542"/>
              <a:gd name="T86" fmla="*/ 874836912 w 665"/>
              <a:gd name="T87" fmla="*/ 777764566 h 542"/>
              <a:gd name="T88" fmla="*/ 831593794 w 665"/>
              <a:gd name="T89" fmla="*/ 557901135 h 542"/>
              <a:gd name="T90" fmla="*/ 741780884 w 665"/>
              <a:gd name="T91" fmla="*/ 368270915 h 542"/>
              <a:gd name="T92" fmla="*/ 632011575 w 665"/>
              <a:gd name="T93" fmla="*/ 142910235 h 542"/>
              <a:gd name="T94" fmla="*/ 492304022 w 665"/>
              <a:gd name="T95" fmla="*/ 41224393 h 542"/>
              <a:gd name="T96" fmla="*/ 279415106 w 665"/>
              <a:gd name="T97" fmla="*/ 19238713 h 542"/>
              <a:gd name="T98" fmla="*/ 123076006 w 665"/>
              <a:gd name="T99" fmla="*/ 76951538 h 542"/>
              <a:gd name="T100" fmla="*/ 0 w 665"/>
              <a:gd name="T101" fmla="*/ 241849111 h 542"/>
              <a:gd name="T102" fmla="*/ 3326674 w 665"/>
              <a:gd name="T103" fmla="*/ 436976580 h 542"/>
              <a:gd name="T104" fmla="*/ 159665775 w 665"/>
              <a:gd name="T105" fmla="*/ 629357082 h 542"/>
              <a:gd name="T106" fmla="*/ 289395129 w 665"/>
              <a:gd name="T107" fmla="*/ 827233175 h 542"/>
              <a:gd name="T108" fmla="*/ 399164438 w 665"/>
              <a:gd name="T109" fmla="*/ 1052592197 h 542"/>
              <a:gd name="T110" fmla="*/ 482323999 w 665"/>
              <a:gd name="T111" fmla="*/ 1181762626 h 542"/>
              <a:gd name="T112" fmla="*/ 505608896 w 665"/>
              <a:gd name="T113" fmla="*/ 1398877433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61" name="Freeform 41"/>
          <p:cNvSpPr>
            <a:spLocks/>
          </p:cNvSpPr>
          <p:nvPr/>
        </p:nvSpPr>
        <p:spPr bwMode="auto">
          <a:xfrm>
            <a:off x="1698626" y="3696677"/>
            <a:ext cx="1101147" cy="869172"/>
          </a:xfrm>
          <a:custGeom>
            <a:avLst/>
            <a:gdLst>
              <a:gd name="T0" fmla="*/ 587227103 w 665"/>
              <a:gd name="T1" fmla="*/ 1476093524 h 542"/>
              <a:gd name="T2" fmla="*/ 544097069 w 665"/>
              <a:gd name="T3" fmla="*/ 1281655124 h 542"/>
              <a:gd name="T4" fmla="*/ 500967035 w 665"/>
              <a:gd name="T5" fmla="*/ 1095431475 h 542"/>
              <a:gd name="T6" fmla="*/ 434615377 w 665"/>
              <a:gd name="T7" fmla="*/ 996842874 h 542"/>
              <a:gd name="T8" fmla="*/ 282001830 w 665"/>
              <a:gd name="T9" fmla="*/ 736678188 h 542"/>
              <a:gd name="T10" fmla="*/ 145978018 w 665"/>
              <a:gd name="T11" fmla="*/ 564146895 h 542"/>
              <a:gd name="T12" fmla="*/ 39811359 w 665"/>
              <a:gd name="T13" fmla="*/ 350538535 h 542"/>
              <a:gd name="T14" fmla="*/ 102847983 w 665"/>
              <a:gd name="T15" fmla="*/ 142406125 h 542"/>
              <a:gd name="T16" fmla="*/ 238871795 w 665"/>
              <a:gd name="T17" fmla="*/ 52032275 h 542"/>
              <a:gd name="T18" fmla="*/ 471108060 w 665"/>
              <a:gd name="T19" fmla="*/ 71202235 h 542"/>
              <a:gd name="T20" fmla="*/ 617086078 w 665"/>
              <a:gd name="T21" fmla="*/ 191701253 h 542"/>
              <a:gd name="T22" fmla="*/ 726569591 w 665"/>
              <a:gd name="T23" fmla="*/ 416264821 h 542"/>
              <a:gd name="T24" fmla="*/ 789604394 w 665"/>
              <a:gd name="T25" fmla="*/ 629873181 h 542"/>
              <a:gd name="T26" fmla="*/ 832734428 w 665"/>
              <a:gd name="T27" fmla="*/ 816096829 h 542"/>
              <a:gd name="T28" fmla="*/ 925630027 w 665"/>
              <a:gd name="T29" fmla="*/ 980411716 h 542"/>
              <a:gd name="T30" fmla="*/ 1108100728 w 665"/>
              <a:gd name="T31" fmla="*/ 1076261515 h 542"/>
              <a:gd name="T32" fmla="*/ 1343655669 w 665"/>
              <a:gd name="T33" fmla="*/ 1076261515 h 542"/>
              <a:gd name="T34" fmla="*/ 1502902925 w 665"/>
              <a:gd name="T35" fmla="*/ 942071797 h 542"/>
              <a:gd name="T36" fmla="*/ 1549349814 w 665"/>
              <a:gd name="T37" fmla="*/ 766801701 h 542"/>
              <a:gd name="T38" fmla="*/ 1678739917 w 665"/>
              <a:gd name="T39" fmla="*/ 550454540 h 542"/>
              <a:gd name="T40" fmla="*/ 1784904755 w 665"/>
              <a:gd name="T41" fmla="*/ 424479572 h 542"/>
              <a:gd name="T42" fmla="*/ 2027095225 w 665"/>
              <a:gd name="T43" fmla="*/ 424479572 h 542"/>
              <a:gd name="T44" fmla="*/ 2147483647 w 665"/>
              <a:gd name="T45" fmla="*/ 599748013 h 542"/>
              <a:gd name="T46" fmla="*/ 2060271054 w 665"/>
              <a:gd name="T47" fmla="*/ 848959145 h 542"/>
              <a:gd name="T48" fmla="*/ 1930882772 w 665"/>
              <a:gd name="T49" fmla="*/ 980411716 h 542"/>
              <a:gd name="T50" fmla="*/ 1824717935 w 665"/>
              <a:gd name="T51" fmla="*/ 1122817841 h 542"/>
              <a:gd name="T52" fmla="*/ 1688692301 w 665"/>
              <a:gd name="T53" fmla="*/ 1314517439 h 542"/>
              <a:gd name="T54" fmla="*/ 1622338823 w 665"/>
              <a:gd name="T55" fmla="*/ 1476093524 h 542"/>
              <a:gd name="T56" fmla="*/ 1682056771 w 665"/>
              <a:gd name="T57" fmla="*/ 1440492406 h 542"/>
              <a:gd name="T58" fmla="*/ 1768316840 w 665"/>
              <a:gd name="T59" fmla="*/ 1254268757 h 542"/>
              <a:gd name="T60" fmla="*/ 1901023798 w 665"/>
              <a:gd name="T61" fmla="*/ 1095431475 h 542"/>
              <a:gd name="T62" fmla="*/ 2000553105 w 665"/>
              <a:gd name="T63" fmla="*/ 983150518 h 542"/>
              <a:gd name="T64" fmla="*/ 2119989003 w 665"/>
              <a:gd name="T65" fmla="*/ 824311581 h 542"/>
              <a:gd name="T66" fmla="*/ 2147483647 w 665"/>
              <a:gd name="T67" fmla="*/ 629873181 h 542"/>
              <a:gd name="T68" fmla="*/ 2143214269 w 665"/>
              <a:gd name="T69" fmla="*/ 438171928 h 542"/>
              <a:gd name="T70" fmla="*/ 1947470686 w 665"/>
              <a:gd name="T71" fmla="*/ 372447297 h 542"/>
              <a:gd name="T72" fmla="*/ 1758364456 w 665"/>
              <a:gd name="T73" fmla="*/ 397093206 h 542"/>
              <a:gd name="T74" fmla="*/ 1648880943 w 665"/>
              <a:gd name="T75" fmla="*/ 525806976 h 542"/>
              <a:gd name="T76" fmla="*/ 1532761899 w 665"/>
              <a:gd name="T77" fmla="*/ 687383060 h 542"/>
              <a:gd name="T78" fmla="*/ 1492950541 w 665"/>
              <a:gd name="T79" fmla="*/ 848959145 h 542"/>
              <a:gd name="T80" fmla="*/ 1406690472 w 665"/>
              <a:gd name="T81" fmla="*/ 991365270 h 542"/>
              <a:gd name="T82" fmla="*/ 1200996327 w 665"/>
              <a:gd name="T83" fmla="*/ 1062569160 h 542"/>
              <a:gd name="T84" fmla="*/ 955489002 w 665"/>
              <a:gd name="T85" fmla="*/ 955764152 h 542"/>
              <a:gd name="T86" fmla="*/ 872547609 w 665"/>
              <a:gd name="T87" fmla="*/ 775018108 h 542"/>
              <a:gd name="T88" fmla="*/ 829417574 w 665"/>
              <a:gd name="T89" fmla="*/ 555932144 h 542"/>
              <a:gd name="T90" fmla="*/ 739840651 w 665"/>
              <a:gd name="T91" fmla="*/ 366969693 h 542"/>
              <a:gd name="T92" fmla="*/ 630357138 w 665"/>
              <a:gd name="T93" fmla="*/ 142406125 h 542"/>
              <a:gd name="T94" fmla="*/ 491014650 w 665"/>
              <a:gd name="T95" fmla="*/ 41078722 h 542"/>
              <a:gd name="T96" fmla="*/ 278684975 w 665"/>
              <a:gd name="T97" fmla="*/ 19169960 h 542"/>
              <a:gd name="T98" fmla="*/ 122754573 w 665"/>
              <a:gd name="T99" fmla="*/ 76679839 h 542"/>
              <a:gd name="T100" fmla="*/ 0 w 665"/>
              <a:gd name="T101" fmla="*/ 240994726 h 542"/>
              <a:gd name="T102" fmla="*/ 3316854 w 665"/>
              <a:gd name="T103" fmla="*/ 435434781 h 542"/>
              <a:gd name="T104" fmla="*/ 159247256 w 665"/>
              <a:gd name="T105" fmla="*/ 627134379 h 542"/>
              <a:gd name="T106" fmla="*/ 288637360 w 665"/>
              <a:gd name="T107" fmla="*/ 824311581 h 542"/>
              <a:gd name="T108" fmla="*/ 398120873 w 665"/>
              <a:gd name="T109" fmla="*/ 1048875149 h 542"/>
              <a:gd name="T110" fmla="*/ 481062266 w 665"/>
              <a:gd name="T111" fmla="*/ 1177588918 h 542"/>
              <a:gd name="T112" fmla="*/ 504285710 w 665"/>
              <a:gd name="T113" fmla="*/ 1393936080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1243" name="Rectangle 43"/>
          <p:cNvSpPr>
            <a:spLocks noChangeArrowheads="1"/>
          </p:cNvSpPr>
          <p:nvPr/>
        </p:nvSpPr>
        <p:spPr bwMode="auto">
          <a:xfrm>
            <a:off x="4795693" y="4178182"/>
            <a:ext cx="331822" cy="276999"/>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ПБ</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3263" name="Freeform 45"/>
          <p:cNvSpPr>
            <a:spLocks/>
          </p:cNvSpPr>
          <p:nvPr/>
        </p:nvSpPr>
        <p:spPr bwMode="auto">
          <a:xfrm>
            <a:off x="2405786" y="2582906"/>
            <a:ext cx="181841" cy="203063"/>
          </a:xfrm>
          <a:custGeom>
            <a:avLst/>
            <a:gdLst>
              <a:gd name="T0" fmla="*/ 241382896 w 110"/>
              <a:gd name="T1" fmla="*/ 63615056 h 126"/>
              <a:gd name="T2" fmla="*/ 254610004 w 110"/>
              <a:gd name="T3" fmla="*/ 55317874 h 126"/>
              <a:gd name="T4" fmla="*/ 284368269 w 110"/>
              <a:gd name="T5" fmla="*/ 91273993 h 126"/>
              <a:gd name="T6" fmla="*/ 304208930 w 110"/>
              <a:gd name="T7" fmla="*/ 154889049 h 126"/>
              <a:gd name="T8" fmla="*/ 284368269 w 110"/>
              <a:gd name="T9" fmla="*/ 221271495 h 126"/>
              <a:gd name="T10" fmla="*/ 247996450 w 110"/>
              <a:gd name="T11" fmla="*/ 287652279 h 126"/>
              <a:gd name="T12" fmla="*/ 181864548 w 110"/>
              <a:gd name="T13" fmla="*/ 298715188 h 126"/>
              <a:gd name="T14" fmla="*/ 115730828 w 110"/>
              <a:gd name="T15" fmla="*/ 287652279 h 126"/>
              <a:gd name="T16" fmla="*/ 95891985 w 110"/>
              <a:gd name="T17" fmla="*/ 251696160 h 126"/>
              <a:gd name="T18" fmla="*/ 59518348 w 110"/>
              <a:gd name="T19" fmla="*/ 235100132 h 126"/>
              <a:gd name="T20" fmla="*/ 59518348 w 110"/>
              <a:gd name="T21" fmla="*/ 185313713 h 126"/>
              <a:gd name="T22" fmla="*/ 102505539 w 110"/>
              <a:gd name="T23" fmla="*/ 146591867 h 126"/>
              <a:gd name="T24" fmla="*/ 152104465 w 110"/>
              <a:gd name="T25" fmla="*/ 105104293 h 126"/>
              <a:gd name="T26" fmla="*/ 238075210 w 110"/>
              <a:gd name="T27" fmla="*/ 66380783 h 126"/>
              <a:gd name="T28" fmla="*/ 171943308 w 110"/>
              <a:gd name="T29" fmla="*/ 38721846 h 126"/>
              <a:gd name="T30" fmla="*/ 82664877 w 110"/>
              <a:gd name="T31" fmla="*/ 77445356 h 126"/>
              <a:gd name="T32" fmla="*/ 66131902 w 110"/>
              <a:gd name="T33" fmla="*/ 91273993 h 126"/>
              <a:gd name="T34" fmla="*/ 9919422 w 110"/>
              <a:gd name="T35" fmla="*/ 157654776 h 126"/>
              <a:gd name="T36" fmla="*/ 0 w 110"/>
              <a:gd name="T37" fmla="*/ 174250804 h 126"/>
              <a:gd name="T38" fmla="*/ 0 w 110"/>
              <a:gd name="T39" fmla="*/ 248930432 h 126"/>
              <a:gd name="T40" fmla="*/ 9919422 w 110"/>
              <a:gd name="T41" fmla="*/ 268290524 h 126"/>
              <a:gd name="T42" fmla="*/ 49598926 w 110"/>
              <a:gd name="T43" fmla="*/ 287652279 h 126"/>
              <a:gd name="T44" fmla="*/ 72745456 w 110"/>
              <a:gd name="T45" fmla="*/ 326374125 h 126"/>
              <a:gd name="T46" fmla="*/ 128957936 w 110"/>
              <a:gd name="T47" fmla="*/ 348501607 h 126"/>
              <a:gd name="T48" fmla="*/ 181864548 w 110"/>
              <a:gd name="T49" fmla="*/ 348501607 h 126"/>
              <a:gd name="T50" fmla="*/ 238075210 w 110"/>
              <a:gd name="T51" fmla="*/ 348501607 h 126"/>
              <a:gd name="T52" fmla="*/ 290981823 w 110"/>
              <a:gd name="T53" fmla="*/ 326374125 h 126"/>
              <a:gd name="T54" fmla="*/ 320741906 w 110"/>
              <a:gd name="T55" fmla="*/ 279355096 h 126"/>
              <a:gd name="T56" fmla="*/ 363727278 w 110"/>
              <a:gd name="T57" fmla="*/ 204675468 h 126"/>
              <a:gd name="T58" fmla="*/ 363727278 w 110"/>
              <a:gd name="T59" fmla="*/ 154889049 h 126"/>
              <a:gd name="T60" fmla="*/ 363727278 w 110"/>
              <a:gd name="T61" fmla="*/ 110635748 h 126"/>
              <a:gd name="T62" fmla="*/ 320741906 w 110"/>
              <a:gd name="T63" fmla="*/ 33190392 h 126"/>
              <a:gd name="T64" fmla="*/ 304208930 w 110"/>
              <a:gd name="T65" fmla="*/ 19361755 h 126"/>
              <a:gd name="T66" fmla="*/ 247996450 w 110"/>
              <a:gd name="T67" fmla="*/ 0 h 126"/>
              <a:gd name="T68" fmla="*/ 228155789 w 110"/>
              <a:gd name="T69" fmla="*/ 8297182 h 126"/>
              <a:gd name="T70" fmla="*/ 238075210 w 110"/>
              <a:gd name="T71" fmla="*/ 66380783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64" name="Freeform 46"/>
          <p:cNvSpPr>
            <a:spLocks/>
          </p:cNvSpPr>
          <p:nvPr/>
        </p:nvSpPr>
        <p:spPr bwMode="auto">
          <a:xfrm>
            <a:off x="2392798" y="2569061"/>
            <a:ext cx="181841" cy="203063"/>
          </a:xfrm>
          <a:custGeom>
            <a:avLst/>
            <a:gdLst>
              <a:gd name="T0" fmla="*/ 241382896 w 110"/>
              <a:gd name="T1" fmla="*/ 63615056 h 126"/>
              <a:gd name="T2" fmla="*/ 254610004 w 110"/>
              <a:gd name="T3" fmla="*/ 55317874 h 126"/>
              <a:gd name="T4" fmla="*/ 284368269 w 110"/>
              <a:gd name="T5" fmla="*/ 91273993 h 126"/>
              <a:gd name="T6" fmla="*/ 304208930 w 110"/>
              <a:gd name="T7" fmla="*/ 154889049 h 126"/>
              <a:gd name="T8" fmla="*/ 284368269 w 110"/>
              <a:gd name="T9" fmla="*/ 221271495 h 126"/>
              <a:gd name="T10" fmla="*/ 247996450 w 110"/>
              <a:gd name="T11" fmla="*/ 287652279 h 126"/>
              <a:gd name="T12" fmla="*/ 181864548 w 110"/>
              <a:gd name="T13" fmla="*/ 298715188 h 126"/>
              <a:gd name="T14" fmla="*/ 115730828 w 110"/>
              <a:gd name="T15" fmla="*/ 287652279 h 126"/>
              <a:gd name="T16" fmla="*/ 95891985 w 110"/>
              <a:gd name="T17" fmla="*/ 251696160 h 126"/>
              <a:gd name="T18" fmla="*/ 59518348 w 110"/>
              <a:gd name="T19" fmla="*/ 235100132 h 126"/>
              <a:gd name="T20" fmla="*/ 59518348 w 110"/>
              <a:gd name="T21" fmla="*/ 185313713 h 126"/>
              <a:gd name="T22" fmla="*/ 102505539 w 110"/>
              <a:gd name="T23" fmla="*/ 146591867 h 126"/>
              <a:gd name="T24" fmla="*/ 152104465 w 110"/>
              <a:gd name="T25" fmla="*/ 105104293 h 126"/>
              <a:gd name="T26" fmla="*/ 238075210 w 110"/>
              <a:gd name="T27" fmla="*/ 66380783 h 126"/>
              <a:gd name="T28" fmla="*/ 171943308 w 110"/>
              <a:gd name="T29" fmla="*/ 38721846 h 126"/>
              <a:gd name="T30" fmla="*/ 82664877 w 110"/>
              <a:gd name="T31" fmla="*/ 77445356 h 126"/>
              <a:gd name="T32" fmla="*/ 66131902 w 110"/>
              <a:gd name="T33" fmla="*/ 91273993 h 126"/>
              <a:gd name="T34" fmla="*/ 9919422 w 110"/>
              <a:gd name="T35" fmla="*/ 157654776 h 126"/>
              <a:gd name="T36" fmla="*/ 0 w 110"/>
              <a:gd name="T37" fmla="*/ 174250804 h 126"/>
              <a:gd name="T38" fmla="*/ 0 w 110"/>
              <a:gd name="T39" fmla="*/ 248930432 h 126"/>
              <a:gd name="T40" fmla="*/ 9919422 w 110"/>
              <a:gd name="T41" fmla="*/ 268290524 h 126"/>
              <a:gd name="T42" fmla="*/ 49598926 w 110"/>
              <a:gd name="T43" fmla="*/ 287652279 h 126"/>
              <a:gd name="T44" fmla="*/ 72745456 w 110"/>
              <a:gd name="T45" fmla="*/ 326374125 h 126"/>
              <a:gd name="T46" fmla="*/ 128957936 w 110"/>
              <a:gd name="T47" fmla="*/ 348501607 h 126"/>
              <a:gd name="T48" fmla="*/ 181864548 w 110"/>
              <a:gd name="T49" fmla="*/ 348501607 h 126"/>
              <a:gd name="T50" fmla="*/ 238075210 w 110"/>
              <a:gd name="T51" fmla="*/ 348501607 h 126"/>
              <a:gd name="T52" fmla="*/ 290981823 w 110"/>
              <a:gd name="T53" fmla="*/ 326374125 h 126"/>
              <a:gd name="T54" fmla="*/ 320741906 w 110"/>
              <a:gd name="T55" fmla="*/ 279355096 h 126"/>
              <a:gd name="T56" fmla="*/ 363727278 w 110"/>
              <a:gd name="T57" fmla="*/ 204675468 h 126"/>
              <a:gd name="T58" fmla="*/ 363727278 w 110"/>
              <a:gd name="T59" fmla="*/ 154889049 h 126"/>
              <a:gd name="T60" fmla="*/ 363727278 w 110"/>
              <a:gd name="T61" fmla="*/ 110635748 h 126"/>
              <a:gd name="T62" fmla="*/ 320741906 w 110"/>
              <a:gd name="T63" fmla="*/ 33190392 h 126"/>
              <a:gd name="T64" fmla="*/ 304208930 w 110"/>
              <a:gd name="T65" fmla="*/ 19361755 h 126"/>
              <a:gd name="T66" fmla="*/ 247996450 w 110"/>
              <a:gd name="T67" fmla="*/ 0 h 126"/>
              <a:gd name="T68" fmla="*/ 228155789 w 110"/>
              <a:gd name="T69" fmla="*/ 8297182 h 126"/>
              <a:gd name="T70" fmla="*/ 238075210 w 110"/>
              <a:gd name="T71" fmla="*/ 66380783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65" name="Freeform 48"/>
          <p:cNvSpPr>
            <a:spLocks/>
          </p:cNvSpPr>
          <p:nvPr/>
        </p:nvSpPr>
        <p:spPr bwMode="auto">
          <a:xfrm>
            <a:off x="2303318" y="2990570"/>
            <a:ext cx="269876" cy="541503"/>
          </a:xfrm>
          <a:custGeom>
            <a:avLst/>
            <a:gdLst>
              <a:gd name="T0" fmla="*/ 341643782 w 163"/>
              <a:gd name="T1" fmla="*/ 2732830 h 338"/>
              <a:gd name="T2" fmla="*/ 328376009 w 163"/>
              <a:gd name="T3" fmla="*/ 16400284 h 338"/>
              <a:gd name="T4" fmla="*/ 331694318 w 163"/>
              <a:gd name="T5" fmla="*/ 30066085 h 338"/>
              <a:gd name="T6" fmla="*/ 328376009 w 163"/>
              <a:gd name="T7" fmla="*/ 71065142 h 338"/>
              <a:gd name="T8" fmla="*/ 328376009 w 163"/>
              <a:gd name="T9" fmla="*/ 183127688 h 338"/>
              <a:gd name="T10" fmla="*/ 328376009 w 163"/>
              <a:gd name="T11" fmla="*/ 292457404 h 338"/>
              <a:gd name="T12" fmla="*/ 265355455 w 163"/>
              <a:gd name="T13" fmla="*/ 401787120 h 338"/>
              <a:gd name="T14" fmla="*/ 179114021 w 163"/>
              <a:gd name="T15" fmla="*/ 524784290 h 338"/>
              <a:gd name="T16" fmla="*/ 172481045 w 163"/>
              <a:gd name="T17" fmla="*/ 535717262 h 338"/>
              <a:gd name="T18" fmla="*/ 135994215 w 163"/>
              <a:gd name="T19" fmla="*/ 582181978 h 338"/>
              <a:gd name="T20" fmla="*/ 92874409 w 163"/>
              <a:gd name="T21" fmla="*/ 655979949 h 338"/>
              <a:gd name="T22" fmla="*/ 46436294 w 163"/>
              <a:gd name="T23" fmla="*/ 680578722 h 338"/>
              <a:gd name="T24" fmla="*/ 43119806 w 163"/>
              <a:gd name="T25" fmla="*/ 718844949 h 338"/>
              <a:gd name="T26" fmla="*/ 0 w 163"/>
              <a:gd name="T27" fmla="*/ 798108580 h 338"/>
              <a:gd name="T28" fmla="*/ 19900748 w 163"/>
              <a:gd name="T29" fmla="*/ 871906551 h 338"/>
              <a:gd name="T30" fmla="*/ 33168521 w 163"/>
              <a:gd name="T31" fmla="*/ 888306836 h 338"/>
              <a:gd name="T32" fmla="*/ 149261988 w 163"/>
              <a:gd name="T33" fmla="*/ 923838580 h 338"/>
              <a:gd name="T34" fmla="*/ 208966055 w 163"/>
              <a:gd name="T35" fmla="*/ 921105750 h 338"/>
              <a:gd name="T36" fmla="*/ 268671942 w 163"/>
              <a:gd name="T37" fmla="*/ 869173722 h 338"/>
              <a:gd name="T38" fmla="*/ 298523976 w 163"/>
              <a:gd name="T39" fmla="*/ 828174665 h 338"/>
              <a:gd name="T40" fmla="*/ 344962091 w 163"/>
              <a:gd name="T41" fmla="*/ 806308722 h 338"/>
              <a:gd name="T42" fmla="*/ 344962091 w 163"/>
              <a:gd name="T43" fmla="*/ 770776978 h 338"/>
              <a:gd name="T44" fmla="*/ 388081897 w 163"/>
              <a:gd name="T45" fmla="*/ 748911034 h 338"/>
              <a:gd name="T46" fmla="*/ 474321509 w 163"/>
              <a:gd name="T47" fmla="*/ 642314148 h 338"/>
              <a:gd name="T48" fmla="*/ 520759624 w 163"/>
              <a:gd name="T49" fmla="*/ 563048864 h 338"/>
              <a:gd name="T50" fmla="*/ 520759624 w 163"/>
              <a:gd name="T51" fmla="*/ 524784290 h 338"/>
              <a:gd name="T52" fmla="*/ 540660373 w 163"/>
              <a:gd name="T53" fmla="*/ 481052404 h 338"/>
              <a:gd name="T54" fmla="*/ 540660373 w 163"/>
              <a:gd name="T55" fmla="*/ 368988205 h 338"/>
              <a:gd name="T56" fmla="*/ 540660373 w 163"/>
              <a:gd name="T57" fmla="*/ 256925659 h 338"/>
              <a:gd name="T58" fmla="*/ 540660373 w 163"/>
              <a:gd name="T59" fmla="*/ 177662028 h 338"/>
              <a:gd name="T60" fmla="*/ 474321509 w 163"/>
              <a:gd name="T61" fmla="*/ 98396744 h 338"/>
              <a:gd name="T62" fmla="*/ 444469476 w 163"/>
              <a:gd name="T63" fmla="*/ 57397688 h 338"/>
              <a:gd name="T64" fmla="*/ 401349670 w 163"/>
              <a:gd name="T65" fmla="*/ 32798915 h 338"/>
              <a:gd name="T66" fmla="*/ 411299133 w 163"/>
              <a:gd name="T67" fmla="*/ 16400284 h 338"/>
              <a:gd name="T68" fmla="*/ 401349670 w 163"/>
              <a:gd name="T69" fmla="*/ 2732830 h 338"/>
              <a:gd name="T70" fmla="*/ 368179327 w 163"/>
              <a:gd name="T71" fmla="*/ 60132170 h 338"/>
              <a:gd name="T72" fmla="*/ 421250418 w 163"/>
              <a:gd name="T73" fmla="*/ 84730943 h 338"/>
              <a:gd name="T74" fmla="*/ 487589282 w 163"/>
              <a:gd name="T75" fmla="*/ 161261744 h 338"/>
              <a:gd name="T76" fmla="*/ 500857055 w 163"/>
              <a:gd name="T77" fmla="*/ 256925659 h 338"/>
              <a:gd name="T78" fmla="*/ 500857055 w 163"/>
              <a:gd name="T79" fmla="*/ 368988205 h 338"/>
              <a:gd name="T80" fmla="*/ 500857055 w 163"/>
              <a:gd name="T81" fmla="*/ 478319574 h 338"/>
              <a:gd name="T82" fmla="*/ 480956306 w 163"/>
              <a:gd name="T83" fmla="*/ 552115892 h 338"/>
              <a:gd name="T84" fmla="*/ 398031361 w 163"/>
              <a:gd name="T85" fmla="*/ 655979949 h 338"/>
              <a:gd name="T86" fmla="*/ 354911555 w 163"/>
              <a:gd name="T87" fmla="*/ 729777921 h 338"/>
              <a:gd name="T88" fmla="*/ 308475261 w 163"/>
              <a:gd name="T89" fmla="*/ 754376693 h 338"/>
              <a:gd name="T90" fmla="*/ 275304918 w 163"/>
              <a:gd name="T91" fmla="*/ 800843063 h 338"/>
              <a:gd name="T92" fmla="*/ 245452885 w 163"/>
              <a:gd name="T93" fmla="*/ 841840466 h 338"/>
              <a:gd name="T94" fmla="*/ 199016591 w 163"/>
              <a:gd name="T95" fmla="*/ 866440892 h 338"/>
              <a:gd name="T96" fmla="*/ 112775158 w 163"/>
              <a:gd name="T97" fmla="*/ 891039665 h 338"/>
              <a:gd name="T98" fmla="*/ 59704067 w 163"/>
              <a:gd name="T99" fmla="*/ 828174665 h 338"/>
              <a:gd name="T100" fmla="*/ 82923124 w 163"/>
              <a:gd name="T101" fmla="*/ 729777921 h 338"/>
              <a:gd name="T102" fmla="*/ 116093467 w 163"/>
              <a:gd name="T103" fmla="*/ 683313205 h 338"/>
              <a:gd name="T104" fmla="*/ 149261988 w 163"/>
              <a:gd name="T105" fmla="*/ 636846836 h 338"/>
              <a:gd name="T106" fmla="*/ 208966055 w 163"/>
              <a:gd name="T107" fmla="*/ 587649290 h 338"/>
              <a:gd name="T108" fmla="*/ 212284364 w 163"/>
              <a:gd name="T109" fmla="*/ 543917404 h 338"/>
              <a:gd name="T110" fmla="*/ 278623227 w 163"/>
              <a:gd name="T111" fmla="*/ 450986318 h 338"/>
              <a:gd name="T112" fmla="*/ 344962091 w 163"/>
              <a:gd name="T113" fmla="*/ 341656602 h 338"/>
              <a:gd name="T114" fmla="*/ 368179327 w 163"/>
              <a:gd name="T115" fmla="*/ 256925659 h 338"/>
              <a:gd name="T116" fmla="*/ 368179327 w 163"/>
              <a:gd name="T117" fmla="*/ 147595943 h 338"/>
              <a:gd name="T118" fmla="*/ 368179327 w 163"/>
              <a:gd name="T119" fmla="*/ 60132170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66" name="Freeform 49"/>
          <p:cNvSpPr>
            <a:spLocks/>
          </p:cNvSpPr>
          <p:nvPr/>
        </p:nvSpPr>
        <p:spPr bwMode="auto">
          <a:xfrm>
            <a:off x="2290330" y="2976724"/>
            <a:ext cx="269875" cy="543040"/>
          </a:xfrm>
          <a:custGeom>
            <a:avLst/>
            <a:gdLst>
              <a:gd name="T0" fmla="*/ 341642631 w 163"/>
              <a:gd name="T1" fmla="*/ 2748881 h 338"/>
              <a:gd name="T2" fmla="*/ 328374903 w 163"/>
              <a:gd name="T3" fmla="*/ 16493284 h 338"/>
              <a:gd name="T4" fmla="*/ 331691380 w 163"/>
              <a:gd name="T5" fmla="*/ 30236029 h 338"/>
              <a:gd name="T6" fmla="*/ 328374903 w 163"/>
              <a:gd name="T7" fmla="*/ 71469238 h 338"/>
              <a:gd name="T8" fmla="*/ 328374903 w 163"/>
              <a:gd name="T9" fmla="*/ 184170027 h 338"/>
              <a:gd name="T10" fmla="*/ 328374903 w 163"/>
              <a:gd name="T11" fmla="*/ 294121935 h 338"/>
              <a:gd name="T12" fmla="*/ 265352739 w 163"/>
              <a:gd name="T13" fmla="*/ 404073844 h 338"/>
              <a:gd name="T14" fmla="*/ 179113418 w 163"/>
              <a:gd name="T15" fmla="*/ 527768498 h 338"/>
              <a:gd name="T16" fmla="*/ 172478643 w 163"/>
              <a:gd name="T17" fmla="*/ 538764020 h 338"/>
              <a:gd name="T18" fmla="*/ 135993757 w 163"/>
              <a:gd name="T19" fmla="*/ 585493332 h 338"/>
              <a:gd name="T20" fmla="*/ 92874096 w 163"/>
              <a:gd name="T21" fmla="*/ 659711451 h 338"/>
              <a:gd name="T22" fmla="*/ 46436138 w 163"/>
              <a:gd name="T23" fmla="*/ 684449718 h 338"/>
              <a:gd name="T24" fmla="*/ 43119661 w 163"/>
              <a:gd name="T25" fmla="*/ 722934047 h 338"/>
              <a:gd name="T26" fmla="*/ 0 w 163"/>
              <a:gd name="T27" fmla="*/ 802648269 h 338"/>
              <a:gd name="T28" fmla="*/ 19900681 w 163"/>
              <a:gd name="T29" fmla="*/ 876866387 h 338"/>
              <a:gd name="T30" fmla="*/ 33168409 w 163"/>
              <a:gd name="T31" fmla="*/ 893359671 h 338"/>
              <a:gd name="T32" fmla="*/ 149261485 w 163"/>
              <a:gd name="T33" fmla="*/ 929093461 h 338"/>
              <a:gd name="T34" fmla="*/ 208965351 w 163"/>
              <a:gd name="T35" fmla="*/ 926344580 h 338"/>
              <a:gd name="T36" fmla="*/ 268669216 w 163"/>
              <a:gd name="T37" fmla="*/ 874117507 h 338"/>
              <a:gd name="T38" fmla="*/ 298522970 w 163"/>
              <a:gd name="T39" fmla="*/ 832885955 h 338"/>
              <a:gd name="T40" fmla="*/ 344959108 w 163"/>
              <a:gd name="T41" fmla="*/ 810894911 h 338"/>
              <a:gd name="T42" fmla="*/ 344959108 w 163"/>
              <a:gd name="T43" fmla="*/ 775161121 h 338"/>
              <a:gd name="T44" fmla="*/ 388078769 w 163"/>
              <a:gd name="T45" fmla="*/ 753170076 h 338"/>
              <a:gd name="T46" fmla="*/ 474318090 w 163"/>
              <a:gd name="T47" fmla="*/ 645967048 h 338"/>
              <a:gd name="T48" fmla="*/ 520756049 w 163"/>
              <a:gd name="T49" fmla="*/ 566252826 h 338"/>
              <a:gd name="T50" fmla="*/ 520756049 w 163"/>
              <a:gd name="T51" fmla="*/ 527768498 h 338"/>
              <a:gd name="T52" fmla="*/ 540656730 w 163"/>
              <a:gd name="T53" fmla="*/ 483788066 h 338"/>
              <a:gd name="T54" fmla="*/ 540656730 w 163"/>
              <a:gd name="T55" fmla="*/ 371087277 h 338"/>
              <a:gd name="T56" fmla="*/ 540656730 w 163"/>
              <a:gd name="T57" fmla="*/ 258386488 h 338"/>
              <a:gd name="T58" fmla="*/ 540656730 w 163"/>
              <a:gd name="T59" fmla="*/ 178672266 h 338"/>
              <a:gd name="T60" fmla="*/ 474318090 w 163"/>
              <a:gd name="T61" fmla="*/ 98956386 h 338"/>
              <a:gd name="T62" fmla="*/ 444466157 w 163"/>
              <a:gd name="T63" fmla="*/ 57724835 h 338"/>
              <a:gd name="T64" fmla="*/ 401346497 w 163"/>
              <a:gd name="T65" fmla="*/ 32984909 h 338"/>
              <a:gd name="T66" fmla="*/ 411297748 w 163"/>
              <a:gd name="T67" fmla="*/ 16493284 h 338"/>
              <a:gd name="T68" fmla="*/ 401346497 w 163"/>
              <a:gd name="T69" fmla="*/ 2748881 h 338"/>
              <a:gd name="T70" fmla="*/ 368178087 w 163"/>
              <a:gd name="T71" fmla="*/ 60473715 h 338"/>
              <a:gd name="T72" fmla="*/ 421247178 w 163"/>
              <a:gd name="T73" fmla="*/ 85211983 h 338"/>
              <a:gd name="T74" fmla="*/ 487585818 w 163"/>
              <a:gd name="T75" fmla="*/ 162178982 h 338"/>
              <a:gd name="T76" fmla="*/ 500853546 w 163"/>
              <a:gd name="T77" fmla="*/ 258386488 h 338"/>
              <a:gd name="T78" fmla="*/ 500853546 w 163"/>
              <a:gd name="T79" fmla="*/ 371087277 h 338"/>
              <a:gd name="T80" fmla="*/ 500853546 w 163"/>
              <a:gd name="T81" fmla="*/ 481039185 h 338"/>
              <a:gd name="T82" fmla="*/ 480952865 w 163"/>
              <a:gd name="T83" fmla="*/ 555257304 h 338"/>
              <a:gd name="T84" fmla="*/ 398030020 w 163"/>
              <a:gd name="T85" fmla="*/ 659711451 h 338"/>
              <a:gd name="T86" fmla="*/ 354910359 w 163"/>
              <a:gd name="T87" fmla="*/ 733929569 h 338"/>
              <a:gd name="T88" fmla="*/ 308472400 w 163"/>
              <a:gd name="T89" fmla="*/ 758667837 h 338"/>
              <a:gd name="T90" fmla="*/ 275303991 w 163"/>
              <a:gd name="T91" fmla="*/ 805397149 h 338"/>
              <a:gd name="T92" fmla="*/ 245452058 w 163"/>
              <a:gd name="T93" fmla="*/ 846630358 h 338"/>
              <a:gd name="T94" fmla="*/ 199014099 w 163"/>
              <a:gd name="T95" fmla="*/ 871368626 h 338"/>
              <a:gd name="T96" fmla="*/ 112774778 w 163"/>
              <a:gd name="T97" fmla="*/ 896108551 h 338"/>
              <a:gd name="T98" fmla="*/ 59703866 w 163"/>
              <a:gd name="T99" fmla="*/ 832885955 h 338"/>
              <a:gd name="T100" fmla="*/ 82922845 w 163"/>
              <a:gd name="T101" fmla="*/ 733929569 h 338"/>
              <a:gd name="T102" fmla="*/ 116091254 w 163"/>
              <a:gd name="T103" fmla="*/ 687198599 h 338"/>
              <a:gd name="T104" fmla="*/ 149261485 w 163"/>
              <a:gd name="T105" fmla="*/ 640469287 h 338"/>
              <a:gd name="T106" fmla="*/ 208965351 w 163"/>
              <a:gd name="T107" fmla="*/ 590991094 h 338"/>
              <a:gd name="T108" fmla="*/ 212281827 w 163"/>
              <a:gd name="T109" fmla="*/ 547010662 h 338"/>
              <a:gd name="T110" fmla="*/ 278620468 w 163"/>
              <a:gd name="T111" fmla="*/ 453552037 h 338"/>
              <a:gd name="T112" fmla="*/ 344959108 w 163"/>
              <a:gd name="T113" fmla="*/ 343600128 h 338"/>
              <a:gd name="T114" fmla="*/ 368178087 w 163"/>
              <a:gd name="T115" fmla="*/ 258386488 h 338"/>
              <a:gd name="T116" fmla="*/ 368178087 w 163"/>
              <a:gd name="T117" fmla="*/ 148434579 h 338"/>
              <a:gd name="T118" fmla="*/ 368178087 w 163"/>
              <a:gd name="T119" fmla="*/ 60473715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67" name="Freeform 51"/>
          <p:cNvSpPr>
            <a:spLocks/>
          </p:cNvSpPr>
          <p:nvPr/>
        </p:nvSpPr>
        <p:spPr bwMode="auto">
          <a:xfrm>
            <a:off x="2450524" y="2753662"/>
            <a:ext cx="62057" cy="270751"/>
          </a:xfrm>
          <a:custGeom>
            <a:avLst/>
            <a:gdLst>
              <a:gd name="T0" fmla="*/ 41951206 w 38"/>
              <a:gd name="T1" fmla="*/ 22127482 h 168"/>
              <a:gd name="T2" fmla="*/ 32270435 w 38"/>
              <a:gd name="T3" fmla="*/ 27658937 h 168"/>
              <a:gd name="T4" fmla="*/ 25815989 w 38"/>
              <a:gd name="T5" fmla="*/ 35956119 h 168"/>
              <a:gd name="T6" fmla="*/ 22589664 w 38"/>
              <a:gd name="T7" fmla="*/ 44254964 h 168"/>
              <a:gd name="T8" fmla="*/ 25815989 w 38"/>
              <a:gd name="T9" fmla="*/ 55317874 h 168"/>
              <a:gd name="T10" fmla="*/ 32270435 w 38"/>
              <a:gd name="T11" fmla="*/ 63615056 h 168"/>
              <a:gd name="T12" fmla="*/ 41951206 w 38"/>
              <a:gd name="T13" fmla="*/ 69146511 h 168"/>
              <a:gd name="T14" fmla="*/ 51631978 w 38"/>
              <a:gd name="T15" fmla="*/ 69146511 h 168"/>
              <a:gd name="T16" fmla="*/ 64540870 w 38"/>
              <a:gd name="T17" fmla="*/ 69146511 h 168"/>
              <a:gd name="T18" fmla="*/ 64540870 w 38"/>
              <a:gd name="T19" fmla="*/ 66380783 h 168"/>
              <a:gd name="T20" fmla="*/ 64540870 w 38"/>
              <a:gd name="T21" fmla="*/ 99571175 h 168"/>
              <a:gd name="T22" fmla="*/ 64540870 w 38"/>
              <a:gd name="T23" fmla="*/ 138294685 h 168"/>
              <a:gd name="T24" fmla="*/ 64540870 w 38"/>
              <a:gd name="T25" fmla="*/ 171485076 h 168"/>
              <a:gd name="T26" fmla="*/ 45179328 w 38"/>
              <a:gd name="T27" fmla="*/ 204675468 h 168"/>
              <a:gd name="T28" fmla="*/ 25815989 w 38"/>
              <a:gd name="T29" fmla="*/ 243397314 h 168"/>
              <a:gd name="T30" fmla="*/ 3226325 w 38"/>
              <a:gd name="T31" fmla="*/ 279355096 h 168"/>
              <a:gd name="T32" fmla="*/ 0 w 38"/>
              <a:gd name="T33" fmla="*/ 287652279 h 168"/>
              <a:gd name="T34" fmla="*/ 0 w 38"/>
              <a:gd name="T35" fmla="*/ 326374125 h 168"/>
              <a:gd name="T36" fmla="*/ 0 w 38"/>
              <a:gd name="T37" fmla="*/ 365097635 h 168"/>
              <a:gd name="T38" fmla="*/ 0 w 38"/>
              <a:gd name="T39" fmla="*/ 401053754 h 168"/>
              <a:gd name="T40" fmla="*/ 3226325 w 38"/>
              <a:gd name="T41" fmla="*/ 412116663 h 168"/>
              <a:gd name="T42" fmla="*/ 25815989 w 38"/>
              <a:gd name="T43" fmla="*/ 450840173 h 168"/>
              <a:gd name="T44" fmla="*/ 32270435 w 38"/>
              <a:gd name="T45" fmla="*/ 459137355 h 168"/>
              <a:gd name="T46" fmla="*/ 41951206 w 38"/>
              <a:gd name="T47" fmla="*/ 464668810 h 168"/>
              <a:gd name="T48" fmla="*/ 51631978 w 38"/>
              <a:gd name="T49" fmla="*/ 464668810 h 168"/>
              <a:gd name="T50" fmla="*/ 64540870 w 38"/>
              <a:gd name="T51" fmla="*/ 464668810 h 168"/>
              <a:gd name="T52" fmla="*/ 74221641 w 38"/>
              <a:gd name="T53" fmla="*/ 459137355 h 168"/>
              <a:gd name="T54" fmla="*/ 80676088 w 38"/>
              <a:gd name="T55" fmla="*/ 450840173 h 168"/>
              <a:gd name="T56" fmla="*/ 80676088 w 38"/>
              <a:gd name="T57" fmla="*/ 439775600 h 168"/>
              <a:gd name="T58" fmla="*/ 80676088 w 38"/>
              <a:gd name="T59" fmla="*/ 431478418 h 168"/>
              <a:gd name="T60" fmla="*/ 58086424 w 38"/>
              <a:gd name="T61" fmla="*/ 395522299 h 168"/>
              <a:gd name="T62" fmla="*/ 58086424 w 38"/>
              <a:gd name="T63" fmla="*/ 365097635 h 168"/>
              <a:gd name="T64" fmla="*/ 58086424 w 38"/>
              <a:gd name="T65" fmla="*/ 326374125 h 168"/>
              <a:gd name="T66" fmla="*/ 58086424 w 38"/>
              <a:gd name="T67" fmla="*/ 295949461 h 168"/>
              <a:gd name="T68" fmla="*/ 80676088 w 38"/>
              <a:gd name="T69" fmla="*/ 262759069 h 168"/>
              <a:gd name="T70" fmla="*/ 100037630 w 38"/>
              <a:gd name="T71" fmla="*/ 224037223 h 168"/>
              <a:gd name="T72" fmla="*/ 122627294 w 38"/>
              <a:gd name="T73" fmla="*/ 188079440 h 168"/>
              <a:gd name="T74" fmla="*/ 122627294 w 38"/>
              <a:gd name="T75" fmla="*/ 177016531 h 168"/>
              <a:gd name="T76" fmla="*/ 122627294 w 38"/>
              <a:gd name="T77" fmla="*/ 177016531 h 168"/>
              <a:gd name="T78" fmla="*/ 122627294 w 38"/>
              <a:gd name="T79" fmla="*/ 138294685 h 168"/>
              <a:gd name="T80" fmla="*/ 122627294 w 38"/>
              <a:gd name="T81" fmla="*/ 99571175 h 168"/>
              <a:gd name="T82" fmla="*/ 122627294 w 38"/>
              <a:gd name="T83" fmla="*/ 63615056 h 168"/>
              <a:gd name="T84" fmla="*/ 122627294 w 38"/>
              <a:gd name="T85" fmla="*/ 24893210 h 168"/>
              <a:gd name="T86" fmla="*/ 122627294 w 38"/>
              <a:gd name="T87" fmla="*/ 16596027 h 168"/>
              <a:gd name="T88" fmla="*/ 116172848 w 38"/>
              <a:gd name="T89" fmla="*/ 8297182 h 168"/>
              <a:gd name="T90" fmla="*/ 106492076 w 38"/>
              <a:gd name="T91" fmla="*/ 2765727 h 168"/>
              <a:gd name="T92" fmla="*/ 93583184 w 38"/>
              <a:gd name="T93" fmla="*/ 0 h 168"/>
              <a:gd name="T94" fmla="*/ 83902413 w 38"/>
              <a:gd name="T95" fmla="*/ 2765727 h 168"/>
              <a:gd name="T96" fmla="*/ 41951206 w 38"/>
              <a:gd name="T97" fmla="*/ 22127482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68" name="Freeform 52"/>
          <p:cNvSpPr>
            <a:spLocks/>
          </p:cNvSpPr>
          <p:nvPr/>
        </p:nvSpPr>
        <p:spPr bwMode="auto">
          <a:xfrm>
            <a:off x="2436091" y="2742894"/>
            <a:ext cx="63500" cy="270751"/>
          </a:xfrm>
          <a:custGeom>
            <a:avLst/>
            <a:gdLst>
              <a:gd name="T0" fmla="*/ 43924621 w 38"/>
              <a:gd name="T1" fmla="*/ 22127482 h 168"/>
              <a:gd name="T2" fmla="*/ 33789018 w 38"/>
              <a:gd name="T3" fmla="*/ 27658937 h 168"/>
              <a:gd name="T4" fmla="*/ 27030112 w 38"/>
              <a:gd name="T5" fmla="*/ 35956119 h 168"/>
              <a:gd name="T6" fmla="*/ 23651578 w 38"/>
              <a:gd name="T7" fmla="*/ 44254964 h 168"/>
              <a:gd name="T8" fmla="*/ 27030112 w 38"/>
              <a:gd name="T9" fmla="*/ 55317874 h 168"/>
              <a:gd name="T10" fmla="*/ 33789018 w 38"/>
              <a:gd name="T11" fmla="*/ 63615056 h 168"/>
              <a:gd name="T12" fmla="*/ 43924621 w 38"/>
              <a:gd name="T13" fmla="*/ 69146511 h 168"/>
              <a:gd name="T14" fmla="*/ 54062062 w 38"/>
              <a:gd name="T15" fmla="*/ 69146511 h 168"/>
              <a:gd name="T16" fmla="*/ 67576199 w 38"/>
              <a:gd name="T17" fmla="*/ 69146511 h 168"/>
              <a:gd name="T18" fmla="*/ 67576199 w 38"/>
              <a:gd name="T19" fmla="*/ 66380783 h 168"/>
              <a:gd name="T20" fmla="*/ 67576199 w 38"/>
              <a:gd name="T21" fmla="*/ 99571175 h 168"/>
              <a:gd name="T22" fmla="*/ 67576199 w 38"/>
              <a:gd name="T23" fmla="*/ 138294685 h 168"/>
              <a:gd name="T24" fmla="*/ 67576199 w 38"/>
              <a:gd name="T25" fmla="*/ 171485076 h 168"/>
              <a:gd name="T26" fmla="*/ 47303155 w 38"/>
              <a:gd name="T27" fmla="*/ 204675468 h 168"/>
              <a:gd name="T28" fmla="*/ 27030112 w 38"/>
              <a:gd name="T29" fmla="*/ 243397314 h 168"/>
              <a:gd name="T30" fmla="*/ 3378534 w 38"/>
              <a:gd name="T31" fmla="*/ 279355096 h 168"/>
              <a:gd name="T32" fmla="*/ 0 w 38"/>
              <a:gd name="T33" fmla="*/ 287652279 h 168"/>
              <a:gd name="T34" fmla="*/ 0 w 38"/>
              <a:gd name="T35" fmla="*/ 326374125 h 168"/>
              <a:gd name="T36" fmla="*/ 0 w 38"/>
              <a:gd name="T37" fmla="*/ 365097635 h 168"/>
              <a:gd name="T38" fmla="*/ 0 w 38"/>
              <a:gd name="T39" fmla="*/ 401053754 h 168"/>
              <a:gd name="T40" fmla="*/ 3378534 w 38"/>
              <a:gd name="T41" fmla="*/ 412116663 h 168"/>
              <a:gd name="T42" fmla="*/ 27030112 w 38"/>
              <a:gd name="T43" fmla="*/ 450840173 h 168"/>
              <a:gd name="T44" fmla="*/ 33789018 w 38"/>
              <a:gd name="T45" fmla="*/ 459137355 h 168"/>
              <a:gd name="T46" fmla="*/ 43924621 w 38"/>
              <a:gd name="T47" fmla="*/ 464668810 h 168"/>
              <a:gd name="T48" fmla="*/ 54062062 w 38"/>
              <a:gd name="T49" fmla="*/ 464668810 h 168"/>
              <a:gd name="T50" fmla="*/ 67576199 w 38"/>
              <a:gd name="T51" fmla="*/ 464668810 h 168"/>
              <a:gd name="T52" fmla="*/ 77713639 w 38"/>
              <a:gd name="T53" fmla="*/ 459137355 h 168"/>
              <a:gd name="T54" fmla="*/ 84470708 w 38"/>
              <a:gd name="T55" fmla="*/ 450840173 h 168"/>
              <a:gd name="T56" fmla="*/ 84470708 w 38"/>
              <a:gd name="T57" fmla="*/ 439775600 h 168"/>
              <a:gd name="T58" fmla="*/ 84470708 w 38"/>
              <a:gd name="T59" fmla="*/ 431478418 h 168"/>
              <a:gd name="T60" fmla="*/ 60819130 w 38"/>
              <a:gd name="T61" fmla="*/ 395522299 h 168"/>
              <a:gd name="T62" fmla="*/ 60819130 w 38"/>
              <a:gd name="T63" fmla="*/ 365097635 h 168"/>
              <a:gd name="T64" fmla="*/ 60819130 w 38"/>
              <a:gd name="T65" fmla="*/ 326374125 h 168"/>
              <a:gd name="T66" fmla="*/ 60819130 w 38"/>
              <a:gd name="T67" fmla="*/ 295949461 h 168"/>
              <a:gd name="T68" fmla="*/ 84470708 w 38"/>
              <a:gd name="T69" fmla="*/ 262759069 h 168"/>
              <a:gd name="T70" fmla="*/ 104743751 w 38"/>
              <a:gd name="T71" fmla="*/ 224037223 h 168"/>
              <a:gd name="T72" fmla="*/ 128395329 w 38"/>
              <a:gd name="T73" fmla="*/ 188079440 h 168"/>
              <a:gd name="T74" fmla="*/ 128395329 w 38"/>
              <a:gd name="T75" fmla="*/ 177016531 h 168"/>
              <a:gd name="T76" fmla="*/ 128395329 w 38"/>
              <a:gd name="T77" fmla="*/ 177016531 h 168"/>
              <a:gd name="T78" fmla="*/ 128395329 w 38"/>
              <a:gd name="T79" fmla="*/ 138294685 h 168"/>
              <a:gd name="T80" fmla="*/ 128395329 w 38"/>
              <a:gd name="T81" fmla="*/ 99571175 h 168"/>
              <a:gd name="T82" fmla="*/ 128395329 w 38"/>
              <a:gd name="T83" fmla="*/ 63615056 h 168"/>
              <a:gd name="T84" fmla="*/ 128395329 w 38"/>
              <a:gd name="T85" fmla="*/ 24893210 h 168"/>
              <a:gd name="T86" fmla="*/ 128395329 w 38"/>
              <a:gd name="T87" fmla="*/ 16596027 h 168"/>
              <a:gd name="T88" fmla="*/ 121638261 w 38"/>
              <a:gd name="T89" fmla="*/ 8297182 h 168"/>
              <a:gd name="T90" fmla="*/ 111500820 w 38"/>
              <a:gd name="T91" fmla="*/ 2765727 h 168"/>
              <a:gd name="T92" fmla="*/ 97986683 w 38"/>
              <a:gd name="T93" fmla="*/ 0 h 168"/>
              <a:gd name="T94" fmla="*/ 87849242 w 38"/>
              <a:gd name="T95" fmla="*/ 2765727 h 168"/>
              <a:gd name="T96" fmla="*/ 43924621 w 38"/>
              <a:gd name="T97" fmla="*/ 22127482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1254" name="Rectangle 54"/>
          <p:cNvSpPr>
            <a:spLocks noChangeArrowheads="1"/>
          </p:cNvSpPr>
          <p:nvPr/>
        </p:nvSpPr>
        <p:spPr bwMode="auto">
          <a:xfrm>
            <a:off x="2597729" y="2396763"/>
            <a:ext cx="297557" cy="276999"/>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ГН</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1258" name="Rectangle 58"/>
          <p:cNvSpPr>
            <a:spLocks noChangeArrowheads="1"/>
          </p:cNvSpPr>
          <p:nvPr/>
        </p:nvSpPr>
        <p:spPr bwMode="auto">
          <a:xfrm>
            <a:off x="1818410" y="2144473"/>
            <a:ext cx="436017" cy="276999"/>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ГДТ</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3271" name="Rectangle 60"/>
          <p:cNvSpPr>
            <a:spLocks noChangeArrowheads="1"/>
          </p:cNvSpPr>
          <p:nvPr/>
        </p:nvSpPr>
        <p:spPr bwMode="auto">
          <a:xfrm>
            <a:off x="1554308" y="3090561"/>
            <a:ext cx="53397"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72" name="Rectangle 61"/>
          <p:cNvSpPr>
            <a:spLocks noChangeArrowheads="1"/>
          </p:cNvSpPr>
          <p:nvPr/>
        </p:nvSpPr>
        <p:spPr bwMode="auto">
          <a:xfrm>
            <a:off x="1646672" y="3090561"/>
            <a:ext cx="1298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73" name="Rectangle 62"/>
          <p:cNvSpPr>
            <a:spLocks noChangeArrowheads="1"/>
          </p:cNvSpPr>
          <p:nvPr/>
        </p:nvSpPr>
        <p:spPr bwMode="auto">
          <a:xfrm>
            <a:off x="1700067" y="3090561"/>
            <a:ext cx="5339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74" name="Rectangle 63"/>
          <p:cNvSpPr>
            <a:spLocks noChangeArrowheads="1"/>
          </p:cNvSpPr>
          <p:nvPr/>
        </p:nvSpPr>
        <p:spPr bwMode="auto">
          <a:xfrm>
            <a:off x="1793875" y="3090561"/>
            <a:ext cx="1298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75" name="Rectangle 64"/>
          <p:cNvSpPr>
            <a:spLocks noChangeArrowheads="1"/>
          </p:cNvSpPr>
          <p:nvPr/>
        </p:nvSpPr>
        <p:spPr bwMode="auto">
          <a:xfrm>
            <a:off x="1845830" y="3090561"/>
            <a:ext cx="53397"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76" name="Rectangle 65"/>
          <p:cNvSpPr>
            <a:spLocks noChangeArrowheads="1"/>
          </p:cNvSpPr>
          <p:nvPr/>
        </p:nvSpPr>
        <p:spPr bwMode="auto">
          <a:xfrm>
            <a:off x="1938195" y="3090561"/>
            <a:ext cx="14432"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77" name="Rectangle 66"/>
          <p:cNvSpPr>
            <a:spLocks noChangeArrowheads="1"/>
          </p:cNvSpPr>
          <p:nvPr/>
        </p:nvSpPr>
        <p:spPr bwMode="auto">
          <a:xfrm>
            <a:off x="1991590" y="3090561"/>
            <a:ext cx="5339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78" name="Rectangle 67"/>
          <p:cNvSpPr>
            <a:spLocks noChangeArrowheads="1"/>
          </p:cNvSpPr>
          <p:nvPr/>
        </p:nvSpPr>
        <p:spPr bwMode="auto">
          <a:xfrm>
            <a:off x="2083956" y="3090561"/>
            <a:ext cx="14432"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79" name="Rectangle 68"/>
          <p:cNvSpPr>
            <a:spLocks noChangeArrowheads="1"/>
          </p:cNvSpPr>
          <p:nvPr/>
        </p:nvSpPr>
        <p:spPr bwMode="auto">
          <a:xfrm>
            <a:off x="2137354" y="3090561"/>
            <a:ext cx="51955"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80" name="Rectangle 69"/>
          <p:cNvSpPr>
            <a:spLocks noChangeArrowheads="1"/>
          </p:cNvSpPr>
          <p:nvPr/>
        </p:nvSpPr>
        <p:spPr bwMode="auto">
          <a:xfrm>
            <a:off x="2229718" y="3090561"/>
            <a:ext cx="14432"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81" name="Rectangle 70"/>
          <p:cNvSpPr>
            <a:spLocks noChangeArrowheads="1"/>
          </p:cNvSpPr>
          <p:nvPr/>
        </p:nvSpPr>
        <p:spPr bwMode="auto">
          <a:xfrm>
            <a:off x="2281673" y="3090561"/>
            <a:ext cx="53397"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82" name="Rectangle 71"/>
          <p:cNvSpPr>
            <a:spLocks noChangeArrowheads="1"/>
          </p:cNvSpPr>
          <p:nvPr/>
        </p:nvSpPr>
        <p:spPr bwMode="auto">
          <a:xfrm>
            <a:off x="2375478" y="3090561"/>
            <a:ext cx="1298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83" name="Rectangle 72"/>
          <p:cNvSpPr>
            <a:spLocks noChangeArrowheads="1"/>
          </p:cNvSpPr>
          <p:nvPr/>
        </p:nvSpPr>
        <p:spPr bwMode="auto">
          <a:xfrm>
            <a:off x="2428876" y="3090561"/>
            <a:ext cx="53397"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84" name="Rectangle 73"/>
          <p:cNvSpPr>
            <a:spLocks noChangeArrowheads="1"/>
          </p:cNvSpPr>
          <p:nvPr/>
        </p:nvSpPr>
        <p:spPr bwMode="auto">
          <a:xfrm>
            <a:off x="2521240" y="3090561"/>
            <a:ext cx="14432"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85" name="Rectangle 74"/>
          <p:cNvSpPr>
            <a:spLocks noChangeArrowheads="1"/>
          </p:cNvSpPr>
          <p:nvPr/>
        </p:nvSpPr>
        <p:spPr bwMode="auto">
          <a:xfrm>
            <a:off x="2573196" y="3090561"/>
            <a:ext cx="54841"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86" name="Rectangle 75"/>
          <p:cNvSpPr>
            <a:spLocks noChangeArrowheads="1"/>
          </p:cNvSpPr>
          <p:nvPr/>
        </p:nvSpPr>
        <p:spPr bwMode="auto">
          <a:xfrm>
            <a:off x="2667001" y="3090561"/>
            <a:ext cx="1298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87" name="Rectangle 76"/>
          <p:cNvSpPr>
            <a:spLocks noChangeArrowheads="1"/>
          </p:cNvSpPr>
          <p:nvPr/>
        </p:nvSpPr>
        <p:spPr bwMode="auto">
          <a:xfrm>
            <a:off x="2720399" y="3090561"/>
            <a:ext cx="53397"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88" name="Rectangle 77"/>
          <p:cNvSpPr>
            <a:spLocks noChangeArrowheads="1"/>
          </p:cNvSpPr>
          <p:nvPr/>
        </p:nvSpPr>
        <p:spPr bwMode="auto">
          <a:xfrm>
            <a:off x="2811320" y="3090561"/>
            <a:ext cx="15875"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89" name="Rectangle 78"/>
          <p:cNvSpPr>
            <a:spLocks noChangeArrowheads="1"/>
          </p:cNvSpPr>
          <p:nvPr/>
        </p:nvSpPr>
        <p:spPr bwMode="auto">
          <a:xfrm>
            <a:off x="2864718" y="3090561"/>
            <a:ext cx="54841"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90" name="Rectangle 79"/>
          <p:cNvSpPr>
            <a:spLocks noChangeArrowheads="1"/>
          </p:cNvSpPr>
          <p:nvPr/>
        </p:nvSpPr>
        <p:spPr bwMode="auto">
          <a:xfrm>
            <a:off x="2958524" y="3090561"/>
            <a:ext cx="1298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91" name="Rectangle 80"/>
          <p:cNvSpPr>
            <a:spLocks noChangeArrowheads="1"/>
          </p:cNvSpPr>
          <p:nvPr/>
        </p:nvSpPr>
        <p:spPr bwMode="auto">
          <a:xfrm>
            <a:off x="3010479" y="3090561"/>
            <a:ext cx="54841"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92" name="Rectangle 81"/>
          <p:cNvSpPr>
            <a:spLocks noChangeArrowheads="1"/>
          </p:cNvSpPr>
          <p:nvPr/>
        </p:nvSpPr>
        <p:spPr bwMode="auto">
          <a:xfrm>
            <a:off x="3102841" y="3090561"/>
            <a:ext cx="14432"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93" name="Rectangle 82"/>
          <p:cNvSpPr>
            <a:spLocks noChangeArrowheads="1"/>
          </p:cNvSpPr>
          <p:nvPr/>
        </p:nvSpPr>
        <p:spPr bwMode="auto">
          <a:xfrm>
            <a:off x="3157682" y="3090561"/>
            <a:ext cx="51955"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94" name="Rectangle 83"/>
          <p:cNvSpPr>
            <a:spLocks noChangeArrowheads="1"/>
          </p:cNvSpPr>
          <p:nvPr/>
        </p:nvSpPr>
        <p:spPr bwMode="auto">
          <a:xfrm>
            <a:off x="3250047" y="3090561"/>
            <a:ext cx="1298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95" name="Rectangle 84"/>
          <p:cNvSpPr>
            <a:spLocks noChangeArrowheads="1"/>
          </p:cNvSpPr>
          <p:nvPr/>
        </p:nvSpPr>
        <p:spPr bwMode="auto">
          <a:xfrm>
            <a:off x="3303444" y="3090561"/>
            <a:ext cx="53397"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96" name="Rectangle 85"/>
          <p:cNvSpPr>
            <a:spLocks noChangeArrowheads="1"/>
          </p:cNvSpPr>
          <p:nvPr/>
        </p:nvSpPr>
        <p:spPr bwMode="auto">
          <a:xfrm>
            <a:off x="3394365" y="3090561"/>
            <a:ext cx="14432"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97" name="Rectangle 86"/>
          <p:cNvSpPr>
            <a:spLocks noChangeArrowheads="1"/>
          </p:cNvSpPr>
          <p:nvPr/>
        </p:nvSpPr>
        <p:spPr bwMode="auto">
          <a:xfrm>
            <a:off x="3449205" y="3090561"/>
            <a:ext cx="51955"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98" name="Rectangle 87"/>
          <p:cNvSpPr>
            <a:spLocks noChangeArrowheads="1"/>
          </p:cNvSpPr>
          <p:nvPr/>
        </p:nvSpPr>
        <p:spPr bwMode="auto">
          <a:xfrm>
            <a:off x="3540126" y="3090561"/>
            <a:ext cx="14432"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299" name="Rectangle 88"/>
          <p:cNvSpPr>
            <a:spLocks noChangeArrowheads="1"/>
          </p:cNvSpPr>
          <p:nvPr/>
        </p:nvSpPr>
        <p:spPr bwMode="auto">
          <a:xfrm>
            <a:off x="3593522" y="3090561"/>
            <a:ext cx="5339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00" name="Rectangle 89"/>
          <p:cNvSpPr>
            <a:spLocks noChangeArrowheads="1"/>
          </p:cNvSpPr>
          <p:nvPr/>
        </p:nvSpPr>
        <p:spPr bwMode="auto">
          <a:xfrm>
            <a:off x="3685887" y="3090561"/>
            <a:ext cx="14432"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01" name="Rectangle 90"/>
          <p:cNvSpPr>
            <a:spLocks noChangeArrowheads="1"/>
          </p:cNvSpPr>
          <p:nvPr/>
        </p:nvSpPr>
        <p:spPr bwMode="auto">
          <a:xfrm>
            <a:off x="3739286" y="3090561"/>
            <a:ext cx="53397"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02" name="Rectangle 91"/>
          <p:cNvSpPr>
            <a:spLocks noChangeArrowheads="1"/>
          </p:cNvSpPr>
          <p:nvPr/>
        </p:nvSpPr>
        <p:spPr bwMode="auto">
          <a:xfrm>
            <a:off x="3831649" y="3090561"/>
            <a:ext cx="1298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03" name="Rectangle 92"/>
          <p:cNvSpPr>
            <a:spLocks noChangeArrowheads="1"/>
          </p:cNvSpPr>
          <p:nvPr/>
        </p:nvSpPr>
        <p:spPr bwMode="auto">
          <a:xfrm>
            <a:off x="3885045" y="3090561"/>
            <a:ext cx="5339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04" name="Rectangle 93"/>
          <p:cNvSpPr>
            <a:spLocks noChangeArrowheads="1"/>
          </p:cNvSpPr>
          <p:nvPr/>
        </p:nvSpPr>
        <p:spPr bwMode="auto">
          <a:xfrm>
            <a:off x="3978853" y="3090561"/>
            <a:ext cx="1298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05" name="Rectangle 94"/>
          <p:cNvSpPr>
            <a:spLocks noChangeArrowheads="1"/>
          </p:cNvSpPr>
          <p:nvPr/>
        </p:nvSpPr>
        <p:spPr bwMode="auto">
          <a:xfrm>
            <a:off x="4030808" y="3090561"/>
            <a:ext cx="53397"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06" name="Rectangle 95"/>
          <p:cNvSpPr>
            <a:spLocks noChangeArrowheads="1"/>
          </p:cNvSpPr>
          <p:nvPr/>
        </p:nvSpPr>
        <p:spPr bwMode="auto">
          <a:xfrm>
            <a:off x="4123172" y="3090561"/>
            <a:ext cx="1298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07" name="Rectangle 96"/>
          <p:cNvSpPr>
            <a:spLocks noChangeArrowheads="1"/>
          </p:cNvSpPr>
          <p:nvPr/>
        </p:nvSpPr>
        <p:spPr bwMode="auto">
          <a:xfrm>
            <a:off x="4176568" y="3090561"/>
            <a:ext cx="5339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08" name="Rectangle 97"/>
          <p:cNvSpPr>
            <a:spLocks noChangeArrowheads="1"/>
          </p:cNvSpPr>
          <p:nvPr/>
        </p:nvSpPr>
        <p:spPr bwMode="auto">
          <a:xfrm>
            <a:off x="4270375" y="3090561"/>
            <a:ext cx="1298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09" name="Rectangle 98"/>
          <p:cNvSpPr>
            <a:spLocks noChangeArrowheads="1"/>
          </p:cNvSpPr>
          <p:nvPr/>
        </p:nvSpPr>
        <p:spPr bwMode="auto">
          <a:xfrm>
            <a:off x="4322330" y="3090561"/>
            <a:ext cx="53397"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10" name="Rectangle 99"/>
          <p:cNvSpPr>
            <a:spLocks noChangeArrowheads="1"/>
          </p:cNvSpPr>
          <p:nvPr/>
        </p:nvSpPr>
        <p:spPr bwMode="auto">
          <a:xfrm>
            <a:off x="4414695" y="3090561"/>
            <a:ext cx="1298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11" name="Rectangle 100"/>
          <p:cNvSpPr>
            <a:spLocks noChangeArrowheads="1"/>
          </p:cNvSpPr>
          <p:nvPr/>
        </p:nvSpPr>
        <p:spPr bwMode="auto">
          <a:xfrm>
            <a:off x="4466650" y="3090561"/>
            <a:ext cx="53397"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12" name="Rectangle 101"/>
          <p:cNvSpPr>
            <a:spLocks noChangeArrowheads="1"/>
          </p:cNvSpPr>
          <p:nvPr/>
        </p:nvSpPr>
        <p:spPr bwMode="auto">
          <a:xfrm>
            <a:off x="4560455" y="3090561"/>
            <a:ext cx="1298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13" name="Rectangle 102"/>
          <p:cNvSpPr>
            <a:spLocks noChangeArrowheads="1"/>
          </p:cNvSpPr>
          <p:nvPr/>
        </p:nvSpPr>
        <p:spPr bwMode="auto">
          <a:xfrm>
            <a:off x="4613854" y="3090561"/>
            <a:ext cx="51955"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14" name="Rectangle 103"/>
          <p:cNvSpPr>
            <a:spLocks noChangeArrowheads="1"/>
          </p:cNvSpPr>
          <p:nvPr/>
        </p:nvSpPr>
        <p:spPr bwMode="auto">
          <a:xfrm>
            <a:off x="4706218" y="3090561"/>
            <a:ext cx="1298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15" name="Rectangle 104"/>
          <p:cNvSpPr>
            <a:spLocks noChangeArrowheads="1"/>
          </p:cNvSpPr>
          <p:nvPr/>
        </p:nvSpPr>
        <p:spPr bwMode="auto">
          <a:xfrm>
            <a:off x="4758173" y="3090561"/>
            <a:ext cx="53397"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16" name="Rectangle 105"/>
          <p:cNvSpPr>
            <a:spLocks noChangeArrowheads="1"/>
          </p:cNvSpPr>
          <p:nvPr/>
        </p:nvSpPr>
        <p:spPr bwMode="auto">
          <a:xfrm>
            <a:off x="4851978" y="3090561"/>
            <a:ext cx="1298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17" name="Rectangle 106"/>
          <p:cNvSpPr>
            <a:spLocks noChangeArrowheads="1"/>
          </p:cNvSpPr>
          <p:nvPr/>
        </p:nvSpPr>
        <p:spPr bwMode="auto">
          <a:xfrm>
            <a:off x="4905375" y="3090561"/>
            <a:ext cx="51955"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18" name="Rectangle 107"/>
          <p:cNvSpPr>
            <a:spLocks noChangeArrowheads="1"/>
          </p:cNvSpPr>
          <p:nvPr/>
        </p:nvSpPr>
        <p:spPr bwMode="auto">
          <a:xfrm>
            <a:off x="4997740" y="3090561"/>
            <a:ext cx="1298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19" name="Rectangle 108"/>
          <p:cNvSpPr>
            <a:spLocks noChangeArrowheads="1"/>
          </p:cNvSpPr>
          <p:nvPr/>
        </p:nvSpPr>
        <p:spPr bwMode="auto">
          <a:xfrm>
            <a:off x="5049695" y="3090561"/>
            <a:ext cx="53397"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20" name="Rectangle 109"/>
          <p:cNvSpPr>
            <a:spLocks noChangeArrowheads="1"/>
          </p:cNvSpPr>
          <p:nvPr/>
        </p:nvSpPr>
        <p:spPr bwMode="auto">
          <a:xfrm>
            <a:off x="5143501" y="3090561"/>
            <a:ext cx="1298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21" name="Rectangle 110"/>
          <p:cNvSpPr>
            <a:spLocks noChangeArrowheads="1"/>
          </p:cNvSpPr>
          <p:nvPr/>
        </p:nvSpPr>
        <p:spPr bwMode="auto">
          <a:xfrm>
            <a:off x="5195455" y="3090561"/>
            <a:ext cx="53399"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22" name="Rectangle 112"/>
          <p:cNvSpPr>
            <a:spLocks noChangeArrowheads="1"/>
          </p:cNvSpPr>
          <p:nvPr/>
        </p:nvSpPr>
        <p:spPr bwMode="auto">
          <a:xfrm>
            <a:off x="1541318" y="3078255"/>
            <a:ext cx="5339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23" name="Rectangle 113"/>
          <p:cNvSpPr>
            <a:spLocks noChangeArrowheads="1"/>
          </p:cNvSpPr>
          <p:nvPr/>
        </p:nvSpPr>
        <p:spPr bwMode="auto">
          <a:xfrm>
            <a:off x="1635125" y="3078255"/>
            <a:ext cx="11546"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24" name="Rectangle 114"/>
          <p:cNvSpPr>
            <a:spLocks noChangeArrowheads="1"/>
          </p:cNvSpPr>
          <p:nvPr/>
        </p:nvSpPr>
        <p:spPr bwMode="auto">
          <a:xfrm>
            <a:off x="1687082" y="3078255"/>
            <a:ext cx="53397"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25" name="Rectangle 115"/>
          <p:cNvSpPr>
            <a:spLocks noChangeArrowheads="1"/>
          </p:cNvSpPr>
          <p:nvPr/>
        </p:nvSpPr>
        <p:spPr bwMode="auto">
          <a:xfrm>
            <a:off x="1780887" y="3078255"/>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26" name="Rectangle 116"/>
          <p:cNvSpPr>
            <a:spLocks noChangeArrowheads="1"/>
          </p:cNvSpPr>
          <p:nvPr/>
        </p:nvSpPr>
        <p:spPr bwMode="auto">
          <a:xfrm>
            <a:off x="1832841" y="3078255"/>
            <a:ext cx="5339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27" name="Rectangle 117"/>
          <p:cNvSpPr>
            <a:spLocks noChangeArrowheads="1"/>
          </p:cNvSpPr>
          <p:nvPr/>
        </p:nvSpPr>
        <p:spPr bwMode="auto">
          <a:xfrm>
            <a:off x="1925205" y="3078255"/>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28" name="Rectangle 118"/>
          <p:cNvSpPr>
            <a:spLocks noChangeArrowheads="1"/>
          </p:cNvSpPr>
          <p:nvPr/>
        </p:nvSpPr>
        <p:spPr bwMode="auto">
          <a:xfrm>
            <a:off x="1978604" y="3078255"/>
            <a:ext cx="53397"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29" name="Rectangle 119"/>
          <p:cNvSpPr>
            <a:spLocks noChangeArrowheads="1"/>
          </p:cNvSpPr>
          <p:nvPr/>
        </p:nvSpPr>
        <p:spPr bwMode="auto">
          <a:xfrm>
            <a:off x="2070967" y="3078255"/>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30" name="Rectangle 120"/>
          <p:cNvSpPr>
            <a:spLocks noChangeArrowheads="1"/>
          </p:cNvSpPr>
          <p:nvPr/>
        </p:nvSpPr>
        <p:spPr bwMode="auto">
          <a:xfrm>
            <a:off x="2124365" y="3078255"/>
            <a:ext cx="51955"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31" name="Rectangle 121"/>
          <p:cNvSpPr>
            <a:spLocks noChangeArrowheads="1"/>
          </p:cNvSpPr>
          <p:nvPr/>
        </p:nvSpPr>
        <p:spPr bwMode="auto">
          <a:xfrm>
            <a:off x="2216728" y="3078255"/>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32" name="Rectangle 122"/>
          <p:cNvSpPr>
            <a:spLocks noChangeArrowheads="1"/>
          </p:cNvSpPr>
          <p:nvPr/>
        </p:nvSpPr>
        <p:spPr bwMode="auto">
          <a:xfrm>
            <a:off x="2270127" y="3078255"/>
            <a:ext cx="53397"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33" name="Rectangle 123"/>
          <p:cNvSpPr>
            <a:spLocks noChangeArrowheads="1"/>
          </p:cNvSpPr>
          <p:nvPr/>
        </p:nvSpPr>
        <p:spPr bwMode="auto">
          <a:xfrm>
            <a:off x="2362490" y="3078255"/>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34" name="Rectangle 124"/>
          <p:cNvSpPr>
            <a:spLocks noChangeArrowheads="1"/>
          </p:cNvSpPr>
          <p:nvPr/>
        </p:nvSpPr>
        <p:spPr bwMode="auto">
          <a:xfrm>
            <a:off x="2415888" y="3078255"/>
            <a:ext cx="51955"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35" name="Rectangle 125"/>
          <p:cNvSpPr>
            <a:spLocks noChangeArrowheads="1"/>
          </p:cNvSpPr>
          <p:nvPr/>
        </p:nvSpPr>
        <p:spPr bwMode="auto">
          <a:xfrm>
            <a:off x="2508250" y="3078255"/>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36" name="Rectangle 126"/>
          <p:cNvSpPr>
            <a:spLocks noChangeArrowheads="1"/>
          </p:cNvSpPr>
          <p:nvPr/>
        </p:nvSpPr>
        <p:spPr bwMode="auto">
          <a:xfrm>
            <a:off x="2561649" y="3078255"/>
            <a:ext cx="51955"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37" name="Rectangle 127"/>
          <p:cNvSpPr>
            <a:spLocks noChangeArrowheads="1"/>
          </p:cNvSpPr>
          <p:nvPr/>
        </p:nvSpPr>
        <p:spPr bwMode="auto">
          <a:xfrm>
            <a:off x="2654013" y="3078255"/>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38" name="Rectangle 128"/>
          <p:cNvSpPr>
            <a:spLocks noChangeArrowheads="1"/>
          </p:cNvSpPr>
          <p:nvPr/>
        </p:nvSpPr>
        <p:spPr bwMode="auto">
          <a:xfrm>
            <a:off x="2705968" y="3078255"/>
            <a:ext cx="53397"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39" name="Rectangle 129"/>
          <p:cNvSpPr>
            <a:spLocks noChangeArrowheads="1"/>
          </p:cNvSpPr>
          <p:nvPr/>
        </p:nvSpPr>
        <p:spPr bwMode="auto">
          <a:xfrm>
            <a:off x="2798330" y="3078255"/>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40" name="Rectangle 130"/>
          <p:cNvSpPr>
            <a:spLocks noChangeArrowheads="1"/>
          </p:cNvSpPr>
          <p:nvPr/>
        </p:nvSpPr>
        <p:spPr bwMode="auto">
          <a:xfrm>
            <a:off x="2851727" y="3078255"/>
            <a:ext cx="5339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41" name="Rectangle 131"/>
          <p:cNvSpPr>
            <a:spLocks noChangeArrowheads="1"/>
          </p:cNvSpPr>
          <p:nvPr/>
        </p:nvSpPr>
        <p:spPr bwMode="auto">
          <a:xfrm>
            <a:off x="2945536" y="3078255"/>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42" name="Rectangle 132"/>
          <p:cNvSpPr>
            <a:spLocks noChangeArrowheads="1"/>
          </p:cNvSpPr>
          <p:nvPr/>
        </p:nvSpPr>
        <p:spPr bwMode="auto">
          <a:xfrm>
            <a:off x="2997491" y="3078255"/>
            <a:ext cx="53397"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43" name="Rectangle 133"/>
          <p:cNvSpPr>
            <a:spLocks noChangeArrowheads="1"/>
          </p:cNvSpPr>
          <p:nvPr/>
        </p:nvSpPr>
        <p:spPr bwMode="auto">
          <a:xfrm>
            <a:off x="3089853" y="3078255"/>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44" name="Rectangle 134"/>
          <p:cNvSpPr>
            <a:spLocks noChangeArrowheads="1"/>
          </p:cNvSpPr>
          <p:nvPr/>
        </p:nvSpPr>
        <p:spPr bwMode="auto">
          <a:xfrm>
            <a:off x="3143250" y="3078255"/>
            <a:ext cx="5339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45" name="Rectangle 135"/>
          <p:cNvSpPr>
            <a:spLocks noChangeArrowheads="1"/>
          </p:cNvSpPr>
          <p:nvPr/>
        </p:nvSpPr>
        <p:spPr bwMode="auto">
          <a:xfrm>
            <a:off x="3237058" y="3078255"/>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46" name="Rectangle 136"/>
          <p:cNvSpPr>
            <a:spLocks noChangeArrowheads="1"/>
          </p:cNvSpPr>
          <p:nvPr/>
        </p:nvSpPr>
        <p:spPr bwMode="auto">
          <a:xfrm>
            <a:off x="3289013" y="3078255"/>
            <a:ext cx="53397"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47" name="Rectangle 137"/>
          <p:cNvSpPr>
            <a:spLocks noChangeArrowheads="1"/>
          </p:cNvSpPr>
          <p:nvPr/>
        </p:nvSpPr>
        <p:spPr bwMode="auto">
          <a:xfrm>
            <a:off x="3381376" y="3078255"/>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48" name="Rectangle 138"/>
          <p:cNvSpPr>
            <a:spLocks noChangeArrowheads="1"/>
          </p:cNvSpPr>
          <p:nvPr/>
        </p:nvSpPr>
        <p:spPr bwMode="auto">
          <a:xfrm>
            <a:off x="3434773" y="3078255"/>
            <a:ext cx="5339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49" name="Rectangle 139"/>
          <p:cNvSpPr>
            <a:spLocks noChangeArrowheads="1"/>
          </p:cNvSpPr>
          <p:nvPr/>
        </p:nvSpPr>
        <p:spPr bwMode="auto">
          <a:xfrm>
            <a:off x="3527137" y="3078255"/>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50" name="Rectangle 140"/>
          <p:cNvSpPr>
            <a:spLocks noChangeArrowheads="1"/>
          </p:cNvSpPr>
          <p:nvPr/>
        </p:nvSpPr>
        <p:spPr bwMode="auto">
          <a:xfrm>
            <a:off x="3580535" y="3078255"/>
            <a:ext cx="51955"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51" name="Rectangle 141"/>
          <p:cNvSpPr>
            <a:spLocks noChangeArrowheads="1"/>
          </p:cNvSpPr>
          <p:nvPr/>
        </p:nvSpPr>
        <p:spPr bwMode="auto">
          <a:xfrm>
            <a:off x="3672899" y="3078255"/>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52" name="Rectangle 142"/>
          <p:cNvSpPr>
            <a:spLocks noChangeArrowheads="1"/>
          </p:cNvSpPr>
          <p:nvPr/>
        </p:nvSpPr>
        <p:spPr bwMode="auto">
          <a:xfrm>
            <a:off x="3724853" y="3078255"/>
            <a:ext cx="53397"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53" name="Rectangle 143"/>
          <p:cNvSpPr>
            <a:spLocks noChangeArrowheads="1"/>
          </p:cNvSpPr>
          <p:nvPr/>
        </p:nvSpPr>
        <p:spPr bwMode="auto">
          <a:xfrm>
            <a:off x="3818659" y="3078255"/>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54" name="Rectangle 144"/>
          <p:cNvSpPr>
            <a:spLocks noChangeArrowheads="1"/>
          </p:cNvSpPr>
          <p:nvPr/>
        </p:nvSpPr>
        <p:spPr bwMode="auto">
          <a:xfrm>
            <a:off x="3872058" y="3078255"/>
            <a:ext cx="51955"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55" name="Rectangle 145"/>
          <p:cNvSpPr>
            <a:spLocks noChangeArrowheads="1"/>
          </p:cNvSpPr>
          <p:nvPr/>
        </p:nvSpPr>
        <p:spPr bwMode="auto">
          <a:xfrm>
            <a:off x="3964421" y="3078255"/>
            <a:ext cx="14432"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56" name="Rectangle 146"/>
          <p:cNvSpPr>
            <a:spLocks noChangeArrowheads="1"/>
          </p:cNvSpPr>
          <p:nvPr/>
        </p:nvSpPr>
        <p:spPr bwMode="auto">
          <a:xfrm>
            <a:off x="4016376" y="3078255"/>
            <a:ext cx="53397"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57" name="Rectangle 147"/>
          <p:cNvSpPr>
            <a:spLocks noChangeArrowheads="1"/>
          </p:cNvSpPr>
          <p:nvPr/>
        </p:nvSpPr>
        <p:spPr bwMode="auto">
          <a:xfrm>
            <a:off x="4110182" y="3078255"/>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58" name="Rectangle 148"/>
          <p:cNvSpPr>
            <a:spLocks noChangeArrowheads="1"/>
          </p:cNvSpPr>
          <p:nvPr/>
        </p:nvSpPr>
        <p:spPr bwMode="auto">
          <a:xfrm>
            <a:off x="4162136" y="3078255"/>
            <a:ext cx="5339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59" name="Rectangle 149"/>
          <p:cNvSpPr>
            <a:spLocks noChangeArrowheads="1"/>
          </p:cNvSpPr>
          <p:nvPr/>
        </p:nvSpPr>
        <p:spPr bwMode="auto">
          <a:xfrm>
            <a:off x="4254502" y="3078255"/>
            <a:ext cx="15875"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60" name="Rectangle 150"/>
          <p:cNvSpPr>
            <a:spLocks noChangeArrowheads="1"/>
          </p:cNvSpPr>
          <p:nvPr/>
        </p:nvSpPr>
        <p:spPr bwMode="auto">
          <a:xfrm>
            <a:off x="4307899" y="3078255"/>
            <a:ext cx="53397"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61" name="Rectangle 151"/>
          <p:cNvSpPr>
            <a:spLocks noChangeArrowheads="1"/>
          </p:cNvSpPr>
          <p:nvPr/>
        </p:nvSpPr>
        <p:spPr bwMode="auto">
          <a:xfrm>
            <a:off x="4401705" y="3078255"/>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62" name="Rectangle 152"/>
          <p:cNvSpPr>
            <a:spLocks noChangeArrowheads="1"/>
          </p:cNvSpPr>
          <p:nvPr/>
        </p:nvSpPr>
        <p:spPr bwMode="auto">
          <a:xfrm>
            <a:off x="4453661" y="3078255"/>
            <a:ext cx="54841"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63" name="Rectangle 153"/>
          <p:cNvSpPr>
            <a:spLocks noChangeArrowheads="1"/>
          </p:cNvSpPr>
          <p:nvPr/>
        </p:nvSpPr>
        <p:spPr bwMode="auto">
          <a:xfrm>
            <a:off x="4546023" y="3078255"/>
            <a:ext cx="14432"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64" name="Rectangle 154"/>
          <p:cNvSpPr>
            <a:spLocks noChangeArrowheads="1"/>
          </p:cNvSpPr>
          <p:nvPr/>
        </p:nvSpPr>
        <p:spPr bwMode="auto">
          <a:xfrm>
            <a:off x="4599422" y="3078255"/>
            <a:ext cx="53397"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65" name="Rectangle 155"/>
          <p:cNvSpPr>
            <a:spLocks noChangeArrowheads="1"/>
          </p:cNvSpPr>
          <p:nvPr/>
        </p:nvSpPr>
        <p:spPr bwMode="auto">
          <a:xfrm>
            <a:off x="4693228" y="3078255"/>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66" name="Rectangle 156"/>
          <p:cNvSpPr>
            <a:spLocks noChangeArrowheads="1"/>
          </p:cNvSpPr>
          <p:nvPr/>
        </p:nvSpPr>
        <p:spPr bwMode="auto">
          <a:xfrm>
            <a:off x="4745184" y="3078255"/>
            <a:ext cx="54841"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67" name="Rectangle 157"/>
          <p:cNvSpPr>
            <a:spLocks noChangeArrowheads="1"/>
          </p:cNvSpPr>
          <p:nvPr/>
        </p:nvSpPr>
        <p:spPr bwMode="auto">
          <a:xfrm>
            <a:off x="4837546" y="3078255"/>
            <a:ext cx="14432"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68" name="Rectangle 158"/>
          <p:cNvSpPr>
            <a:spLocks noChangeArrowheads="1"/>
          </p:cNvSpPr>
          <p:nvPr/>
        </p:nvSpPr>
        <p:spPr bwMode="auto">
          <a:xfrm>
            <a:off x="4889502" y="3078255"/>
            <a:ext cx="54841"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69" name="Rectangle 159"/>
          <p:cNvSpPr>
            <a:spLocks noChangeArrowheads="1"/>
          </p:cNvSpPr>
          <p:nvPr/>
        </p:nvSpPr>
        <p:spPr bwMode="auto">
          <a:xfrm>
            <a:off x="4983309" y="3078255"/>
            <a:ext cx="14432"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70" name="Rectangle 160"/>
          <p:cNvSpPr>
            <a:spLocks noChangeArrowheads="1"/>
          </p:cNvSpPr>
          <p:nvPr/>
        </p:nvSpPr>
        <p:spPr bwMode="auto">
          <a:xfrm>
            <a:off x="5036704" y="3078255"/>
            <a:ext cx="5339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71" name="Rectangle 161"/>
          <p:cNvSpPr>
            <a:spLocks noChangeArrowheads="1"/>
          </p:cNvSpPr>
          <p:nvPr/>
        </p:nvSpPr>
        <p:spPr bwMode="auto">
          <a:xfrm>
            <a:off x="5129068" y="3078255"/>
            <a:ext cx="14432"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72" name="Rectangle 162"/>
          <p:cNvSpPr>
            <a:spLocks noChangeArrowheads="1"/>
          </p:cNvSpPr>
          <p:nvPr/>
        </p:nvSpPr>
        <p:spPr bwMode="auto">
          <a:xfrm>
            <a:off x="5182468" y="3078255"/>
            <a:ext cx="53397"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73" name="Rectangle 163"/>
          <p:cNvSpPr>
            <a:spLocks noChangeArrowheads="1"/>
          </p:cNvSpPr>
          <p:nvPr/>
        </p:nvSpPr>
        <p:spPr bwMode="auto">
          <a:xfrm>
            <a:off x="5274830" y="3078255"/>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74" name="Rectangle 165"/>
          <p:cNvSpPr>
            <a:spLocks noChangeArrowheads="1"/>
          </p:cNvSpPr>
          <p:nvPr/>
        </p:nvSpPr>
        <p:spPr bwMode="auto">
          <a:xfrm>
            <a:off x="3408796" y="1653737"/>
            <a:ext cx="11546" cy="523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75" name="Rectangle 166"/>
          <p:cNvSpPr>
            <a:spLocks noChangeArrowheads="1"/>
          </p:cNvSpPr>
          <p:nvPr/>
        </p:nvSpPr>
        <p:spPr bwMode="auto">
          <a:xfrm>
            <a:off x="3408796" y="1744499"/>
            <a:ext cx="11546"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76" name="Rectangle 167"/>
          <p:cNvSpPr>
            <a:spLocks noChangeArrowheads="1"/>
          </p:cNvSpPr>
          <p:nvPr/>
        </p:nvSpPr>
        <p:spPr bwMode="auto">
          <a:xfrm>
            <a:off x="3408796" y="1795265"/>
            <a:ext cx="11546" cy="523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77" name="Rectangle 168"/>
          <p:cNvSpPr>
            <a:spLocks noChangeArrowheads="1"/>
          </p:cNvSpPr>
          <p:nvPr/>
        </p:nvSpPr>
        <p:spPr bwMode="auto">
          <a:xfrm>
            <a:off x="3408796" y="1886027"/>
            <a:ext cx="11546"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78" name="Rectangle 169"/>
          <p:cNvSpPr>
            <a:spLocks noChangeArrowheads="1"/>
          </p:cNvSpPr>
          <p:nvPr/>
        </p:nvSpPr>
        <p:spPr bwMode="auto">
          <a:xfrm>
            <a:off x="3408796" y="1936794"/>
            <a:ext cx="11546" cy="507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79" name="Rectangle 170"/>
          <p:cNvSpPr>
            <a:spLocks noChangeArrowheads="1"/>
          </p:cNvSpPr>
          <p:nvPr/>
        </p:nvSpPr>
        <p:spPr bwMode="auto">
          <a:xfrm>
            <a:off x="3408796" y="2024480"/>
            <a:ext cx="11546" cy="153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80" name="Rectangle 171"/>
          <p:cNvSpPr>
            <a:spLocks noChangeArrowheads="1"/>
          </p:cNvSpPr>
          <p:nvPr/>
        </p:nvSpPr>
        <p:spPr bwMode="auto">
          <a:xfrm>
            <a:off x="3408796" y="2078324"/>
            <a:ext cx="11546" cy="507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81" name="Rectangle 172"/>
          <p:cNvSpPr>
            <a:spLocks noChangeArrowheads="1"/>
          </p:cNvSpPr>
          <p:nvPr/>
        </p:nvSpPr>
        <p:spPr bwMode="auto">
          <a:xfrm>
            <a:off x="3408796" y="2167547"/>
            <a:ext cx="11546" cy="138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82" name="Rectangle 173"/>
          <p:cNvSpPr>
            <a:spLocks noChangeArrowheads="1"/>
          </p:cNvSpPr>
          <p:nvPr/>
        </p:nvSpPr>
        <p:spPr bwMode="auto">
          <a:xfrm>
            <a:off x="3408796" y="2219852"/>
            <a:ext cx="11546" cy="507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83" name="Rectangle 174"/>
          <p:cNvSpPr>
            <a:spLocks noChangeArrowheads="1"/>
          </p:cNvSpPr>
          <p:nvPr/>
        </p:nvSpPr>
        <p:spPr bwMode="auto">
          <a:xfrm>
            <a:off x="3408796" y="2309076"/>
            <a:ext cx="11546" cy="107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84" name="Rectangle 175"/>
          <p:cNvSpPr>
            <a:spLocks noChangeArrowheads="1"/>
          </p:cNvSpPr>
          <p:nvPr/>
        </p:nvSpPr>
        <p:spPr bwMode="auto">
          <a:xfrm>
            <a:off x="3408796" y="2359841"/>
            <a:ext cx="11546" cy="523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85" name="Rectangle 176"/>
          <p:cNvSpPr>
            <a:spLocks noChangeArrowheads="1"/>
          </p:cNvSpPr>
          <p:nvPr/>
        </p:nvSpPr>
        <p:spPr bwMode="auto">
          <a:xfrm>
            <a:off x="3408796" y="2449067"/>
            <a:ext cx="11546" cy="138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86" name="Rectangle 177"/>
          <p:cNvSpPr>
            <a:spLocks noChangeArrowheads="1"/>
          </p:cNvSpPr>
          <p:nvPr/>
        </p:nvSpPr>
        <p:spPr bwMode="auto">
          <a:xfrm>
            <a:off x="3408796" y="2499833"/>
            <a:ext cx="11546" cy="523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87" name="Rectangle 178"/>
          <p:cNvSpPr>
            <a:spLocks noChangeArrowheads="1"/>
          </p:cNvSpPr>
          <p:nvPr/>
        </p:nvSpPr>
        <p:spPr bwMode="auto">
          <a:xfrm>
            <a:off x="3408796" y="2592133"/>
            <a:ext cx="11546" cy="107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88" name="Rectangle 179"/>
          <p:cNvSpPr>
            <a:spLocks noChangeArrowheads="1"/>
          </p:cNvSpPr>
          <p:nvPr/>
        </p:nvSpPr>
        <p:spPr bwMode="auto">
          <a:xfrm>
            <a:off x="3408796" y="2642899"/>
            <a:ext cx="11546" cy="507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89" name="Rectangle 180"/>
          <p:cNvSpPr>
            <a:spLocks noChangeArrowheads="1"/>
          </p:cNvSpPr>
          <p:nvPr/>
        </p:nvSpPr>
        <p:spPr bwMode="auto">
          <a:xfrm>
            <a:off x="3408796" y="2733663"/>
            <a:ext cx="11546" cy="107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90" name="Rectangle 181"/>
          <p:cNvSpPr>
            <a:spLocks noChangeArrowheads="1"/>
          </p:cNvSpPr>
          <p:nvPr/>
        </p:nvSpPr>
        <p:spPr bwMode="auto">
          <a:xfrm>
            <a:off x="3408796" y="2784430"/>
            <a:ext cx="11546" cy="507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91" name="Rectangle 182"/>
          <p:cNvSpPr>
            <a:spLocks noChangeArrowheads="1"/>
          </p:cNvSpPr>
          <p:nvPr/>
        </p:nvSpPr>
        <p:spPr bwMode="auto">
          <a:xfrm>
            <a:off x="3408796" y="2872115"/>
            <a:ext cx="11546" cy="153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92" name="Rectangle 183"/>
          <p:cNvSpPr>
            <a:spLocks noChangeArrowheads="1"/>
          </p:cNvSpPr>
          <p:nvPr/>
        </p:nvSpPr>
        <p:spPr bwMode="auto">
          <a:xfrm>
            <a:off x="3408796" y="2924420"/>
            <a:ext cx="11546" cy="507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93" name="Rectangle 184"/>
          <p:cNvSpPr>
            <a:spLocks noChangeArrowheads="1"/>
          </p:cNvSpPr>
          <p:nvPr/>
        </p:nvSpPr>
        <p:spPr bwMode="auto">
          <a:xfrm>
            <a:off x="3408796" y="3015181"/>
            <a:ext cx="11546"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94" name="Rectangle 185"/>
          <p:cNvSpPr>
            <a:spLocks noChangeArrowheads="1"/>
          </p:cNvSpPr>
          <p:nvPr/>
        </p:nvSpPr>
        <p:spPr bwMode="auto">
          <a:xfrm>
            <a:off x="3408796" y="3065948"/>
            <a:ext cx="11546" cy="507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95" name="Rectangle 186"/>
          <p:cNvSpPr>
            <a:spLocks noChangeArrowheads="1"/>
          </p:cNvSpPr>
          <p:nvPr/>
        </p:nvSpPr>
        <p:spPr bwMode="auto">
          <a:xfrm>
            <a:off x="3408796" y="3155173"/>
            <a:ext cx="11546"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96" name="Rectangle 187"/>
          <p:cNvSpPr>
            <a:spLocks noChangeArrowheads="1"/>
          </p:cNvSpPr>
          <p:nvPr/>
        </p:nvSpPr>
        <p:spPr bwMode="auto">
          <a:xfrm>
            <a:off x="3408796" y="3205939"/>
            <a:ext cx="11546" cy="538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97" name="Rectangle 188"/>
          <p:cNvSpPr>
            <a:spLocks noChangeArrowheads="1"/>
          </p:cNvSpPr>
          <p:nvPr/>
        </p:nvSpPr>
        <p:spPr bwMode="auto">
          <a:xfrm>
            <a:off x="3408796" y="3296702"/>
            <a:ext cx="11546" cy="138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98" name="Rectangle 189"/>
          <p:cNvSpPr>
            <a:spLocks noChangeArrowheads="1"/>
          </p:cNvSpPr>
          <p:nvPr/>
        </p:nvSpPr>
        <p:spPr bwMode="auto">
          <a:xfrm>
            <a:off x="3408796" y="3347468"/>
            <a:ext cx="11546" cy="523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399" name="Rectangle 190"/>
          <p:cNvSpPr>
            <a:spLocks noChangeArrowheads="1"/>
          </p:cNvSpPr>
          <p:nvPr/>
        </p:nvSpPr>
        <p:spPr bwMode="auto">
          <a:xfrm>
            <a:off x="3408796" y="3439772"/>
            <a:ext cx="11546" cy="1076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00" name="Rectangle 191"/>
          <p:cNvSpPr>
            <a:spLocks noChangeArrowheads="1"/>
          </p:cNvSpPr>
          <p:nvPr/>
        </p:nvSpPr>
        <p:spPr bwMode="auto">
          <a:xfrm>
            <a:off x="3408796" y="3488996"/>
            <a:ext cx="11546" cy="523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01" name="Rectangle 192"/>
          <p:cNvSpPr>
            <a:spLocks noChangeArrowheads="1"/>
          </p:cNvSpPr>
          <p:nvPr/>
        </p:nvSpPr>
        <p:spPr bwMode="auto">
          <a:xfrm>
            <a:off x="3408796" y="3579760"/>
            <a:ext cx="11546"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02" name="Rectangle 193"/>
          <p:cNvSpPr>
            <a:spLocks noChangeArrowheads="1"/>
          </p:cNvSpPr>
          <p:nvPr/>
        </p:nvSpPr>
        <p:spPr bwMode="auto">
          <a:xfrm>
            <a:off x="3408796" y="3630526"/>
            <a:ext cx="11546" cy="507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03" name="Rectangle 194"/>
          <p:cNvSpPr>
            <a:spLocks noChangeArrowheads="1"/>
          </p:cNvSpPr>
          <p:nvPr/>
        </p:nvSpPr>
        <p:spPr bwMode="auto">
          <a:xfrm>
            <a:off x="3408796" y="3719749"/>
            <a:ext cx="11546" cy="138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04" name="Rectangle 195"/>
          <p:cNvSpPr>
            <a:spLocks noChangeArrowheads="1"/>
          </p:cNvSpPr>
          <p:nvPr/>
        </p:nvSpPr>
        <p:spPr bwMode="auto">
          <a:xfrm>
            <a:off x="3408796" y="3772054"/>
            <a:ext cx="11546" cy="507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05" name="Rectangle 196"/>
          <p:cNvSpPr>
            <a:spLocks noChangeArrowheads="1"/>
          </p:cNvSpPr>
          <p:nvPr/>
        </p:nvSpPr>
        <p:spPr bwMode="auto">
          <a:xfrm>
            <a:off x="3408796" y="3861279"/>
            <a:ext cx="11546" cy="138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06" name="Rectangle 197"/>
          <p:cNvSpPr>
            <a:spLocks noChangeArrowheads="1"/>
          </p:cNvSpPr>
          <p:nvPr/>
        </p:nvSpPr>
        <p:spPr bwMode="auto">
          <a:xfrm>
            <a:off x="3408796" y="3912045"/>
            <a:ext cx="11546" cy="523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07" name="Rectangle 198"/>
          <p:cNvSpPr>
            <a:spLocks noChangeArrowheads="1"/>
          </p:cNvSpPr>
          <p:nvPr/>
        </p:nvSpPr>
        <p:spPr bwMode="auto">
          <a:xfrm>
            <a:off x="3408796" y="4002808"/>
            <a:ext cx="11546"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08" name="Rectangle 199"/>
          <p:cNvSpPr>
            <a:spLocks noChangeArrowheads="1"/>
          </p:cNvSpPr>
          <p:nvPr/>
        </p:nvSpPr>
        <p:spPr bwMode="auto">
          <a:xfrm>
            <a:off x="3408796" y="4053576"/>
            <a:ext cx="11546" cy="523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09" name="Rectangle 200"/>
          <p:cNvSpPr>
            <a:spLocks noChangeArrowheads="1"/>
          </p:cNvSpPr>
          <p:nvPr/>
        </p:nvSpPr>
        <p:spPr bwMode="auto">
          <a:xfrm>
            <a:off x="3408796" y="4144336"/>
            <a:ext cx="11546" cy="12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10" name="Rectangle 201"/>
          <p:cNvSpPr>
            <a:spLocks noChangeArrowheads="1"/>
          </p:cNvSpPr>
          <p:nvPr/>
        </p:nvSpPr>
        <p:spPr bwMode="auto">
          <a:xfrm>
            <a:off x="3408796" y="4195104"/>
            <a:ext cx="11546" cy="523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11" name="Rectangle 202"/>
          <p:cNvSpPr>
            <a:spLocks noChangeArrowheads="1"/>
          </p:cNvSpPr>
          <p:nvPr/>
        </p:nvSpPr>
        <p:spPr bwMode="auto">
          <a:xfrm>
            <a:off x="3408796" y="4284328"/>
            <a:ext cx="11546" cy="138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12" name="Rectangle 203"/>
          <p:cNvSpPr>
            <a:spLocks noChangeArrowheads="1"/>
          </p:cNvSpPr>
          <p:nvPr/>
        </p:nvSpPr>
        <p:spPr bwMode="auto">
          <a:xfrm>
            <a:off x="3408796" y="4335094"/>
            <a:ext cx="11546" cy="507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13" name="Rectangle 204"/>
          <p:cNvSpPr>
            <a:spLocks noChangeArrowheads="1"/>
          </p:cNvSpPr>
          <p:nvPr/>
        </p:nvSpPr>
        <p:spPr bwMode="auto">
          <a:xfrm>
            <a:off x="3408796" y="4427397"/>
            <a:ext cx="11546" cy="1076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14" name="Rectangle 205"/>
          <p:cNvSpPr>
            <a:spLocks noChangeArrowheads="1"/>
          </p:cNvSpPr>
          <p:nvPr/>
        </p:nvSpPr>
        <p:spPr bwMode="auto">
          <a:xfrm>
            <a:off x="3408796" y="4478163"/>
            <a:ext cx="11546" cy="399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15" name="Rectangle 206"/>
          <p:cNvSpPr>
            <a:spLocks noChangeArrowheads="1"/>
          </p:cNvSpPr>
          <p:nvPr/>
        </p:nvSpPr>
        <p:spPr bwMode="auto">
          <a:xfrm>
            <a:off x="3395807" y="1641430"/>
            <a:ext cx="12989" cy="5076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16" name="Rectangle 207"/>
          <p:cNvSpPr>
            <a:spLocks noChangeArrowheads="1"/>
          </p:cNvSpPr>
          <p:nvPr/>
        </p:nvSpPr>
        <p:spPr bwMode="auto">
          <a:xfrm>
            <a:off x="3395807" y="1730654"/>
            <a:ext cx="12989" cy="1384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17" name="Rectangle 208"/>
          <p:cNvSpPr>
            <a:spLocks noChangeArrowheads="1"/>
          </p:cNvSpPr>
          <p:nvPr/>
        </p:nvSpPr>
        <p:spPr bwMode="auto">
          <a:xfrm>
            <a:off x="3395807" y="1782958"/>
            <a:ext cx="12989" cy="5076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18" name="Rectangle 209"/>
          <p:cNvSpPr>
            <a:spLocks noChangeArrowheads="1"/>
          </p:cNvSpPr>
          <p:nvPr/>
        </p:nvSpPr>
        <p:spPr bwMode="auto">
          <a:xfrm>
            <a:off x="3395807" y="1872183"/>
            <a:ext cx="12989" cy="1384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19" name="Rectangle 210"/>
          <p:cNvSpPr>
            <a:spLocks noChangeArrowheads="1"/>
          </p:cNvSpPr>
          <p:nvPr/>
        </p:nvSpPr>
        <p:spPr bwMode="auto">
          <a:xfrm>
            <a:off x="3395807" y="1922947"/>
            <a:ext cx="12989" cy="5076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20" name="Rectangle 211"/>
          <p:cNvSpPr>
            <a:spLocks noChangeArrowheads="1"/>
          </p:cNvSpPr>
          <p:nvPr/>
        </p:nvSpPr>
        <p:spPr bwMode="auto">
          <a:xfrm>
            <a:off x="3395807" y="2013711"/>
            <a:ext cx="12989" cy="1076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21" name="Rectangle 212"/>
          <p:cNvSpPr>
            <a:spLocks noChangeArrowheads="1"/>
          </p:cNvSpPr>
          <p:nvPr/>
        </p:nvSpPr>
        <p:spPr bwMode="auto">
          <a:xfrm>
            <a:off x="3395807" y="2064477"/>
            <a:ext cx="12989" cy="52304"/>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22" name="Rectangle 213"/>
          <p:cNvSpPr>
            <a:spLocks noChangeArrowheads="1"/>
          </p:cNvSpPr>
          <p:nvPr/>
        </p:nvSpPr>
        <p:spPr bwMode="auto">
          <a:xfrm>
            <a:off x="3395807" y="2155240"/>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23" name="Rectangle 214"/>
          <p:cNvSpPr>
            <a:spLocks noChangeArrowheads="1"/>
          </p:cNvSpPr>
          <p:nvPr/>
        </p:nvSpPr>
        <p:spPr bwMode="auto">
          <a:xfrm>
            <a:off x="3395807" y="2206005"/>
            <a:ext cx="12989" cy="52304"/>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24" name="Rectangle 215"/>
          <p:cNvSpPr>
            <a:spLocks noChangeArrowheads="1"/>
          </p:cNvSpPr>
          <p:nvPr/>
        </p:nvSpPr>
        <p:spPr bwMode="auto">
          <a:xfrm>
            <a:off x="3395807" y="2295231"/>
            <a:ext cx="12989" cy="1384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25" name="Rectangle 216"/>
          <p:cNvSpPr>
            <a:spLocks noChangeArrowheads="1"/>
          </p:cNvSpPr>
          <p:nvPr/>
        </p:nvSpPr>
        <p:spPr bwMode="auto">
          <a:xfrm>
            <a:off x="3395807" y="2345997"/>
            <a:ext cx="12989" cy="52304"/>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26" name="Rectangle 217"/>
          <p:cNvSpPr>
            <a:spLocks noChangeArrowheads="1"/>
          </p:cNvSpPr>
          <p:nvPr/>
        </p:nvSpPr>
        <p:spPr bwMode="auto">
          <a:xfrm>
            <a:off x="3395807" y="2438297"/>
            <a:ext cx="12989" cy="1076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27" name="Rectangle 218"/>
          <p:cNvSpPr>
            <a:spLocks noChangeArrowheads="1"/>
          </p:cNvSpPr>
          <p:nvPr/>
        </p:nvSpPr>
        <p:spPr bwMode="auto">
          <a:xfrm>
            <a:off x="3395807" y="2489063"/>
            <a:ext cx="12989" cy="5076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28" name="Rectangle 219"/>
          <p:cNvSpPr>
            <a:spLocks noChangeArrowheads="1"/>
          </p:cNvSpPr>
          <p:nvPr/>
        </p:nvSpPr>
        <p:spPr bwMode="auto">
          <a:xfrm>
            <a:off x="3395807" y="2576752"/>
            <a:ext cx="12989" cy="15384"/>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29" name="Rectangle 220"/>
          <p:cNvSpPr>
            <a:spLocks noChangeArrowheads="1"/>
          </p:cNvSpPr>
          <p:nvPr/>
        </p:nvSpPr>
        <p:spPr bwMode="auto">
          <a:xfrm>
            <a:off x="3395807" y="2630594"/>
            <a:ext cx="12989" cy="5076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30" name="Rectangle 221"/>
          <p:cNvSpPr>
            <a:spLocks noChangeArrowheads="1"/>
          </p:cNvSpPr>
          <p:nvPr/>
        </p:nvSpPr>
        <p:spPr bwMode="auto">
          <a:xfrm>
            <a:off x="3395807" y="2718280"/>
            <a:ext cx="12989" cy="15384"/>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31" name="Rectangle 222"/>
          <p:cNvSpPr>
            <a:spLocks noChangeArrowheads="1"/>
          </p:cNvSpPr>
          <p:nvPr/>
        </p:nvSpPr>
        <p:spPr bwMode="auto">
          <a:xfrm>
            <a:off x="3395807" y="2770586"/>
            <a:ext cx="12989" cy="5076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32" name="Rectangle 223"/>
          <p:cNvSpPr>
            <a:spLocks noChangeArrowheads="1"/>
          </p:cNvSpPr>
          <p:nvPr/>
        </p:nvSpPr>
        <p:spPr bwMode="auto">
          <a:xfrm>
            <a:off x="3395807" y="2861349"/>
            <a:ext cx="12989" cy="10769"/>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33" name="Rectangle 224"/>
          <p:cNvSpPr>
            <a:spLocks noChangeArrowheads="1"/>
          </p:cNvSpPr>
          <p:nvPr/>
        </p:nvSpPr>
        <p:spPr bwMode="auto">
          <a:xfrm>
            <a:off x="3395807" y="2912113"/>
            <a:ext cx="12989" cy="52304"/>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34" name="Rectangle 225"/>
          <p:cNvSpPr>
            <a:spLocks noChangeArrowheads="1"/>
          </p:cNvSpPr>
          <p:nvPr/>
        </p:nvSpPr>
        <p:spPr bwMode="auto">
          <a:xfrm>
            <a:off x="3395807" y="3001338"/>
            <a:ext cx="12989" cy="1384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35" name="Rectangle 226"/>
          <p:cNvSpPr>
            <a:spLocks noChangeArrowheads="1"/>
          </p:cNvSpPr>
          <p:nvPr/>
        </p:nvSpPr>
        <p:spPr bwMode="auto">
          <a:xfrm>
            <a:off x="3395807" y="3052103"/>
            <a:ext cx="12989" cy="52304"/>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36" name="Rectangle 227"/>
          <p:cNvSpPr>
            <a:spLocks noChangeArrowheads="1"/>
          </p:cNvSpPr>
          <p:nvPr/>
        </p:nvSpPr>
        <p:spPr bwMode="auto">
          <a:xfrm>
            <a:off x="3395807" y="3142865"/>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37" name="Rectangle 228"/>
          <p:cNvSpPr>
            <a:spLocks noChangeArrowheads="1"/>
          </p:cNvSpPr>
          <p:nvPr/>
        </p:nvSpPr>
        <p:spPr bwMode="auto">
          <a:xfrm>
            <a:off x="3395807" y="3193633"/>
            <a:ext cx="12989" cy="52304"/>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38" name="Rectangle 229"/>
          <p:cNvSpPr>
            <a:spLocks noChangeArrowheads="1"/>
          </p:cNvSpPr>
          <p:nvPr/>
        </p:nvSpPr>
        <p:spPr bwMode="auto">
          <a:xfrm>
            <a:off x="3395807" y="3285936"/>
            <a:ext cx="12989" cy="10769"/>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39" name="Rectangle 230"/>
          <p:cNvSpPr>
            <a:spLocks noChangeArrowheads="1"/>
          </p:cNvSpPr>
          <p:nvPr/>
        </p:nvSpPr>
        <p:spPr bwMode="auto">
          <a:xfrm>
            <a:off x="3395807" y="3336700"/>
            <a:ext cx="12989" cy="5076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40" name="Rectangle 231"/>
          <p:cNvSpPr>
            <a:spLocks noChangeArrowheads="1"/>
          </p:cNvSpPr>
          <p:nvPr/>
        </p:nvSpPr>
        <p:spPr bwMode="auto">
          <a:xfrm>
            <a:off x="3395807" y="3424387"/>
            <a:ext cx="12989" cy="15384"/>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41" name="Rectangle 232"/>
          <p:cNvSpPr>
            <a:spLocks noChangeArrowheads="1"/>
          </p:cNvSpPr>
          <p:nvPr/>
        </p:nvSpPr>
        <p:spPr bwMode="auto">
          <a:xfrm>
            <a:off x="3395807" y="3476690"/>
            <a:ext cx="12989" cy="5076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42" name="Rectangle 233"/>
          <p:cNvSpPr>
            <a:spLocks noChangeArrowheads="1"/>
          </p:cNvSpPr>
          <p:nvPr/>
        </p:nvSpPr>
        <p:spPr bwMode="auto">
          <a:xfrm>
            <a:off x="3395807" y="3565915"/>
            <a:ext cx="12989" cy="1384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43" name="Rectangle 234"/>
          <p:cNvSpPr>
            <a:spLocks noChangeArrowheads="1"/>
          </p:cNvSpPr>
          <p:nvPr/>
        </p:nvSpPr>
        <p:spPr bwMode="auto">
          <a:xfrm>
            <a:off x="3395807" y="3618218"/>
            <a:ext cx="12989" cy="5076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44" name="Rectangle 235"/>
          <p:cNvSpPr>
            <a:spLocks noChangeArrowheads="1"/>
          </p:cNvSpPr>
          <p:nvPr/>
        </p:nvSpPr>
        <p:spPr bwMode="auto">
          <a:xfrm>
            <a:off x="3395807" y="3707443"/>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45" name="Rectangle 236"/>
          <p:cNvSpPr>
            <a:spLocks noChangeArrowheads="1"/>
          </p:cNvSpPr>
          <p:nvPr/>
        </p:nvSpPr>
        <p:spPr bwMode="auto">
          <a:xfrm>
            <a:off x="3395807" y="3758209"/>
            <a:ext cx="12989" cy="52304"/>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46" name="Rectangle 237"/>
          <p:cNvSpPr>
            <a:spLocks noChangeArrowheads="1"/>
          </p:cNvSpPr>
          <p:nvPr/>
        </p:nvSpPr>
        <p:spPr bwMode="auto">
          <a:xfrm>
            <a:off x="3395807" y="3848972"/>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47" name="Rectangle 238"/>
          <p:cNvSpPr>
            <a:spLocks noChangeArrowheads="1"/>
          </p:cNvSpPr>
          <p:nvPr/>
        </p:nvSpPr>
        <p:spPr bwMode="auto">
          <a:xfrm>
            <a:off x="3395807" y="3899740"/>
            <a:ext cx="12989" cy="52304"/>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48" name="Rectangle 239"/>
          <p:cNvSpPr>
            <a:spLocks noChangeArrowheads="1"/>
          </p:cNvSpPr>
          <p:nvPr/>
        </p:nvSpPr>
        <p:spPr bwMode="auto">
          <a:xfrm>
            <a:off x="3395807" y="3990501"/>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49" name="Rectangle 240"/>
          <p:cNvSpPr>
            <a:spLocks noChangeArrowheads="1"/>
          </p:cNvSpPr>
          <p:nvPr/>
        </p:nvSpPr>
        <p:spPr bwMode="auto">
          <a:xfrm>
            <a:off x="3395807" y="4041268"/>
            <a:ext cx="12989" cy="5076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50" name="Rectangle 241"/>
          <p:cNvSpPr>
            <a:spLocks noChangeArrowheads="1"/>
          </p:cNvSpPr>
          <p:nvPr/>
        </p:nvSpPr>
        <p:spPr bwMode="auto">
          <a:xfrm>
            <a:off x="3395807" y="4132029"/>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51" name="Rectangle 242"/>
          <p:cNvSpPr>
            <a:spLocks noChangeArrowheads="1"/>
          </p:cNvSpPr>
          <p:nvPr/>
        </p:nvSpPr>
        <p:spPr bwMode="auto">
          <a:xfrm>
            <a:off x="3395807" y="4182796"/>
            <a:ext cx="12989" cy="5076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52" name="Rectangle 243"/>
          <p:cNvSpPr>
            <a:spLocks noChangeArrowheads="1"/>
          </p:cNvSpPr>
          <p:nvPr/>
        </p:nvSpPr>
        <p:spPr bwMode="auto">
          <a:xfrm>
            <a:off x="3395807" y="4272021"/>
            <a:ext cx="12989" cy="1230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53" name="Rectangle 244"/>
          <p:cNvSpPr>
            <a:spLocks noChangeArrowheads="1"/>
          </p:cNvSpPr>
          <p:nvPr/>
        </p:nvSpPr>
        <p:spPr bwMode="auto">
          <a:xfrm>
            <a:off x="3395807" y="4324327"/>
            <a:ext cx="12989" cy="5076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54" name="Rectangle 245"/>
          <p:cNvSpPr>
            <a:spLocks noChangeArrowheads="1"/>
          </p:cNvSpPr>
          <p:nvPr/>
        </p:nvSpPr>
        <p:spPr bwMode="auto">
          <a:xfrm>
            <a:off x="3395807" y="4412011"/>
            <a:ext cx="12989" cy="15384"/>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55" name="Rectangle 246"/>
          <p:cNvSpPr>
            <a:spLocks noChangeArrowheads="1"/>
          </p:cNvSpPr>
          <p:nvPr/>
        </p:nvSpPr>
        <p:spPr bwMode="auto">
          <a:xfrm>
            <a:off x="3395807" y="4464316"/>
            <a:ext cx="12989" cy="41536"/>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1448" name="Rectangle 248"/>
          <p:cNvSpPr>
            <a:spLocks noChangeArrowheads="1"/>
          </p:cNvSpPr>
          <p:nvPr/>
        </p:nvSpPr>
        <p:spPr bwMode="auto">
          <a:xfrm>
            <a:off x="2583297" y="3235170"/>
            <a:ext cx="307777" cy="276999"/>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СТ</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3457" name="Oval 250"/>
          <p:cNvSpPr>
            <a:spLocks noChangeArrowheads="1"/>
          </p:cNvSpPr>
          <p:nvPr/>
        </p:nvSpPr>
        <p:spPr bwMode="auto">
          <a:xfrm>
            <a:off x="4410366" y="3667447"/>
            <a:ext cx="124114" cy="11845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58" name="Oval 251"/>
          <p:cNvSpPr>
            <a:spLocks noChangeArrowheads="1"/>
          </p:cNvSpPr>
          <p:nvPr/>
        </p:nvSpPr>
        <p:spPr bwMode="auto">
          <a:xfrm>
            <a:off x="4410364" y="3667446"/>
            <a:ext cx="98136" cy="92301"/>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59" name="Oval 252"/>
          <p:cNvSpPr>
            <a:spLocks noChangeArrowheads="1"/>
          </p:cNvSpPr>
          <p:nvPr/>
        </p:nvSpPr>
        <p:spPr bwMode="auto">
          <a:xfrm>
            <a:off x="4395933" y="3653603"/>
            <a:ext cx="125558" cy="11845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1453" name="Rectangle 253"/>
          <p:cNvSpPr>
            <a:spLocks noChangeArrowheads="1"/>
          </p:cNvSpPr>
          <p:nvPr/>
        </p:nvSpPr>
        <p:spPr bwMode="auto">
          <a:xfrm>
            <a:off x="4587877" y="3684370"/>
            <a:ext cx="166712" cy="276999"/>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У</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1456" name="Rectangle 256"/>
          <p:cNvSpPr>
            <a:spLocks noChangeArrowheads="1"/>
          </p:cNvSpPr>
          <p:nvPr/>
        </p:nvSpPr>
        <p:spPr bwMode="auto">
          <a:xfrm>
            <a:off x="3936999" y="2778277"/>
            <a:ext cx="166700" cy="276999"/>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В</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3462" name="Oval 257"/>
          <p:cNvSpPr>
            <a:spLocks noChangeArrowheads="1"/>
          </p:cNvSpPr>
          <p:nvPr/>
        </p:nvSpPr>
        <p:spPr bwMode="auto">
          <a:xfrm>
            <a:off x="3818661" y="2821351"/>
            <a:ext cx="122671" cy="11999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63" name="Oval 258"/>
          <p:cNvSpPr>
            <a:spLocks noChangeArrowheads="1"/>
          </p:cNvSpPr>
          <p:nvPr/>
        </p:nvSpPr>
        <p:spPr bwMode="auto">
          <a:xfrm>
            <a:off x="3818661" y="2821349"/>
            <a:ext cx="96694" cy="95379"/>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64" name="Oval 259"/>
          <p:cNvSpPr>
            <a:spLocks noChangeArrowheads="1"/>
          </p:cNvSpPr>
          <p:nvPr/>
        </p:nvSpPr>
        <p:spPr bwMode="auto">
          <a:xfrm>
            <a:off x="3804228" y="2809043"/>
            <a:ext cx="122671" cy="118455"/>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1460" name="Rectangle 260"/>
          <p:cNvSpPr>
            <a:spLocks noChangeArrowheads="1"/>
          </p:cNvSpPr>
          <p:nvPr/>
        </p:nvSpPr>
        <p:spPr bwMode="auto">
          <a:xfrm>
            <a:off x="3779695" y="2204470"/>
            <a:ext cx="153963" cy="276999"/>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Х</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3466" name="Oval 262"/>
          <p:cNvSpPr>
            <a:spLocks noChangeArrowheads="1"/>
          </p:cNvSpPr>
          <p:nvPr/>
        </p:nvSpPr>
        <p:spPr bwMode="auto">
          <a:xfrm>
            <a:off x="3593523" y="2219852"/>
            <a:ext cx="125558" cy="11999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67" name="Oval 263"/>
          <p:cNvSpPr>
            <a:spLocks noChangeArrowheads="1"/>
          </p:cNvSpPr>
          <p:nvPr/>
        </p:nvSpPr>
        <p:spPr bwMode="auto">
          <a:xfrm>
            <a:off x="3593524" y="2219852"/>
            <a:ext cx="96694" cy="95379"/>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68" name="Oval 264"/>
          <p:cNvSpPr>
            <a:spLocks noChangeArrowheads="1"/>
          </p:cNvSpPr>
          <p:nvPr/>
        </p:nvSpPr>
        <p:spPr bwMode="auto">
          <a:xfrm>
            <a:off x="3580536" y="2207544"/>
            <a:ext cx="124114" cy="11845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1465" name="Rectangle 265"/>
          <p:cNvSpPr>
            <a:spLocks noChangeArrowheads="1"/>
          </p:cNvSpPr>
          <p:nvPr/>
        </p:nvSpPr>
        <p:spPr bwMode="auto">
          <a:xfrm>
            <a:off x="4583545" y="1744501"/>
            <a:ext cx="551270" cy="276999"/>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Н </a:t>
            </a:r>
            <a:r>
              <a:rPr lang="en-US" b="1">
                <a:solidFill>
                  <a:srgbClr val="000000"/>
                </a:solidFill>
                <a:effectLst>
                  <a:outerShdw blurRad="38100" dist="38100" dir="2700000" algn="tl">
                    <a:srgbClr val="DDDDDD"/>
                  </a:outerShdw>
                </a:effectLst>
                <a:latin typeface="Arial" charset="0"/>
                <a:ea typeface="ＭＳ Ｐゴシック" charset="0"/>
                <a:cs typeface="ＭＳ Ｐゴシック" charset="0"/>
              </a:rPr>
              <a:t>(A)</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3470" name="Oval 267"/>
          <p:cNvSpPr>
            <a:spLocks noChangeArrowheads="1"/>
          </p:cNvSpPr>
          <p:nvPr/>
        </p:nvSpPr>
        <p:spPr bwMode="auto">
          <a:xfrm>
            <a:off x="4517160" y="2024480"/>
            <a:ext cx="122671" cy="12153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71" name="Oval 268"/>
          <p:cNvSpPr>
            <a:spLocks noChangeArrowheads="1"/>
          </p:cNvSpPr>
          <p:nvPr/>
        </p:nvSpPr>
        <p:spPr bwMode="auto">
          <a:xfrm>
            <a:off x="4517161" y="2024480"/>
            <a:ext cx="96694" cy="96917"/>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72" name="Oval 269"/>
          <p:cNvSpPr>
            <a:spLocks noChangeArrowheads="1"/>
          </p:cNvSpPr>
          <p:nvPr/>
        </p:nvSpPr>
        <p:spPr bwMode="auto">
          <a:xfrm>
            <a:off x="4501285" y="2012173"/>
            <a:ext cx="125556" cy="121531"/>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73" name="Oval 270"/>
          <p:cNvSpPr>
            <a:spLocks noChangeArrowheads="1"/>
          </p:cNvSpPr>
          <p:nvPr/>
        </p:nvSpPr>
        <p:spPr bwMode="auto">
          <a:xfrm>
            <a:off x="2195081" y="2656747"/>
            <a:ext cx="122670" cy="11845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74" name="Oval 271"/>
          <p:cNvSpPr>
            <a:spLocks noChangeArrowheads="1"/>
          </p:cNvSpPr>
          <p:nvPr/>
        </p:nvSpPr>
        <p:spPr bwMode="auto">
          <a:xfrm>
            <a:off x="2195081" y="2656745"/>
            <a:ext cx="98136" cy="93840"/>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75" name="Oval 272"/>
          <p:cNvSpPr>
            <a:spLocks noChangeArrowheads="1"/>
          </p:cNvSpPr>
          <p:nvPr/>
        </p:nvSpPr>
        <p:spPr bwMode="auto">
          <a:xfrm>
            <a:off x="2182092" y="2644439"/>
            <a:ext cx="124114" cy="119992"/>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1473" name="Rectangle 273"/>
          <p:cNvSpPr>
            <a:spLocks noChangeArrowheads="1"/>
          </p:cNvSpPr>
          <p:nvPr/>
        </p:nvSpPr>
        <p:spPr bwMode="auto">
          <a:xfrm>
            <a:off x="2398568" y="2639825"/>
            <a:ext cx="0" cy="307777"/>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defRPr/>
            </a:pPr>
            <a:endParaRPr lang="en-US" sz="2000">
              <a:solidFill>
                <a:srgbClr val="000000"/>
              </a:solidFill>
              <a:effectLst>
                <a:outerShdw blurRad="38100" dist="38100" dir="2700000" algn="tl">
                  <a:srgbClr val="C0C0C0"/>
                </a:outerShdw>
              </a:effectLst>
              <a:latin typeface="Arial" pitchFamily="34" charset="0"/>
              <a:ea typeface="ＭＳ Ｐゴシック" charset="0"/>
              <a:cs typeface="ＭＳ Ｐゴシック" charset="0"/>
            </a:endParaRPr>
          </a:p>
        </p:txBody>
      </p:sp>
      <p:sp>
        <p:nvSpPr>
          <p:cNvPr id="51474" name="Rectangle 274"/>
          <p:cNvSpPr>
            <a:spLocks noChangeArrowheads="1"/>
          </p:cNvSpPr>
          <p:nvPr/>
        </p:nvSpPr>
        <p:spPr bwMode="auto">
          <a:xfrm>
            <a:off x="2274457" y="2335229"/>
            <a:ext cx="156543" cy="307777"/>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sz="2000" b="1">
                <a:solidFill>
                  <a:srgbClr val="000000"/>
                </a:solidFill>
                <a:effectLst>
                  <a:outerShdw blurRad="38100" dist="38100" dir="2700000" algn="tl">
                    <a:srgbClr val="DDDDDD"/>
                  </a:outerShdw>
                </a:effectLst>
                <a:latin typeface="Arial" charset="0"/>
                <a:ea typeface="ＭＳ Ｐゴシック" charset="0"/>
                <a:cs typeface="ＭＳ Ｐゴシック" charset="0"/>
              </a:rPr>
              <a:t>К</a:t>
            </a:r>
            <a:endParaRPr lang="en-US" sz="32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3478" name="Oval 275"/>
          <p:cNvSpPr>
            <a:spLocks noChangeArrowheads="1"/>
          </p:cNvSpPr>
          <p:nvPr/>
        </p:nvSpPr>
        <p:spPr bwMode="auto">
          <a:xfrm>
            <a:off x="2254251" y="2938264"/>
            <a:ext cx="122671" cy="11999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79" name="Oval 276"/>
          <p:cNvSpPr>
            <a:spLocks noChangeArrowheads="1"/>
          </p:cNvSpPr>
          <p:nvPr/>
        </p:nvSpPr>
        <p:spPr bwMode="auto">
          <a:xfrm>
            <a:off x="2254251" y="2938264"/>
            <a:ext cx="96694" cy="92301"/>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80" name="Oval 277"/>
          <p:cNvSpPr>
            <a:spLocks noChangeArrowheads="1"/>
          </p:cNvSpPr>
          <p:nvPr/>
        </p:nvSpPr>
        <p:spPr bwMode="auto">
          <a:xfrm>
            <a:off x="2241262" y="2922881"/>
            <a:ext cx="121227" cy="121531"/>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1478" name="Rectangle 278"/>
          <p:cNvSpPr>
            <a:spLocks noChangeArrowheads="1"/>
          </p:cNvSpPr>
          <p:nvPr/>
        </p:nvSpPr>
        <p:spPr bwMode="auto">
          <a:xfrm>
            <a:off x="2081070" y="2764432"/>
            <a:ext cx="184345" cy="307777"/>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sz="2000" b="1">
                <a:solidFill>
                  <a:srgbClr val="000000"/>
                </a:solidFill>
                <a:effectLst>
                  <a:outerShdw blurRad="38100" dist="38100" dir="2700000" algn="tl">
                    <a:srgbClr val="DDDDDD"/>
                  </a:outerShdw>
                </a:effectLst>
                <a:latin typeface="Arial" charset="0"/>
                <a:ea typeface="ＭＳ Ｐゴシック" charset="0"/>
                <a:cs typeface="ＭＳ Ｐゴシック" charset="0"/>
              </a:rPr>
              <a:t>И</a:t>
            </a:r>
            <a:endParaRPr lang="en-US" sz="32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3482" name="Oval 280"/>
          <p:cNvSpPr>
            <a:spLocks noChangeArrowheads="1"/>
          </p:cNvSpPr>
          <p:nvPr/>
        </p:nvSpPr>
        <p:spPr bwMode="auto">
          <a:xfrm>
            <a:off x="2564536" y="2916727"/>
            <a:ext cx="124114" cy="12153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83" name="Oval 281"/>
          <p:cNvSpPr>
            <a:spLocks noChangeArrowheads="1"/>
          </p:cNvSpPr>
          <p:nvPr/>
        </p:nvSpPr>
        <p:spPr bwMode="auto">
          <a:xfrm>
            <a:off x="2564535" y="2916727"/>
            <a:ext cx="98136" cy="96917"/>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84" name="Oval 282"/>
          <p:cNvSpPr>
            <a:spLocks noChangeArrowheads="1"/>
          </p:cNvSpPr>
          <p:nvPr/>
        </p:nvSpPr>
        <p:spPr bwMode="auto">
          <a:xfrm>
            <a:off x="2550103" y="2904420"/>
            <a:ext cx="125556" cy="119992"/>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85" name="Oval 283"/>
          <p:cNvSpPr>
            <a:spLocks noChangeArrowheads="1"/>
          </p:cNvSpPr>
          <p:nvPr/>
        </p:nvSpPr>
        <p:spPr bwMode="auto">
          <a:xfrm>
            <a:off x="2212398" y="3702828"/>
            <a:ext cx="125556" cy="11999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86" name="Oval 284"/>
          <p:cNvSpPr>
            <a:spLocks noChangeArrowheads="1"/>
          </p:cNvSpPr>
          <p:nvPr/>
        </p:nvSpPr>
        <p:spPr bwMode="auto">
          <a:xfrm>
            <a:off x="2212398" y="3702828"/>
            <a:ext cx="98136" cy="95379"/>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87" name="Oval 285"/>
          <p:cNvSpPr>
            <a:spLocks noChangeArrowheads="1"/>
          </p:cNvSpPr>
          <p:nvPr/>
        </p:nvSpPr>
        <p:spPr bwMode="auto">
          <a:xfrm>
            <a:off x="2200854" y="3692061"/>
            <a:ext cx="122670" cy="118455"/>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1487" name="Rectangle 287"/>
          <p:cNvSpPr>
            <a:spLocks noChangeArrowheads="1"/>
          </p:cNvSpPr>
          <p:nvPr/>
        </p:nvSpPr>
        <p:spPr bwMode="auto">
          <a:xfrm>
            <a:off x="2335069" y="3558225"/>
            <a:ext cx="332611" cy="276999"/>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en-US" b="1">
                <a:solidFill>
                  <a:srgbClr val="000000"/>
                </a:solidFill>
                <a:effectLst>
                  <a:outerShdw blurRad="38100" dist="38100" dir="2700000" algn="tl">
                    <a:srgbClr val="DDDDDD"/>
                  </a:outerShdw>
                </a:effectLst>
                <a:latin typeface="Arial" charset="0"/>
                <a:ea typeface="ＭＳ Ｐゴシック" charset="0"/>
                <a:cs typeface="ＭＳ Ｐゴシック" charset="0"/>
              </a:rPr>
              <a:t>K</a:t>
            </a: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Б</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3489" name="Oval 288"/>
          <p:cNvSpPr>
            <a:spLocks noChangeArrowheads="1"/>
          </p:cNvSpPr>
          <p:nvPr/>
        </p:nvSpPr>
        <p:spPr bwMode="auto">
          <a:xfrm>
            <a:off x="2262909" y="4110495"/>
            <a:ext cx="122671" cy="12153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90" name="Oval 289"/>
          <p:cNvSpPr>
            <a:spLocks noChangeArrowheads="1"/>
          </p:cNvSpPr>
          <p:nvPr/>
        </p:nvSpPr>
        <p:spPr bwMode="auto">
          <a:xfrm>
            <a:off x="2262911" y="4110493"/>
            <a:ext cx="96694" cy="95379"/>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91" name="Oval 290"/>
          <p:cNvSpPr>
            <a:spLocks noChangeArrowheads="1"/>
          </p:cNvSpPr>
          <p:nvPr/>
        </p:nvSpPr>
        <p:spPr bwMode="auto">
          <a:xfrm>
            <a:off x="2249922" y="4098187"/>
            <a:ext cx="124114" cy="119992"/>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1491" name="Rectangle 291"/>
          <p:cNvSpPr>
            <a:spLocks noChangeArrowheads="1"/>
          </p:cNvSpPr>
          <p:nvPr/>
        </p:nvSpPr>
        <p:spPr bwMode="auto">
          <a:xfrm>
            <a:off x="2016125" y="3882818"/>
            <a:ext cx="631182" cy="276999"/>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С.уул</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3493" name="Oval 293"/>
          <p:cNvSpPr>
            <a:spLocks noChangeArrowheads="1"/>
          </p:cNvSpPr>
          <p:nvPr/>
        </p:nvSpPr>
        <p:spPr bwMode="auto">
          <a:xfrm>
            <a:off x="1503797" y="3482843"/>
            <a:ext cx="127000" cy="11691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94" name="Oval 294"/>
          <p:cNvSpPr>
            <a:spLocks noChangeArrowheads="1"/>
          </p:cNvSpPr>
          <p:nvPr/>
        </p:nvSpPr>
        <p:spPr bwMode="auto">
          <a:xfrm>
            <a:off x="1503797" y="3482843"/>
            <a:ext cx="101023" cy="92301"/>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495" name="Oval 295"/>
          <p:cNvSpPr>
            <a:spLocks noChangeArrowheads="1"/>
          </p:cNvSpPr>
          <p:nvPr/>
        </p:nvSpPr>
        <p:spPr bwMode="auto">
          <a:xfrm>
            <a:off x="1490808" y="3468999"/>
            <a:ext cx="127000" cy="119992"/>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1496" name="Rectangle 296"/>
          <p:cNvSpPr>
            <a:spLocks noChangeArrowheads="1"/>
          </p:cNvSpPr>
          <p:nvPr/>
        </p:nvSpPr>
        <p:spPr bwMode="auto">
          <a:xfrm>
            <a:off x="1639456" y="3265937"/>
            <a:ext cx="153963" cy="276999"/>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Е</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1498" name="Rectangle 298"/>
          <p:cNvSpPr>
            <a:spLocks noChangeArrowheads="1"/>
          </p:cNvSpPr>
          <p:nvPr/>
        </p:nvSpPr>
        <p:spPr bwMode="auto">
          <a:xfrm>
            <a:off x="2736273" y="2818274"/>
            <a:ext cx="631182" cy="276999"/>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Н.уул</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1554" name="Rectangle 354"/>
          <p:cNvSpPr>
            <a:spLocks noChangeArrowheads="1"/>
          </p:cNvSpPr>
          <p:nvPr/>
        </p:nvSpPr>
        <p:spPr bwMode="auto">
          <a:xfrm>
            <a:off x="3038431" y="3768977"/>
            <a:ext cx="990405" cy="784830"/>
          </a:xfrm>
          <a:prstGeom prst="rect">
            <a:avLst/>
          </a:prstGeom>
          <a:noFill/>
          <a:ln w="9525">
            <a:noFill/>
            <a:miter lim="800000"/>
            <a:headEnd/>
            <a:tailEnd/>
          </a:ln>
          <a:effectLst/>
        </p:spPr>
        <p:txBody>
          <a:bodyPr wrap="none" lIns="0" tIns="0" rIns="0" bIns="0">
            <a:spAutoFit/>
          </a:bodyPr>
          <a:lstStyle/>
          <a:p>
            <a:pPr algn="ctr" defTabSz="914400" eaLnBrk="0" fontAlgn="base" hangingPunct="0">
              <a:spcBef>
                <a:spcPct val="0"/>
              </a:spcBef>
              <a:spcAft>
                <a:spcPct val="0"/>
              </a:spcAft>
            </a:pPr>
            <a:r>
              <a:rPr lang="mn-MN" sz="1700" b="1">
                <a:solidFill>
                  <a:srgbClr val="000000"/>
                </a:solidFill>
                <a:effectLst>
                  <a:outerShdw blurRad="38100" dist="38100" dir="2700000" algn="tl">
                    <a:srgbClr val="DDDDDD"/>
                  </a:outerShdw>
                </a:effectLst>
                <a:latin typeface="Arial" charset="0"/>
                <a:ea typeface="ＭＳ Ｐゴシック" charset="0"/>
                <a:cs typeface="ＭＳ Ｐゴシック" charset="0"/>
              </a:rPr>
              <a:t>ҮЙЛ </a:t>
            </a:r>
            <a:br>
              <a:rPr lang="mn-MN" sz="1700" b="1">
                <a:solidFill>
                  <a:srgbClr val="000000"/>
                </a:solidFill>
                <a:effectLst>
                  <a:outerShdw blurRad="38100" dist="38100" dir="2700000" algn="tl">
                    <a:srgbClr val="DDDDDD"/>
                  </a:outerShdw>
                </a:effectLst>
                <a:latin typeface="Arial" charset="0"/>
                <a:ea typeface="ＭＳ Ｐゴシック" charset="0"/>
                <a:cs typeface="ＭＳ Ｐゴシック" charset="0"/>
              </a:rPr>
            </a:br>
            <a:r>
              <a:rPr lang="mn-MN" sz="1700" b="1">
                <a:solidFill>
                  <a:srgbClr val="000000"/>
                </a:solidFill>
                <a:effectLst>
                  <a:outerShdw blurRad="38100" dist="38100" dir="2700000" algn="tl">
                    <a:srgbClr val="DDDDDD"/>
                  </a:outerShdw>
                </a:effectLst>
                <a:latin typeface="Arial" charset="0"/>
                <a:ea typeface="ＭＳ Ｐゴシック" charset="0"/>
                <a:cs typeface="ＭＳ Ｐゴシック" charset="0"/>
              </a:rPr>
              <a:t>ЯВДЛЫН </a:t>
            </a:r>
            <a:br>
              <a:rPr lang="mn-MN" sz="1700" b="1">
                <a:solidFill>
                  <a:srgbClr val="000000"/>
                </a:solidFill>
                <a:effectLst>
                  <a:outerShdw blurRad="38100" dist="38100" dir="2700000" algn="tl">
                    <a:srgbClr val="DDDDDD"/>
                  </a:outerShdw>
                </a:effectLst>
                <a:latin typeface="Arial" charset="0"/>
                <a:ea typeface="ＭＳ Ｐゴシック" charset="0"/>
                <a:cs typeface="ＭＳ Ｐゴシック" charset="0"/>
              </a:rPr>
            </a:br>
            <a:r>
              <a:rPr lang="mn-MN" sz="1700" b="1">
                <a:solidFill>
                  <a:srgbClr val="000000"/>
                </a:solidFill>
                <a:effectLst>
                  <a:outerShdw blurRad="38100" dist="38100" dir="2700000" algn="tl">
                    <a:srgbClr val="DDDDDD"/>
                  </a:outerShdw>
                </a:effectLst>
                <a:latin typeface="Arial" charset="0"/>
                <a:ea typeface="ＭＳ Ｐゴシック" charset="0"/>
                <a:cs typeface="ＭＳ Ｐゴシック" charset="0"/>
              </a:rPr>
              <a:t>ТАЙЗ</a:t>
            </a:r>
            <a:endParaRPr lang="en-US" sz="20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1886" name="Rectangle 686"/>
          <p:cNvSpPr>
            <a:spLocks noChangeArrowheads="1"/>
          </p:cNvSpPr>
          <p:nvPr/>
        </p:nvSpPr>
        <p:spPr bwMode="auto">
          <a:xfrm>
            <a:off x="606138" y="4999666"/>
            <a:ext cx="6189709" cy="384721"/>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sz="2500" b="1" i="1">
                <a:solidFill>
                  <a:srgbClr val="000000"/>
                </a:solidFill>
                <a:effectLst>
                  <a:outerShdw blurRad="38100" dist="38100" dir="2700000" algn="tl">
                    <a:srgbClr val="DDDDDD"/>
                  </a:outerShdw>
                </a:effectLst>
                <a:latin typeface="Arial" charset="0"/>
                <a:ea typeface="ＭＳ Ｐゴシック" charset="0"/>
                <a:cs typeface="ＭＳ Ｐゴシック" charset="0"/>
              </a:rPr>
              <a:t>“Түүх” өрнөсөн зурагт замыг нэмбэл</a:t>
            </a:r>
            <a:endParaRPr lang="en-US" sz="2400" b="1" i="1">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3500" name="Line 687"/>
          <p:cNvSpPr>
            <a:spLocks noChangeShapeType="1"/>
          </p:cNvSpPr>
          <p:nvPr/>
        </p:nvSpPr>
        <p:spPr bwMode="auto">
          <a:xfrm>
            <a:off x="828387" y="4853520"/>
            <a:ext cx="50641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53501" name="Group 692"/>
          <p:cNvGrpSpPr>
            <a:grpSpLocks/>
          </p:cNvGrpSpPr>
          <p:nvPr/>
        </p:nvGrpSpPr>
        <p:grpSpPr bwMode="auto">
          <a:xfrm>
            <a:off x="1346491" y="5458096"/>
            <a:ext cx="4258829" cy="2939803"/>
            <a:chOff x="482" y="3416"/>
            <a:chExt cx="3687" cy="1911"/>
          </a:xfrm>
        </p:grpSpPr>
        <p:grpSp>
          <p:nvGrpSpPr>
            <p:cNvPr id="53502" name="Group 372"/>
            <p:cNvGrpSpPr>
              <a:grpSpLocks/>
            </p:cNvGrpSpPr>
            <p:nvPr/>
          </p:nvGrpSpPr>
          <p:grpSpPr bwMode="auto">
            <a:xfrm>
              <a:off x="482" y="3416"/>
              <a:ext cx="902" cy="1083"/>
              <a:chOff x="1131" y="2250"/>
              <a:chExt cx="581" cy="1107"/>
            </a:xfrm>
          </p:grpSpPr>
          <p:sp>
            <p:nvSpPr>
              <p:cNvPr id="53781" name="Freeform 373"/>
              <p:cNvSpPr>
                <a:spLocks/>
              </p:cNvSpPr>
              <p:nvPr/>
            </p:nvSpPr>
            <p:spPr bwMode="auto">
              <a:xfrm>
                <a:off x="1139" y="2258"/>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82" name="Freeform 374"/>
              <p:cNvSpPr>
                <a:spLocks/>
              </p:cNvSpPr>
              <p:nvPr/>
            </p:nvSpPr>
            <p:spPr bwMode="auto">
              <a:xfrm>
                <a:off x="1131" y="2250"/>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53503" name="Group 375"/>
            <p:cNvGrpSpPr>
              <a:grpSpLocks/>
            </p:cNvGrpSpPr>
            <p:nvPr/>
          </p:nvGrpSpPr>
          <p:grpSpPr bwMode="auto">
            <a:xfrm>
              <a:off x="3369" y="4506"/>
              <a:ext cx="800" cy="752"/>
              <a:chOff x="2993" y="3363"/>
              <a:chExt cx="515" cy="768"/>
            </a:xfrm>
          </p:grpSpPr>
          <p:sp>
            <p:nvSpPr>
              <p:cNvPr id="53779" name="Freeform 376"/>
              <p:cNvSpPr>
                <a:spLocks/>
              </p:cNvSpPr>
              <p:nvPr/>
            </p:nvSpPr>
            <p:spPr bwMode="auto">
              <a:xfrm>
                <a:off x="3001" y="3371"/>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80" name="Freeform 377"/>
              <p:cNvSpPr>
                <a:spLocks/>
              </p:cNvSpPr>
              <p:nvPr/>
            </p:nvSpPr>
            <p:spPr bwMode="auto">
              <a:xfrm>
                <a:off x="2993" y="3363"/>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53504" name="Group 378"/>
            <p:cNvGrpSpPr>
              <a:grpSpLocks/>
            </p:cNvGrpSpPr>
            <p:nvPr/>
          </p:nvGrpSpPr>
          <p:grpSpPr bwMode="auto">
            <a:xfrm>
              <a:off x="1528" y="3707"/>
              <a:ext cx="2231" cy="1038"/>
              <a:chOff x="1805" y="2548"/>
              <a:chExt cx="1439" cy="1060"/>
            </a:xfrm>
          </p:grpSpPr>
          <p:sp>
            <p:nvSpPr>
              <p:cNvPr id="53777" name="Freeform 379"/>
              <p:cNvSpPr>
                <a:spLocks/>
              </p:cNvSpPr>
              <p:nvPr/>
            </p:nvSpPr>
            <p:spPr bwMode="auto">
              <a:xfrm>
                <a:off x="1813" y="2556"/>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78" name="Freeform 380"/>
              <p:cNvSpPr>
                <a:spLocks/>
              </p:cNvSpPr>
              <p:nvPr/>
            </p:nvSpPr>
            <p:spPr bwMode="auto">
              <a:xfrm>
                <a:off x="1805" y="2548"/>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51581" name="Rectangle 381"/>
            <p:cNvSpPr>
              <a:spLocks noChangeArrowheads="1"/>
            </p:cNvSpPr>
            <p:nvPr/>
          </p:nvSpPr>
          <p:spPr bwMode="auto">
            <a:xfrm>
              <a:off x="2199" y="4102"/>
              <a:ext cx="300" cy="180"/>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ЕМ</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grpSp>
          <p:nvGrpSpPr>
            <p:cNvPr id="53506" name="Group 382"/>
            <p:cNvGrpSpPr>
              <a:grpSpLocks/>
            </p:cNvGrpSpPr>
            <p:nvPr/>
          </p:nvGrpSpPr>
          <p:grpSpPr bwMode="auto">
            <a:xfrm>
              <a:off x="708" y="4720"/>
              <a:ext cx="1045" cy="538"/>
              <a:chOff x="1277" y="3582"/>
              <a:chExt cx="673" cy="550"/>
            </a:xfrm>
          </p:grpSpPr>
          <p:sp>
            <p:nvSpPr>
              <p:cNvPr id="53775" name="Freeform 383"/>
              <p:cNvSpPr>
                <a:spLocks/>
              </p:cNvSpPr>
              <p:nvPr/>
            </p:nvSpPr>
            <p:spPr bwMode="auto">
              <a:xfrm>
                <a:off x="1285" y="3590"/>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76" name="Freeform 384"/>
              <p:cNvSpPr>
                <a:spLocks/>
              </p:cNvSpPr>
              <p:nvPr/>
            </p:nvSpPr>
            <p:spPr bwMode="auto">
              <a:xfrm>
                <a:off x="1277" y="3582"/>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51585" name="Rectangle 385"/>
            <p:cNvSpPr>
              <a:spLocks noChangeArrowheads="1"/>
            </p:cNvSpPr>
            <p:nvPr/>
          </p:nvSpPr>
          <p:spPr bwMode="auto">
            <a:xfrm>
              <a:off x="3611" y="5013"/>
              <a:ext cx="287" cy="180"/>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ПБ</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grpSp>
          <p:nvGrpSpPr>
            <p:cNvPr id="53508" name="Group 386"/>
            <p:cNvGrpSpPr>
              <a:grpSpLocks/>
            </p:cNvGrpSpPr>
            <p:nvPr/>
          </p:nvGrpSpPr>
          <p:grpSpPr bwMode="auto">
            <a:xfrm>
              <a:off x="1360" y="4032"/>
              <a:ext cx="182" cy="131"/>
              <a:chOff x="1697" y="2879"/>
              <a:chExt cx="118" cy="134"/>
            </a:xfrm>
          </p:grpSpPr>
          <p:sp>
            <p:nvSpPr>
              <p:cNvPr id="53773" name="Freeform 387"/>
              <p:cNvSpPr>
                <a:spLocks/>
              </p:cNvSpPr>
              <p:nvPr/>
            </p:nvSpPr>
            <p:spPr bwMode="auto">
              <a:xfrm>
                <a:off x="1705" y="2887"/>
                <a:ext cx="110"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74" name="Freeform 388"/>
              <p:cNvSpPr>
                <a:spLocks/>
              </p:cNvSpPr>
              <p:nvPr/>
            </p:nvSpPr>
            <p:spPr bwMode="auto">
              <a:xfrm>
                <a:off x="1697" y="2879"/>
                <a:ext cx="110"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53509" name="Freeform 390"/>
            <p:cNvSpPr>
              <a:spLocks/>
            </p:cNvSpPr>
            <p:nvPr/>
          </p:nvSpPr>
          <p:spPr bwMode="auto">
            <a:xfrm>
              <a:off x="1275" y="4288"/>
              <a:ext cx="253" cy="331"/>
            </a:xfrm>
            <a:custGeom>
              <a:avLst/>
              <a:gdLst>
                <a:gd name="T0" fmla="*/ 248 w 163"/>
                <a:gd name="T1" fmla="*/ 1 h 338"/>
                <a:gd name="T2" fmla="*/ 239 w 163"/>
                <a:gd name="T3" fmla="*/ 6 h 338"/>
                <a:gd name="T4" fmla="*/ 241 w 163"/>
                <a:gd name="T5" fmla="*/ 11 h 338"/>
                <a:gd name="T6" fmla="*/ 239 w 163"/>
                <a:gd name="T7" fmla="*/ 24 h 338"/>
                <a:gd name="T8" fmla="*/ 239 w 163"/>
                <a:gd name="T9" fmla="*/ 65 h 338"/>
                <a:gd name="T10" fmla="*/ 239 w 163"/>
                <a:gd name="T11" fmla="*/ 103 h 338"/>
                <a:gd name="T12" fmla="*/ 192 w 163"/>
                <a:gd name="T13" fmla="*/ 141 h 338"/>
                <a:gd name="T14" fmla="*/ 130 w 163"/>
                <a:gd name="T15" fmla="*/ 184 h 338"/>
                <a:gd name="T16" fmla="*/ 126 w 163"/>
                <a:gd name="T17" fmla="*/ 188 h 338"/>
                <a:gd name="T18" fmla="*/ 99 w 163"/>
                <a:gd name="T19" fmla="*/ 205 h 338"/>
                <a:gd name="T20" fmla="*/ 67 w 163"/>
                <a:gd name="T21" fmla="*/ 230 h 338"/>
                <a:gd name="T22" fmla="*/ 34 w 163"/>
                <a:gd name="T23" fmla="*/ 239 h 338"/>
                <a:gd name="T24" fmla="*/ 31 w 163"/>
                <a:gd name="T25" fmla="*/ 253 h 338"/>
                <a:gd name="T26" fmla="*/ 0 w 163"/>
                <a:gd name="T27" fmla="*/ 280 h 338"/>
                <a:gd name="T28" fmla="*/ 14 w 163"/>
                <a:gd name="T29" fmla="*/ 306 h 338"/>
                <a:gd name="T30" fmla="*/ 25 w 163"/>
                <a:gd name="T31" fmla="*/ 311 h 338"/>
                <a:gd name="T32" fmla="*/ 109 w 163"/>
                <a:gd name="T33" fmla="*/ 324 h 338"/>
                <a:gd name="T34" fmla="*/ 152 w 163"/>
                <a:gd name="T35" fmla="*/ 323 h 338"/>
                <a:gd name="T36" fmla="*/ 196 w 163"/>
                <a:gd name="T37" fmla="*/ 305 h 338"/>
                <a:gd name="T38" fmla="*/ 217 w 163"/>
                <a:gd name="T39" fmla="*/ 291 h 338"/>
                <a:gd name="T40" fmla="*/ 250 w 163"/>
                <a:gd name="T41" fmla="*/ 283 h 338"/>
                <a:gd name="T42" fmla="*/ 250 w 163"/>
                <a:gd name="T43" fmla="*/ 270 h 338"/>
                <a:gd name="T44" fmla="*/ 282 w 163"/>
                <a:gd name="T45" fmla="*/ 262 h 338"/>
                <a:gd name="T46" fmla="*/ 345 w 163"/>
                <a:gd name="T47" fmla="*/ 225 h 338"/>
                <a:gd name="T48" fmla="*/ 379 w 163"/>
                <a:gd name="T49" fmla="*/ 198 h 338"/>
                <a:gd name="T50" fmla="*/ 379 w 163"/>
                <a:gd name="T51" fmla="*/ 184 h 338"/>
                <a:gd name="T52" fmla="*/ 393 w 163"/>
                <a:gd name="T53" fmla="*/ 168 h 338"/>
                <a:gd name="T54" fmla="*/ 393 w 163"/>
                <a:gd name="T55" fmla="*/ 129 h 338"/>
                <a:gd name="T56" fmla="*/ 393 w 163"/>
                <a:gd name="T57" fmla="*/ 90 h 338"/>
                <a:gd name="T58" fmla="*/ 393 w 163"/>
                <a:gd name="T59" fmla="*/ 63 h 338"/>
                <a:gd name="T60" fmla="*/ 345 w 163"/>
                <a:gd name="T61" fmla="*/ 34 h 338"/>
                <a:gd name="T62" fmla="*/ 323 w 163"/>
                <a:gd name="T63" fmla="*/ 21 h 338"/>
                <a:gd name="T64" fmla="*/ 292 w 163"/>
                <a:gd name="T65" fmla="*/ 12 h 338"/>
                <a:gd name="T66" fmla="*/ 298 w 163"/>
                <a:gd name="T67" fmla="*/ 6 h 338"/>
                <a:gd name="T68" fmla="*/ 292 w 163"/>
                <a:gd name="T69" fmla="*/ 1 h 338"/>
                <a:gd name="T70" fmla="*/ 267 w 163"/>
                <a:gd name="T71" fmla="*/ 22 h 338"/>
                <a:gd name="T72" fmla="*/ 306 w 163"/>
                <a:gd name="T73" fmla="*/ 29 h 338"/>
                <a:gd name="T74" fmla="*/ 354 w 163"/>
                <a:gd name="T75" fmla="*/ 57 h 338"/>
                <a:gd name="T76" fmla="*/ 363 w 163"/>
                <a:gd name="T77" fmla="*/ 90 h 338"/>
                <a:gd name="T78" fmla="*/ 363 w 163"/>
                <a:gd name="T79" fmla="*/ 129 h 338"/>
                <a:gd name="T80" fmla="*/ 363 w 163"/>
                <a:gd name="T81" fmla="*/ 167 h 338"/>
                <a:gd name="T82" fmla="*/ 349 w 163"/>
                <a:gd name="T83" fmla="*/ 194 h 338"/>
                <a:gd name="T84" fmla="*/ 289 w 163"/>
                <a:gd name="T85" fmla="*/ 230 h 338"/>
                <a:gd name="T86" fmla="*/ 258 w 163"/>
                <a:gd name="T87" fmla="*/ 256 h 338"/>
                <a:gd name="T88" fmla="*/ 224 w 163"/>
                <a:gd name="T89" fmla="*/ 264 h 338"/>
                <a:gd name="T90" fmla="*/ 200 w 163"/>
                <a:gd name="T91" fmla="*/ 281 h 338"/>
                <a:gd name="T92" fmla="*/ 178 w 163"/>
                <a:gd name="T93" fmla="*/ 296 h 338"/>
                <a:gd name="T94" fmla="*/ 144 w 163"/>
                <a:gd name="T95" fmla="*/ 304 h 338"/>
                <a:gd name="T96" fmla="*/ 82 w 163"/>
                <a:gd name="T97" fmla="*/ 312 h 338"/>
                <a:gd name="T98" fmla="*/ 43 w 163"/>
                <a:gd name="T99" fmla="*/ 291 h 338"/>
                <a:gd name="T100" fmla="*/ 61 w 163"/>
                <a:gd name="T101" fmla="*/ 256 h 338"/>
                <a:gd name="T102" fmla="*/ 84 w 163"/>
                <a:gd name="T103" fmla="*/ 240 h 338"/>
                <a:gd name="T104" fmla="*/ 109 w 163"/>
                <a:gd name="T105" fmla="*/ 223 h 338"/>
                <a:gd name="T106" fmla="*/ 152 w 163"/>
                <a:gd name="T107" fmla="*/ 207 h 338"/>
                <a:gd name="T108" fmla="*/ 154 w 163"/>
                <a:gd name="T109" fmla="*/ 191 h 338"/>
                <a:gd name="T110" fmla="*/ 202 w 163"/>
                <a:gd name="T111" fmla="*/ 159 h 338"/>
                <a:gd name="T112" fmla="*/ 250 w 163"/>
                <a:gd name="T113" fmla="*/ 119 h 338"/>
                <a:gd name="T114" fmla="*/ 267 w 163"/>
                <a:gd name="T115" fmla="*/ 90 h 338"/>
                <a:gd name="T116" fmla="*/ 267 w 163"/>
                <a:gd name="T117" fmla="*/ 52 h 338"/>
                <a:gd name="T118" fmla="*/ 267 w 163"/>
                <a:gd name="T119" fmla="*/ 22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10" name="Freeform 391"/>
            <p:cNvSpPr>
              <a:spLocks/>
            </p:cNvSpPr>
            <p:nvPr/>
          </p:nvSpPr>
          <p:spPr bwMode="auto">
            <a:xfrm>
              <a:off x="1263" y="4281"/>
              <a:ext cx="253" cy="331"/>
            </a:xfrm>
            <a:custGeom>
              <a:avLst/>
              <a:gdLst>
                <a:gd name="T0" fmla="*/ 248 w 163"/>
                <a:gd name="T1" fmla="*/ 1 h 338"/>
                <a:gd name="T2" fmla="*/ 239 w 163"/>
                <a:gd name="T3" fmla="*/ 6 h 338"/>
                <a:gd name="T4" fmla="*/ 241 w 163"/>
                <a:gd name="T5" fmla="*/ 11 h 338"/>
                <a:gd name="T6" fmla="*/ 239 w 163"/>
                <a:gd name="T7" fmla="*/ 24 h 338"/>
                <a:gd name="T8" fmla="*/ 239 w 163"/>
                <a:gd name="T9" fmla="*/ 65 h 338"/>
                <a:gd name="T10" fmla="*/ 239 w 163"/>
                <a:gd name="T11" fmla="*/ 103 h 338"/>
                <a:gd name="T12" fmla="*/ 192 w 163"/>
                <a:gd name="T13" fmla="*/ 141 h 338"/>
                <a:gd name="T14" fmla="*/ 130 w 163"/>
                <a:gd name="T15" fmla="*/ 184 h 338"/>
                <a:gd name="T16" fmla="*/ 126 w 163"/>
                <a:gd name="T17" fmla="*/ 188 h 338"/>
                <a:gd name="T18" fmla="*/ 99 w 163"/>
                <a:gd name="T19" fmla="*/ 205 h 338"/>
                <a:gd name="T20" fmla="*/ 67 w 163"/>
                <a:gd name="T21" fmla="*/ 230 h 338"/>
                <a:gd name="T22" fmla="*/ 34 w 163"/>
                <a:gd name="T23" fmla="*/ 239 h 338"/>
                <a:gd name="T24" fmla="*/ 31 w 163"/>
                <a:gd name="T25" fmla="*/ 253 h 338"/>
                <a:gd name="T26" fmla="*/ 0 w 163"/>
                <a:gd name="T27" fmla="*/ 280 h 338"/>
                <a:gd name="T28" fmla="*/ 14 w 163"/>
                <a:gd name="T29" fmla="*/ 306 h 338"/>
                <a:gd name="T30" fmla="*/ 25 w 163"/>
                <a:gd name="T31" fmla="*/ 311 h 338"/>
                <a:gd name="T32" fmla="*/ 109 w 163"/>
                <a:gd name="T33" fmla="*/ 324 h 338"/>
                <a:gd name="T34" fmla="*/ 152 w 163"/>
                <a:gd name="T35" fmla="*/ 323 h 338"/>
                <a:gd name="T36" fmla="*/ 196 w 163"/>
                <a:gd name="T37" fmla="*/ 305 h 338"/>
                <a:gd name="T38" fmla="*/ 217 w 163"/>
                <a:gd name="T39" fmla="*/ 291 h 338"/>
                <a:gd name="T40" fmla="*/ 250 w 163"/>
                <a:gd name="T41" fmla="*/ 283 h 338"/>
                <a:gd name="T42" fmla="*/ 250 w 163"/>
                <a:gd name="T43" fmla="*/ 270 h 338"/>
                <a:gd name="T44" fmla="*/ 282 w 163"/>
                <a:gd name="T45" fmla="*/ 262 h 338"/>
                <a:gd name="T46" fmla="*/ 345 w 163"/>
                <a:gd name="T47" fmla="*/ 225 h 338"/>
                <a:gd name="T48" fmla="*/ 379 w 163"/>
                <a:gd name="T49" fmla="*/ 198 h 338"/>
                <a:gd name="T50" fmla="*/ 379 w 163"/>
                <a:gd name="T51" fmla="*/ 184 h 338"/>
                <a:gd name="T52" fmla="*/ 393 w 163"/>
                <a:gd name="T53" fmla="*/ 168 h 338"/>
                <a:gd name="T54" fmla="*/ 393 w 163"/>
                <a:gd name="T55" fmla="*/ 129 h 338"/>
                <a:gd name="T56" fmla="*/ 393 w 163"/>
                <a:gd name="T57" fmla="*/ 90 h 338"/>
                <a:gd name="T58" fmla="*/ 393 w 163"/>
                <a:gd name="T59" fmla="*/ 63 h 338"/>
                <a:gd name="T60" fmla="*/ 345 w 163"/>
                <a:gd name="T61" fmla="*/ 34 h 338"/>
                <a:gd name="T62" fmla="*/ 323 w 163"/>
                <a:gd name="T63" fmla="*/ 21 h 338"/>
                <a:gd name="T64" fmla="*/ 292 w 163"/>
                <a:gd name="T65" fmla="*/ 12 h 338"/>
                <a:gd name="T66" fmla="*/ 298 w 163"/>
                <a:gd name="T67" fmla="*/ 6 h 338"/>
                <a:gd name="T68" fmla="*/ 292 w 163"/>
                <a:gd name="T69" fmla="*/ 1 h 338"/>
                <a:gd name="T70" fmla="*/ 267 w 163"/>
                <a:gd name="T71" fmla="*/ 22 h 338"/>
                <a:gd name="T72" fmla="*/ 306 w 163"/>
                <a:gd name="T73" fmla="*/ 29 h 338"/>
                <a:gd name="T74" fmla="*/ 354 w 163"/>
                <a:gd name="T75" fmla="*/ 57 h 338"/>
                <a:gd name="T76" fmla="*/ 363 w 163"/>
                <a:gd name="T77" fmla="*/ 90 h 338"/>
                <a:gd name="T78" fmla="*/ 363 w 163"/>
                <a:gd name="T79" fmla="*/ 129 h 338"/>
                <a:gd name="T80" fmla="*/ 363 w 163"/>
                <a:gd name="T81" fmla="*/ 167 h 338"/>
                <a:gd name="T82" fmla="*/ 349 w 163"/>
                <a:gd name="T83" fmla="*/ 194 h 338"/>
                <a:gd name="T84" fmla="*/ 289 w 163"/>
                <a:gd name="T85" fmla="*/ 230 h 338"/>
                <a:gd name="T86" fmla="*/ 258 w 163"/>
                <a:gd name="T87" fmla="*/ 256 h 338"/>
                <a:gd name="T88" fmla="*/ 224 w 163"/>
                <a:gd name="T89" fmla="*/ 264 h 338"/>
                <a:gd name="T90" fmla="*/ 200 w 163"/>
                <a:gd name="T91" fmla="*/ 281 h 338"/>
                <a:gd name="T92" fmla="*/ 178 w 163"/>
                <a:gd name="T93" fmla="*/ 296 h 338"/>
                <a:gd name="T94" fmla="*/ 144 w 163"/>
                <a:gd name="T95" fmla="*/ 304 h 338"/>
                <a:gd name="T96" fmla="*/ 82 w 163"/>
                <a:gd name="T97" fmla="*/ 312 h 338"/>
                <a:gd name="T98" fmla="*/ 43 w 163"/>
                <a:gd name="T99" fmla="*/ 291 h 338"/>
                <a:gd name="T100" fmla="*/ 61 w 163"/>
                <a:gd name="T101" fmla="*/ 256 h 338"/>
                <a:gd name="T102" fmla="*/ 84 w 163"/>
                <a:gd name="T103" fmla="*/ 240 h 338"/>
                <a:gd name="T104" fmla="*/ 109 w 163"/>
                <a:gd name="T105" fmla="*/ 223 h 338"/>
                <a:gd name="T106" fmla="*/ 152 w 163"/>
                <a:gd name="T107" fmla="*/ 207 h 338"/>
                <a:gd name="T108" fmla="*/ 154 w 163"/>
                <a:gd name="T109" fmla="*/ 191 h 338"/>
                <a:gd name="T110" fmla="*/ 202 w 163"/>
                <a:gd name="T111" fmla="*/ 159 h 338"/>
                <a:gd name="T112" fmla="*/ 250 w 163"/>
                <a:gd name="T113" fmla="*/ 119 h 338"/>
                <a:gd name="T114" fmla="*/ 267 w 163"/>
                <a:gd name="T115" fmla="*/ 90 h 338"/>
                <a:gd name="T116" fmla="*/ 267 w 163"/>
                <a:gd name="T117" fmla="*/ 52 h 338"/>
                <a:gd name="T118" fmla="*/ 267 w 163"/>
                <a:gd name="T119" fmla="*/ 22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53511" name="Group 392"/>
            <p:cNvGrpSpPr>
              <a:grpSpLocks/>
            </p:cNvGrpSpPr>
            <p:nvPr/>
          </p:nvGrpSpPr>
          <p:grpSpPr bwMode="auto">
            <a:xfrm>
              <a:off x="1400" y="4137"/>
              <a:ext cx="72" cy="173"/>
              <a:chOff x="1723" y="2987"/>
              <a:chExt cx="46" cy="176"/>
            </a:xfrm>
          </p:grpSpPr>
          <p:sp>
            <p:nvSpPr>
              <p:cNvPr id="53771" name="Freeform 393"/>
              <p:cNvSpPr>
                <a:spLocks/>
              </p:cNvSpPr>
              <p:nvPr/>
            </p:nvSpPr>
            <p:spPr bwMode="auto">
              <a:xfrm>
                <a:off x="1731" y="2995"/>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72" name="Freeform 394"/>
              <p:cNvSpPr>
                <a:spLocks/>
              </p:cNvSpPr>
              <p:nvPr/>
            </p:nvSpPr>
            <p:spPr bwMode="auto">
              <a:xfrm>
                <a:off x="1723" y="2987"/>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51595" name="Rectangle 395"/>
            <p:cNvSpPr>
              <a:spLocks noChangeArrowheads="1"/>
            </p:cNvSpPr>
            <p:nvPr/>
          </p:nvSpPr>
          <p:spPr bwMode="auto">
            <a:xfrm>
              <a:off x="1551" y="4002"/>
              <a:ext cx="289" cy="180"/>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en-US" b="1">
                  <a:solidFill>
                    <a:srgbClr val="000000"/>
                  </a:solidFill>
                  <a:effectLst>
                    <a:outerShdw blurRad="38100" dist="38100" dir="2700000" algn="tl">
                      <a:srgbClr val="DDDDDD"/>
                    </a:outerShdw>
                  </a:effectLst>
                  <a:latin typeface="Arial" charset="0"/>
                  <a:ea typeface="ＭＳ Ｐゴシック" charset="0"/>
                  <a:cs typeface="ＭＳ Ｐゴシック" charset="0"/>
                </a:rPr>
                <a:t>SG</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1596" name="Rectangle 396"/>
            <p:cNvSpPr>
              <a:spLocks noChangeArrowheads="1"/>
            </p:cNvSpPr>
            <p:nvPr/>
          </p:nvSpPr>
          <p:spPr bwMode="auto">
            <a:xfrm>
              <a:off x="1063" y="5147"/>
              <a:ext cx="257" cy="180"/>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УТ</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1597" name="Rectangle 397"/>
            <p:cNvSpPr>
              <a:spLocks noChangeArrowheads="1"/>
            </p:cNvSpPr>
            <p:nvPr/>
          </p:nvSpPr>
          <p:spPr bwMode="auto">
            <a:xfrm>
              <a:off x="878" y="3773"/>
              <a:ext cx="377" cy="180"/>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ГДТ</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grpSp>
          <p:nvGrpSpPr>
            <p:cNvPr id="53515" name="Group 398"/>
            <p:cNvGrpSpPr>
              <a:grpSpLocks/>
            </p:cNvGrpSpPr>
            <p:nvPr/>
          </p:nvGrpSpPr>
          <p:grpSpPr bwMode="auto">
            <a:xfrm>
              <a:off x="562" y="4343"/>
              <a:ext cx="3522" cy="15"/>
              <a:chOff x="1182" y="3196"/>
              <a:chExt cx="2272" cy="16"/>
            </a:xfrm>
          </p:grpSpPr>
          <p:sp>
            <p:nvSpPr>
              <p:cNvPr id="53667" name="Rectangle 399"/>
              <p:cNvSpPr>
                <a:spLocks noChangeArrowheads="1"/>
              </p:cNvSpPr>
              <p:nvPr/>
            </p:nvSpPr>
            <p:spPr bwMode="auto">
              <a:xfrm>
                <a:off x="1190"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68" name="Rectangle 400"/>
              <p:cNvSpPr>
                <a:spLocks noChangeArrowheads="1"/>
              </p:cNvSpPr>
              <p:nvPr/>
            </p:nvSpPr>
            <p:spPr bwMode="auto">
              <a:xfrm>
                <a:off x="1246"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69" name="Rectangle 401"/>
              <p:cNvSpPr>
                <a:spLocks noChangeArrowheads="1"/>
              </p:cNvSpPr>
              <p:nvPr/>
            </p:nvSpPr>
            <p:spPr bwMode="auto">
              <a:xfrm>
                <a:off x="1278"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70" name="Rectangle 402"/>
              <p:cNvSpPr>
                <a:spLocks noChangeArrowheads="1"/>
              </p:cNvSpPr>
              <p:nvPr/>
            </p:nvSpPr>
            <p:spPr bwMode="auto">
              <a:xfrm>
                <a:off x="1334"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71" name="Rectangle 403"/>
              <p:cNvSpPr>
                <a:spLocks noChangeArrowheads="1"/>
              </p:cNvSpPr>
              <p:nvPr/>
            </p:nvSpPr>
            <p:spPr bwMode="auto">
              <a:xfrm>
                <a:off x="1366"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72" name="Rectangle 404"/>
              <p:cNvSpPr>
                <a:spLocks noChangeArrowheads="1"/>
              </p:cNvSpPr>
              <p:nvPr/>
            </p:nvSpPr>
            <p:spPr bwMode="auto">
              <a:xfrm>
                <a:off x="1422"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73" name="Rectangle 405"/>
              <p:cNvSpPr>
                <a:spLocks noChangeArrowheads="1"/>
              </p:cNvSpPr>
              <p:nvPr/>
            </p:nvSpPr>
            <p:spPr bwMode="auto">
              <a:xfrm>
                <a:off x="1454"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74" name="Rectangle 406"/>
              <p:cNvSpPr>
                <a:spLocks noChangeArrowheads="1"/>
              </p:cNvSpPr>
              <p:nvPr/>
            </p:nvSpPr>
            <p:spPr bwMode="auto">
              <a:xfrm>
                <a:off x="1510"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75" name="Rectangle 407"/>
              <p:cNvSpPr>
                <a:spLocks noChangeArrowheads="1"/>
              </p:cNvSpPr>
              <p:nvPr/>
            </p:nvSpPr>
            <p:spPr bwMode="auto">
              <a:xfrm>
                <a:off x="1542"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76" name="Rectangle 408"/>
              <p:cNvSpPr>
                <a:spLocks noChangeArrowheads="1"/>
              </p:cNvSpPr>
              <p:nvPr/>
            </p:nvSpPr>
            <p:spPr bwMode="auto">
              <a:xfrm>
                <a:off x="1598"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77" name="Rectangle 409"/>
              <p:cNvSpPr>
                <a:spLocks noChangeArrowheads="1"/>
              </p:cNvSpPr>
              <p:nvPr/>
            </p:nvSpPr>
            <p:spPr bwMode="auto">
              <a:xfrm>
                <a:off x="1630"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78" name="Rectangle 410"/>
              <p:cNvSpPr>
                <a:spLocks noChangeArrowheads="1"/>
              </p:cNvSpPr>
              <p:nvPr/>
            </p:nvSpPr>
            <p:spPr bwMode="auto">
              <a:xfrm>
                <a:off x="1686"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79" name="Rectangle 411"/>
              <p:cNvSpPr>
                <a:spLocks noChangeArrowheads="1"/>
              </p:cNvSpPr>
              <p:nvPr/>
            </p:nvSpPr>
            <p:spPr bwMode="auto">
              <a:xfrm>
                <a:off x="1718"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80" name="Rectangle 412"/>
              <p:cNvSpPr>
                <a:spLocks noChangeArrowheads="1"/>
              </p:cNvSpPr>
              <p:nvPr/>
            </p:nvSpPr>
            <p:spPr bwMode="auto">
              <a:xfrm>
                <a:off x="1774"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81" name="Rectangle 413"/>
              <p:cNvSpPr>
                <a:spLocks noChangeArrowheads="1"/>
              </p:cNvSpPr>
              <p:nvPr/>
            </p:nvSpPr>
            <p:spPr bwMode="auto">
              <a:xfrm>
                <a:off x="1806"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82" name="Rectangle 414"/>
              <p:cNvSpPr>
                <a:spLocks noChangeArrowheads="1"/>
              </p:cNvSpPr>
              <p:nvPr/>
            </p:nvSpPr>
            <p:spPr bwMode="auto">
              <a:xfrm>
                <a:off x="1862"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83" name="Rectangle 415"/>
              <p:cNvSpPr>
                <a:spLocks noChangeArrowheads="1"/>
              </p:cNvSpPr>
              <p:nvPr/>
            </p:nvSpPr>
            <p:spPr bwMode="auto">
              <a:xfrm>
                <a:off x="1894"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84" name="Rectangle 416"/>
              <p:cNvSpPr>
                <a:spLocks noChangeArrowheads="1"/>
              </p:cNvSpPr>
              <p:nvPr/>
            </p:nvSpPr>
            <p:spPr bwMode="auto">
              <a:xfrm>
                <a:off x="1950"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85" name="Rectangle 417"/>
              <p:cNvSpPr>
                <a:spLocks noChangeArrowheads="1"/>
              </p:cNvSpPr>
              <p:nvPr/>
            </p:nvSpPr>
            <p:spPr bwMode="auto">
              <a:xfrm>
                <a:off x="1982"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86" name="Rectangle 418"/>
              <p:cNvSpPr>
                <a:spLocks noChangeArrowheads="1"/>
              </p:cNvSpPr>
              <p:nvPr/>
            </p:nvSpPr>
            <p:spPr bwMode="auto">
              <a:xfrm>
                <a:off x="2038"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87" name="Rectangle 419"/>
              <p:cNvSpPr>
                <a:spLocks noChangeArrowheads="1"/>
              </p:cNvSpPr>
              <p:nvPr/>
            </p:nvSpPr>
            <p:spPr bwMode="auto">
              <a:xfrm>
                <a:off x="2070"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88" name="Rectangle 420"/>
              <p:cNvSpPr>
                <a:spLocks noChangeArrowheads="1"/>
              </p:cNvSpPr>
              <p:nvPr/>
            </p:nvSpPr>
            <p:spPr bwMode="auto">
              <a:xfrm>
                <a:off x="2126"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89" name="Rectangle 421"/>
              <p:cNvSpPr>
                <a:spLocks noChangeArrowheads="1"/>
              </p:cNvSpPr>
              <p:nvPr/>
            </p:nvSpPr>
            <p:spPr bwMode="auto">
              <a:xfrm>
                <a:off x="2158"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90" name="Rectangle 422"/>
              <p:cNvSpPr>
                <a:spLocks noChangeArrowheads="1"/>
              </p:cNvSpPr>
              <p:nvPr/>
            </p:nvSpPr>
            <p:spPr bwMode="auto">
              <a:xfrm>
                <a:off x="2214"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91" name="Rectangle 423"/>
              <p:cNvSpPr>
                <a:spLocks noChangeArrowheads="1"/>
              </p:cNvSpPr>
              <p:nvPr/>
            </p:nvSpPr>
            <p:spPr bwMode="auto">
              <a:xfrm>
                <a:off x="2246"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92" name="Rectangle 424"/>
              <p:cNvSpPr>
                <a:spLocks noChangeArrowheads="1"/>
              </p:cNvSpPr>
              <p:nvPr/>
            </p:nvSpPr>
            <p:spPr bwMode="auto">
              <a:xfrm>
                <a:off x="2302"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93" name="Rectangle 425"/>
              <p:cNvSpPr>
                <a:spLocks noChangeArrowheads="1"/>
              </p:cNvSpPr>
              <p:nvPr/>
            </p:nvSpPr>
            <p:spPr bwMode="auto">
              <a:xfrm>
                <a:off x="2334"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94" name="Rectangle 426"/>
              <p:cNvSpPr>
                <a:spLocks noChangeArrowheads="1"/>
              </p:cNvSpPr>
              <p:nvPr/>
            </p:nvSpPr>
            <p:spPr bwMode="auto">
              <a:xfrm>
                <a:off x="2390"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95" name="Rectangle 427"/>
              <p:cNvSpPr>
                <a:spLocks noChangeArrowheads="1"/>
              </p:cNvSpPr>
              <p:nvPr/>
            </p:nvSpPr>
            <p:spPr bwMode="auto">
              <a:xfrm>
                <a:off x="2422"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96" name="Rectangle 428"/>
              <p:cNvSpPr>
                <a:spLocks noChangeArrowheads="1"/>
              </p:cNvSpPr>
              <p:nvPr/>
            </p:nvSpPr>
            <p:spPr bwMode="auto">
              <a:xfrm>
                <a:off x="2478"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97" name="Rectangle 429"/>
              <p:cNvSpPr>
                <a:spLocks noChangeArrowheads="1"/>
              </p:cNvSpPr>
              <p:nvPr/>
            </p:nvSpPr>
            <p:spPr bwMode="auto">
              <a:xfrm>
                <a:off x="2510"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98" name="Rectangle 430"/>
              <p:cNvSpPr>
                <a:spLocks noChangeArrowheads="1"/>
              </p:cNvSpPr>
              <p:nvPr/>
            </p:nvSpPr>
            <p:spPr bwMode="auto">
              <a:xfrm>
                <a:off x="2566"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99" name="Rectangle 431"/>
              <p:cNvSpPr>
                <a:spLocks noChangeArrowheads="1"/>
              </p:cNvSpPr>
              <p:nvPr/>
            </p:nvSpPr>
            <p:spPr bwMode="auto">
              <a:xfrm>
                <a:off x="2598"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00" name="Rectangle 432"/>
              <p:cNvSpPr>
                <a:spLocks noChangeArrowheads="1"/>
              </p:cNvSpPr>
              <p:nvPr/>
            </p:nvSpPr>
            <p:spPr bwMode="auto">
              <a:xfrm>
                <a:off x="2654"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01" name="Rectangle 433"/>
              <p:cNvSpPr>
                <a:spLocks noChangeArrowheads="1"/>
              </p:cNvSpPr>
              <p:nvPr/>
            </p:nvSpPr>
            <p:spPr bwMode="auto">
              <a:xfrm>
                <a:off x="2686"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02" name="Rectangle 434"/>
              <p:cNvSpPr>
                <a:spLocks noChangeArrowheads="1"/>
              </p:cNvSpPr>
              <p:nvPr/>
            </p:nvSpPr>
            <p:spPr bwMode="auto">
              <a:xfrm>
                <a:off x="2742"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03" name="Rectangle 435"/>
              <p:cNvSpPr>
                <a:spLocks noChangeArrowheads="1"/>
              </p:cNvSpPr>
              <p:nvPr/>
            </p:nvSpPr>
            <p:spPr bwMode="auto">
              <a:xfrm>
                <a:off x="2774"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04" name="Rectangle 436"/>
              <p:cNvSpPr>
                <a:spLocks noChangeArrowheads="1"/>
              </p:cNvSpPr>
              <p:nvPr/>
            </p:nvSpPr>
            <p:spPr bwMode="auto">
              <a:xfrm>
                <a:off x="2830"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05" name="Rectangle 437"/>
              <p:cNvSpPr>
                <a:spLocks noChangeArrowheads="1"/>
              </p:cNvSpPr>
              <p:nvPr/>
            </p:nvSpPr>
            <p:spPr bwMode="auto">
              <a:xfrm>
                <a:off x="2862"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06" name="Rectangle 438"/>
              <p:cNvSpPr>
                <a:spLocks noChangeArrowheads="1"/>
              </p:cNvSpPr>
              <p:nvPr/>
            </p:nvSpPr>
            <p:spPr bwMode="auto">
              <a:xfrm>
                <a:off x="2918"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07" name="Rectangle 439"/>
              <p:cNvSpPr>
                <a:spLocks noChangeArrowheads="1"/>
              </p:cNvSpPr>
              <p:nvPr/>
            </p:nvSpPr>
            <p:spPr bwMode="auto">
              <a:xfrm>
                <a:off x="2950"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08" name="Rectangle 440"/>
              <p:cNvSpPr>
                <a:spLocks noChangeArrowheads="1"/>
              </p:cNvSpPr>
              <p:nvPr/>
            </p:nvSpPr>
            <p:spPr bwMode="auto">
              <a:xfrm>
                <a:off x="3006"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09" name="Rectangle 441"/>
              <p:cNvSpPr>
                <a:spLocks noChangeArrowheads="1"/>
              </p:cNvSpPr>
              <p:nvPr/>
            </p:nvSpPr>
            <p:spPr bwMode="auto">
              <a:xfrm>
                <a:off x="3038"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10" name="Rectangle 442"/>
              <p:cNvSpPr>
                <a:spLocks noChangeArrowheads="1"/>
              </p:cNvSpPr>
              <p:nvPr/>
            </p:nvSpPr>
            <p:spPr bwMode="auto">
              <a:xfrm>
                <a:off x="3094"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11" name="Rectangle 443"/>
              <p:cNvSpPr>
                <a:spLocks noChangeArrowheads="1"/>
              </p:cNvSpPr>
              <p:nvPr/>
            </p:nvSpPr>
            <p:spPr bwMode="auto">
              <a:xfrm>
                <a:off x="3126"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12" name="Rectangle 444"/>
              <p:cNvSpPr>
                <a:spLocks noChangeArrowheads="1"/>
              </p:cNvSpPr>
              <p:nvPr/>
            </p:nvSpPr>
            <p:spPr bwMode="auto">
              <a:xfrm>
                <a:off x="3182"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13" name="Rectangle 445"/>
              <p:cNvSpPr>
                <a:spLocks noChangeArrowheads="1"/>
              </p:cNvSpPr>
              <p:nvPr/>
            </p:nvSpPr>
            <p:spPr bwMode="auto">
              <a:xfrm>
                <a:off x="3214"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14" name="Rectangle 446"/>
              <p:cNvSpPr>
                <a:spLocks noChangeArrowheads="1"/>
              </p:cNvSpPr>
              <p:nvPr/>
            </p:nvSpPr>
            <p:spPr bwMode="auto">
              <a:xfrm>
                <a:off x="3270"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15" name="Rectangle 447"/>
              <p:cNvSpPr>
                <a:spLocks noChangeArrowheads="1"/>
              </p:cNvSpPr>
              <p:nvPr/>
            </p:nvSpPr>
            <p:spPr bwMode="auto">
              <a:xfrm>
                <a:off x="3302"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16" name="Rectangle 448"/>
              <p:cNvSpPr>
                <a:spLocks noChangeArrowheads="1"/>
              </p:cNvSpPr>
              <p:nvPr/>
            </p:nvSpPr>
            <p:spPr bwMode="auto">
              <a:xfrm>
                <a:off x="3358"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17" name="Rectangle 449"/>
              <p:cNvSpPr>
                <a:spLocks noChangeArrowheads="1"/>
              </p:cNvSpPr>
              <p:nvPr/>
            </p:nvSpPr>
            <p:spPr bwMode="auto">
              <a:xfrm>
                <a:off x="3390"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18" name="Rectangle 450"/>
              <p:cNvSpPr>
                <a:spLocks noChangeArrowheads="1"/>
              </p:cNvSpPr>
              <p:nvPr/>
            </p:nvSpPr>
            <p:spPr bwMode="auto">
              <a:xfrm>
                <a:off x="3446"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19" name="Rectangle 451"/>
              <p:cNvSpPr>
                <a:spLocks noChangeArrowheads="1"/>
              </p:cNvSpPr>
              <p:nvPr/>
            </p:nvSpPr>
            <p:spPr bwMode="auto">
              <a:xfrm>
                <a:off x="1182"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20" name="Rectangle 452"/>
              <p:cNvSpPr>
                <a:spLocks noChangeArrowheads="1"/>
              </p:cNvSpPr>
              <p:nvPr/>
            </p:nvSpPr>
            <p:spPr bwMode="auto">
              <a:xfrm>
                <a:off x="1238"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21" name="Rectangle 453"/>
              <p:cNvSpPr>
                <a:spLocks noChangeArrowheads="1"/>
              </p:cNvSpPr>
              <p:nvPr/>
            </p:nvSpPr>
            <p:spPr bwMode="auto">
              <a:xfrm>
                <a:off x="1270"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22" name="Rectangle 454"/>
              <p:cNvSpPr>
                <a:spLocks noChangeArrowheads="1"/>
              </p:cNvSpPr>
              <p:nvPr/>
            </p:nvSpPr>
            <p:spPr bwMode="auto">
              <a:xfrm>
                <a:off x="1326"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23" name="Rectangle 455"/>
              <p:cNvSpPr>
                <a:spLocks noChangeArrowheads="1"/>
              </p:cNvSpPr>
              <p:nvPr/>
            </p:nvSpPr>
            <p:spPr bwMode="auto">
              <a:xfrm>
                <a:off x="1358"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24" name="Rectangle 456"/>
              <p:cNvSpPr>
                <a:spLocks noChangeArrowheads="1"/>
              </p:cNvSpPr>
              <p:nvPr/>
            </p:nvSpPr>
            <p:spPr bwMode="auto">
              <a:xfrm>
                <a:off x="1414"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25" name="Rectangle 457"/>
              <p:cNvSpPr>
                <a:spLocks noChangeArrowheads="1"/>
              </p:cNvSpPr>
              <p:nvPr/>
            </p:nvSpPr>
            <p:spPr bwMode="auto">
              <a:xfrm>
                <a:off x="1446"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26" name="Rectangle 458"/>
              <p:cNvSpPr>
                <a:spLocks noChangeArrowheads="1"/>
              </p:cNvSpPr>
              <p:nvPr/>
            </p:nvSpPr>
            <p:spPr bwMode="auto">
              <a:xfrm>
                <a:off x="1502"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27" name="Rectangle 459"/>
              <p:cNvSpPr>
                <a:spLocks noChangeArrowheads="1"/>
              </p:cNvSpPr>
              <p:nvPr/>
            </p:nvSpPr>
            <p:spPr bwMode="auto">
              <a:xfrm>
                <a:off x="1534"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28" name="Rectangle 460"/>
              <p:cNvSpPr>
                <a:spLocks noChangeArrowheads="1"/>
              </p:cNvSpPr>
              <p:nvPr/>
            </p:nvSpPr>
            <p:spPr bwMode="auto">
              <a:xfrm>
                <a:off x="1590"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29" name="Rectangle 461"/>
              <p:cNvSpPr>
                <a:spLocks noChangeArrowheads="1"/>
              </p:cNvSpPr>
              <p:nvPr/>
            </p:nvSpPr>
            <p:spPr bwMode="auto">
              <a:xfrm>
                <a:off x="1622"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30" name="Rectangle 462"/>
              <p:cNvSpPr>
                <a:spLocks noChangeArrowheads="1"/>
              </p:cNvSpPr>
              <p:nvPr/>
            </p:nvSpPr>
            <p:spPr bwMode="auto">
              <a:xfrm>
                <a:off x="1678"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31" name="Rectangle 463"/>
              <p:cNvSpPr>
                <a:spLocks noChangeArrowheads="1"/>
              </p:cNvSpPr>
              <p:nvPr/>
            </p:nvSpPr>
            <p:spPr bwMode="auto">
              <a:xfrm>
                <a:off x="1710"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32" name="Rectangle 464"/>
              <p:cNvSpPr>
                <a:spLocks noChangeArrowheads="1"/>
              </p:cNvSpPr>
              <p:nvPr/>
            </p:nvSpPr>
            <p:spPr bwMode="auto">
              <a:xfrm>
                <a:off x="1766"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33" name="Rectangle 465"/>
              <p:cNvSpPr>
                <a:spLocks noChangeArrowheads="1"/>
              </p:cNvSpPr>
              <p:nvPr/>
            </p:nvSpPr>
            <p:spPr bwMode="auto">
              <a:xfrm>
                <a:off x="1798"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34" name="Rectangle 466"/>
              <p:cNvSpPr>
                <a:spLocks noChangeArrowheads="1"/>
              </p:cNvSpPr>
              <p:nvPr/>
            </p:nvSpPr>
            <p:spPr bwMode="auto">
              <a:xfrm>
                <a:off x="1854"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35" name="Rectangle 467"/>
              <p:cNvSpPr>
                <a:spLocks noChangeArrowheads="1"/>
              </p:cNvSpPr>
              <p:nvPr/>
            </p:nvSpPr>
            <p:spPr bwMode="auto">
              <a:xfrm>
                <a:off x="1886"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36" name="Rectangle 468"/>
              <p:cNvSpPr>
                <a:spLocks noChangeArrowheads="1"/>
              </p:cNvSpPr>
              <p:nvPr/>
            </p:nvSpPr>
            <p:spPr bwMode="auto">
              <a:xfrm>
                <a:off x="1942"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37" name="Rectangle 469"/>
              <p:cNvSpPr>
                <a:spLocks noChangeArrowheads="1"/>
              </p:cNvSpPr>
              <p:nvPr/>
            </p:nvSpPr>
            <p:spPr bwMode="auto">
              <a:xfrm>
                <a:off x="1974"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38" name="Rectangle 470"/>
              <p:cNvSpPr>
                <a:spLocks noChangeArrowheads="1"/>
              </p:cNvSpPr>
              <p:nvPr/>
            </p:nvSpPr>
            <p:spPr bwMode="auto">
              <a:xfrm>
                <a:off x="2030"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39" name="Rectangle 471"/>
              <p:cNvSpPr>
                <a:spLocks noChangeArrowheads="1"/>
              </p:cNvSpPr>
              <p:nvPr/>
            </p:nvSpPr>
            <p:spPr bwMode="auto">
              <a:xfrm>
                <a:off x="2062"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40" name="Rectangle 472"/>
              <p:cNvSpPr>
                <a:spLocks noChangeArrowheads="1"/>
              </p:cNvSpPr>
              <p:nvPr/>
            </p:nvSpPr>
            <p:spPr bwMode="auto">
              <a:xfrm>
                <a:off x="2118"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41" name="Rectangle 473"/>
              <p:cNvSpPr>
                <a:spLocks noChangeArrowheads="1"/>
              </p:cNvSpPr>
              <p:nvPr/>
            </p:nvSpPr>
            <p:spPr bwMode="auto">
              <a:xfrm>
                <a:off x="2150"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42" name="Rectangle 474"/>
              <p:cNvSpPr>
                <a:spLocks noChangeArrowheads="1"/>
              </p:cNvSpPr>
              <p:nvPr/>
            </p:nvSpPr>
            <p:spPr bwMode="auto">
              <a:xfrm>
                <a:off x="2206"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43" name="Rectangle 475"/>
              <p:cNvSpPr>
                <a:spLocks noChangeArrowheads="1"/>
              </p:cNvSpPr>
              <p:nvPr/>
            </p:nvSpPr>
            <p:spPr bwMode="auto">
              <a:xfrm>
                <a:off x="2238"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44" name="Rectangle 476"/>
              <p:cNvSpPr>
                <a:spLocks noChangeArrowheads="1"/>
              </p:cNvSpPr>
              <p:nvPr/>
            </p:nvSpPr>
            <p:spPr bwMode="auto">
              <a:xfrm>
                <a:off x="2294"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45" name="Rectangle 477"/>
              <p:cNvSpPr>
                <a:spLocks noChangeArrowheads="1"/>
              </p:cNvSpPr>
              <p:nvPr/>
            </p:nvSpPr>
            <p:spPr bwMode="auto">
              <a:xfrm>
                <a:off x="2326"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46" name="Rectangle 478"/>
              <p:cNvSpPr>
                <a:spLocks noChangeArrowheads="1"/>
              </p:cNvSpPr>
              <p:nvPr/>
            </p:nvSpPr>
            <p:spPr bwMode="auto">
              <a:xfrm>
                <a:off x="2382"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47" name="Rectangle 479"/>
              <p:cNvSpPr>
                <a:spLocks noChangeArrowheads="1"/>
              </p:cNvSpPr>
              <p:nvPr/>
            </p:nvSpPr>
            <p:spPr bwMode="auto">
              <a:xfrm>
                <a:off x="2414"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48" name="Rectangle 480"/>
              <p:cNvSpPr>
                <a:spLocks noChangeArrowheads="1"/>
              </p:cNvSpPr>
              <p:nvPr/>
            </p:nvSpPr>
            <p:spPr bwMode="auto">
              <a:xfrm>
                <a:off x="2470"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49" name="Rectangle 481"/>
              <p:cNvSpPr>
                <a:spLocks noChangeArrowheads="1"/>
              </p:cNvSpPr>
              <p:nvPr/>
            </p:nvSpPr>
            <p:spPr bwMode="auto">
              <a:xfrm>
                <a:off x="2502"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50" name="Rectangle 482"/>
              <p:cNvSpPr>
                <a:spLocks noChangeArrowheads="1"/>
              </p:cNvSpPr>
              <p:nvPr/>
            </p:nvSpPr>
            <p:spPr bwMode="auto">
              <a:xfrm>
                <a:off x="2558"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51" name="Rectangle 483"/>
              <p:cNvSpPr>
                <a:spLocks noChangeArrowheads="1"/>
              </p:cNvSpPr>
              <p:nvPr/>
            </p:nvSpPr>
            <p:spPr bwMode="auto">
              <a:xfrm>
                <a:off x="2590"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52" name="Rectangle 484"/>
              <p:cNvSpPr>
                <a:spLocks noChangeArrowheads="1"/>
              </p:cNvSpPr>
              <p:nvPr/>
            </p:nvSpPr>
            <p:spPr bwMode="auto">
              <a:xfrm>
                <a:off x="2646"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53" name="Rectangle 485"/>
              <p:cNvSpPr>
                <a:spLocks noChangeArrowheads="1"/>
              </p:cNvSpPr>
              <p:nvPr/>
            </p:nvSpPr>
            <p:spPr bwMode="auto">
              <a:xfrm>
                <a:off x="2678"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54" name="Rectangle 486"/>
              <p:cNvSpPr>
                <a:spLocks noChangeArrowheads="1"/>
              </p:cNvSpPr>
              <p:nvPr/>
            </p:nvSpPr>
            <p:spPr bwMode="auto">
              <a:xfrm>
                <a:off x="2734"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55" name="Rectangle 487"/>
              <p:cNvSpPr>
                <a:spLocks noChangeArrowheads="1"/>
              </p:cNvSpPr>
              <p:nvPr/>
            </p:nvSpPr>
            <p:spPr bwMode="auto">
              <a:xfrm>
                <a:off x="2766"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56" name="Rectangle 488"/>
              <p:cNvSpPr>
                <a:spLocks noChangeArrowheads="1"/>
              </p:cNvSpPr>
              <p:nvPr/>
            </p:nvSpPr>
            <p:spPr bwMode="auto">
              <a:xfrm>
                <a:off x="2822"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57" name="Rectangle 489"/>
              <p:cNvSpPr>
                <a:spLocks noChangeArrowheads="1"/>
              </p:cNvSpPr>
              <p:nvPr/>
            </p:nvSpPr>
            <p:spPr bwMode="auto">
              <a:xfrm>
                <a:off x="2854"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58" name="Rectangle 490"/>
              <p:cNvSpPr>
                <a:spLocks noChangeArrowheads="1"/>
              </p:cNvSpPr>
              <p:nvPr/>
            </p:nvSpPr>
            <p:spPr bwMode="auto">
              <a:xfrm>
                <a:off x="2910"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59" name="Rectangle 491"/>
              <p:cNvSpPr>
                <a:spLocks noChangeArrowheads="1"/>
              </p:cNvSpPr>
              <p:nvPr/>
            </p:nvSpPr>
            <p:spPr bwMode="auto">
              <a:xfrm>
                <a:off x="2942"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60" name="Rectangle 492"/>
              <p:cNvSpPr>
                <a:spLocks noChangeArrowheads="1"/>
              </p:cNvSpPr>
              <p:nvPr/>
            </p:nvSpPr>
            <p:spPr bwMode="auto">
              <a:xfrm>
                <a:off x="2998"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61" name="Rectangle 493"/>
              <p:cNvSpPr>
                <a:spLocks noChangeArrowheads="1"/>
              </p:cNvSpPr>
              <p:nvPr/>
            </p:nvSpPr>
            <p:spPr bwMode="auto">
              <a:xfrm>
                <a:off x="3030"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62" name="Rectangle 494"/>
              <p:cNvSpPr>
                <a:spLocks noChangeArrowheads="1"/>
              </p:cNvSpPr>
              <p:nvPr/>
            </p:nvSpPr>
            <p:spPr bwMode="auto">
              <a:xfrm>
                <a:off x="3086"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63" name="Rectangle 495"/>
              <p:cNvSpPr>
                <a:spLocks noChangeArrowheads="1"/>
              </p:cNvSpPr>
              <p:nvPr/>
            </p:nvSpPr>
            <p:spPr bwMode="auto">
              <a:xfrm>
                <a:off x="3118"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64" name="Rectangle 496"/>
              <p:cNvSpPr>
                <a:spLocks noChangeArrowheads="1"/>
              </p:cNvSpPr>
              <p:nvPr/>
            </p:nvSpPr>
            <p:spPr bwMode="auto">
              <a:xfrm>
                <a:off x="3174"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65" name="Rectangle 497"/>
              <p:cNvSpPr>
                <a:spLocks noChangeArrowheads="1"/>
              </p:cNvSpPr>
              <p:nvPr/>
            </p:nvSpPr>
            <p:spPr bwMode="auto">
              <a:xfrm>
                <a:off x="3206"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66" name="Rectangle 498"/>
              <p:cNvSpPr>
                <a:spLocks noChangeArrowheads="1"/>
              </p:cNvSpPr>
              <p:nvPr/>
            </p:nvSpPr>
            <p:spPr bwMode="auto">
              <a:xfrm>
                <a:off x="3262"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67" name="Rectangle 499"/>
              <p:cNvSpPr>
                <a:spLocks noChangeArrowheads="1"/>
              </p:cNvSpPr>
              <p:nvPr/>
            </p:nvSpPr>
            <p:spPr bwMode="auto">
              <a:xfrm>
                <a:off x="3294"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68" name="Rectangle 500"/>
              <p:cNvSpPr>
                <a:spLocks noChangeArrowheads="1"/>
              </p:cNvSpPr>
              <p:nvPr/>
            </p:nvSpPr>
            <p:spPr bwMode="auto">
              <a:xfrm>
                <a:off x="3350"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69" name="Rectangle 501"/>
              <p:cNvSpPr>
                <a:spLocks noChangeArrowheads="1"/>
              </p:cNvSpPr>
              <p:nvPr/>
            </p:nvSpPr>
            <p:spPr bwMode="auto">
              <a:xfrm>
                <a:off x="3382"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770" name="Rectangle 502"/>
              <p:cNvSpPr>
                <a:spLocks noChangeArrowheads="1"/>
              </p:cNvSpPr>
              <p:nvPr/>
            </p:nvSpPr>
            <p:spPr bwMode="auto">
              <a:xfrm>
                <a:off x="3438"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53516" name="Group 503"/>
            <p:cNvGrpSpPr>
              <a:grpSpLocks/>
            </p:cNvGrpSpPr>
            <p:nvPr/>
          </p:nvGrpSpPr>
          <p:grpSpPr bwMode="auto">
            <a:xfrm>
              <a:off x="2299" y="3465"/>
              <a:ext cx="23" cy="1756"/>
              <a:chOff x="2302" y="2301"/>
              <a:chExt cx="16" cy="1793"/>
            </a:xfrm>
          </p:grpSpPr>
          <p:sp>
            <p:nvSpPr>
              <p:cNvPr id="53585" name="Rectangle 504"/>
              <p:cNvSpPr>
                <a:spLocks noChangeArrowheads="1"/>
              </p:cNvSpPr>
              <p:nvPr/>
            </p:nvSpPr>
            <p:spPr bwMode="auto">
              <a:xfrm>
                <a:off x="2310" y="2309"/>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86" name="Rectangle 505"/>
              <p:cNvSpPr>
                <a:spLocks noChangeArrowheads="1"/>
              </p:cNvSpPr>
              <p:nvPr/>
            </p:nvSpPr>
            <p:spPr bwMode="auto">
              <a:xfrm>
                <a:off x="2310" y="236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87" name="Rectangle 506"/>
              <p:cNvSpPr>
                <a:spLocks noChangeArrowheads="1"/>
              </p:cNvSpPr>
              <p:nvPr/>
            </p:nvSpPr>
            <p:spPr bwMode="auto">
              <a:xfrm>
                <a:off x="2310" y="2397"/>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88" name="Rectangle 507"/>
              <p:cNvSpPr>
                <a:spLocks noChangeArrowheads="1"/>
              </p:cNvSpPr>
              <p:nvPr/>
            </p:nvSpPr>
            <p:spPr bwMode="auto">
              <a:xfrm>
                <a:off x="2310" y="2453"/>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89" name="Rectangle 508"/>
              <p:cNvSpPr>
                <a:spLocks noChangeArrowheads="1"/>
              </p:cNvSpPr>
              <p:nvPr/>
            </p:nvSpPr>
            <p:spPr bwMode="auto">
              <a:xfrm>
                <a:off x="2310" y="2485"/>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90" name="Rectangle 509"/>
              <p:cNvSpPr>
                <a:spLocks noChangeArrowheads="1"/>
              </p:cNvSpPr>
              <p:nvPr/>
            </p:nvSpPr>
            <p:spPr bwMode="auto">
              <a:xfrm>
                <a:off x="2310" y="2541"/>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91" name="Rectangle 510"/>
              <p:cNvSpPr>
                <a:spLocks noChangeArrowheads="1"/>
              </p:cNvSpPr>
              <p:nvPr/>
            </p:nvSpPr>
            <p:spPr bwMode="auto">
              <a:xfrm>
                <a:off x="2310" y="2573"/>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92" name="Rectangle 511"/>
              <p:cNvSpPr>
                <a:spLocks noChangeArrowheads="1"/>
              </p:cNvSpPr>
              <p:nvPr/>
            </p:nvSpPr>
            <p:spPr bwMode="auto">
              <a:xfrm>
                <a:off x="2310" y="2629"/>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93" name="Rectangle 512"/>
              <p:cNvSpPr>
                <a:spLocks noChangeArrowheads="1"/>
              </p:cNvSpPr>
              <p:nvPr/>
            </p:nvSpPr>
            <p:spPr bwMode="auto">
              <a:xfrm>
                <a:off x="2310" y="2661"/>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94" name="Rectangle 513"/>
              <p:cNvSpPr>
                <a:spLocks noChangeArrowheads="1"/>
              </p:cNvSpPr>
              <p:nvPr/>
            </p:nvSpPr>
            <p:spPr bwMode="auto">
              <a:xfrm>
                <a:off x="2310" y="2717"/>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95" name="Rectangle 514"/>
              <p:cNvSpPr>
                <a:spLocks noChangeArrowheads="1"/>
              </p:cNvSpPr>
              <p:nvPr/>
            </p:nvSpPr>
            <p:spPr bwMode="auto">
              <a:xfrm>
                <a:off x="2310" y="2749"/>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96" name="Rectangle 515"/>
              <p:cNvSpPr>
                <a:spLocks noChangeArrowheads="1"/>
              </p:cNvSpPr>
              <p:nvPr/>
            </p:nvSpPr>
            <p:spPr bwMode="auto">
              <a:xfrm>
                <a:off x="2310" y="280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97" name="Rectangle 516"/>
              <p:cNvSpPr>
                <a:spLocks noChangeArrowheads="1"/>
              </p:cNvSpPr>
              <p:nvPr/>
            </p:nvSpPr>
            <p:spPr bwMode="auto">
              <a:xfrm>
                <a:off x="2310" y="2837"/>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98" name="Rectangle 517"/>
              <p:cNvSpPr>
                <a:spLocks noChangeArrowheads="1"/>
              </p:cNvSpPr>
              <p:nvPr/>
            </p:nvSpPr>
            <p:spPr bwMode="auto">
              <a:xfrm>
                <a:off x="2310" y="2893"/>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99" name="Rectangle 518"/>
              <p:cNvSpPr>
                <a:spLocks noChangeArrowheads="1"/>
              </p:cNvSpPr>
              <p:nvPr/>
            </p:nvSpPr>
            <p:spPr bwMode="auto">
              <a:xfrm>
                <a:off x="2310" y="2925"/>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00" name="Rectangle 519"/>
              <p:cNvSpPr>
                <a:spLocks noChangeArrowheads="1"/>
              </p:cNvSpPr>
              <p:nvPr/>
            </p:nvSpPr>
            <p:spPr bwMode="auto">
              <a:xfrm>
                <a:off x="2310" y="2981"/>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01" name="Rectangle 520"/>
              <p:cNvSpPr>
                <a:spLocks noChangeArrowheads="1"/>
              </p:cNvSpPr>
              <p:nvPr/>
            </p:nvSpPr>
            <p:spPr bwMode="auto">
              <a:xfrm>
                <a:off x="2310" y="3013"/>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02" name="Rectangle 521"/>
              <p:cNvSpPr>
                <a:spLocks noChangeArrowheads="1"/>
              </p:cNvSpPr>
              <p:nvPr/>
            </p:nvSpPr>
            <p:spPr bwMode="auto">
              <a:xfrm>
                <a:off x="2310" y="3069"/>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03" name="Rectangle 522"/>
              <p:cNvSpPr>
                <a:spLocks noChangeArrowheads="1"/>
              </p:cNvSpPr>
              <p:nvPr/>
            </p:nvSpPr>
            <p:spPr bwMode="auto">
              <a:xfrm>
                <a:off x="2310" y="3101"/>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04" name="Rectangle 523"/>
              <p:cNvSpPr>
                <a:spLocks noChangeArrowheads="1"/>
              </p:cNvSpPr>
              <p:nvPr/>
            </p:nvSpPr>
            <p:spPr bwMode="auto">
              <a:xfrm>
                <a:off x="2310" y="3157"/>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05" name="Rectangle 524"/>
              <p:cNvSpPr>
                <a:spLocks noChangeArrowheads="1"/>
              </p:cNvSpPr>
              <p:nvPr/>
            </p:nvSpPr>
            <p:spPr bwMode="auto">
              <a:xfrm>
                <a:off x="2310" y="3189"/>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06" name="Rectangle 525"/>
              <p:cNvSpPr>
                <a:spLocks noChangeArrowheads="1"/>
              </p:cNvSpPr>
              <p:nvPr/>
            </p:nvSpPr>
            <p:spPr bwMode="auto">
              <a:xfrm>
                <a:off x="2310" y="324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07" name="Rectangle 526"/>
              <p:cNvSpPr>
                <a:spLocks noChangeArrowheads="1"/>
              </p:cNvSpPr>
              <p:nvPr/>
            </p:nvSpPr>
            <p:spPr bwMode="auto">
              <a:xfrm>
                <a:off x="2310" y="3277"/>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08" name="Rectangle 527"/>
              <p:cNvSpPr>
                <a:spLocks noChangeArrowheads="1"/>
              </p:cNvSpPr>
              <p:nvPr/>
            </p:nvSpPr>
            <p:spPr bwMode="auto">
              <a:xfrm>
                <a:off x="2310" y="3333"/>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09" name="Rectangle 528"/>
              <p:cNvSpPr>
                <a:spLocks noChangeArrowheads="1"/>
              </p:cNvSpPr>
              <p:nvPr/>
            </p:nvSpPr>
            <p:spPr bwMode="auto">
              <a:xfrm>
                <a:off x="2310" y="3365"/>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10" name="Rectangle 529"/>
              <p:cNvSpPr>
                <a:spLocks noChangeArrowheads="1"/>
              </p:cNvSpPr>
              <p:nvPr/>
            </p:nvSpPr>
            <p:spPr bwMode="auto">
              <a:xfrm>
                <a:off x="2310" y="3421"/>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11" name="Rectangle 530"/>
              <p:cNvSpPr>
                <a:spLocks noChangeArrowheads="1"/>
              </p:cNvSpPr>
              <p:nvPr/>
            </p:nvSpPr>
            <p:spPr bwMode="auto">
              <a:xfrm>
                <a:off x="2310" y="3453"/>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12" name="Rectangle 531"/>
              <p:cNvSpPr>
                <a:spLocks noChangeArrowheads="1"/>
              </p:cNvSpPr>
              <p:nvPr/>
            </p:nvSpPr>
            <p:spPr bwMode="auto">
              <a:xfrm>
                <a:off x="2310" y="3509"/>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13" name="Rectangle 532"/>
              <p:cNvSpPr>
                <a:spLocks noChangeArrowheads="1"/>
              </p:cNvSpPr>
              <p:nvPr/>
            </p:nvSpPr>
            <p:spPr bwMode="auto">
              <a:xfrm>
                <a:off x="2310" y="3541"/>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14" name="Rectangle 533"/>
              <p:cNvSpPr>
                <a:spLocks noChangeArrowheads="1"/>
              </p:cNvSpPr>
              <p:nvPr/>
            </p:nvSpPr>
            <p:spPr bwMode="auto">
              <a:xfrm>
                <a:off x="2310" y="3597"/>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15" name="Rectangle 534"/>
              <p:cNvSpPr>
                <a:spLocks noChangeArrowheads="1"/>
              </p:cNvSpPr>
              <p:nvPr/>
            </p:nvSpPr>
            <p:spPr bwMode="auto">
              <a:xfrm>
                <a:off x="2310" y="3629"/>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16" name="Rectangle 535"/>
              <p:cNvSpPr>
                <a:spLocks noChangeArrowheads="1"/>
              </p:cNvSpPr>
              <p:nvPr/>
            </p:nvSpPr>
            <p:spPr bwMode="auto">
              <a:xfrm>
                <a:off x="2310" y="368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17" name="Rectangle 536"/>
              <p:cNvSpPr>
                <a:spLocks noChangeArrowheads="1"/>
              </p:cNvSpPr>
              <p:nvPr/>
            </p:nvSpPr>
            <p:spPr bwMode="auto">
              <a:xfrm>
                <a:off x="2310" y="3717"/>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18" name="Rectangle 537"/>
              <p:cNvSpPr>
                <a:spLocks noChangeArrowheads="1"/>
              </p:cNvSpPr>
              <p:nvPr/>
            </p:nvSpPr>
            <p:spPr bwMode="auto">
              <a:xfrm>
                <a:off x="2310" y="3773"/>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19" name="Rectangle 538"/>
              <p:cNvSpPr>
                <a:spLocks noChangeArrowheads="1"/>
              </p:cNvSpPr>
              <p:nvPr/>
            </p:nvSpPr>
            <p:spPr bwMode="auto">
              <a:xfrm>
                <a:off x="2310" y="3805"/>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20" name="Rectangle 539"/>
              <p:cNvSpPr>
                <a:spLocks noChangeArrowheads="1"/>
              </p:cNvSpPr>
              <p:nvPr/>
            </p:nvSpPr>
            <p:spPr bwMode="auto">
              <a:xfrm>
                <a:off x="2310" y="3861"/>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21" name="Rectangle 540"/>
              <p:cNvSpPr>
                <a:spLocks noChangeArrowheads="1"/>
              </p:cNvSpPr>
              <p:nvPr/>
            </p:nvSpPr>
            <p:spPr bwMode="auto">
              <a:xfrm>
                <a:off x="2310" y="3893"/>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22" name="Rectangle 541"/>
              <p:cNvSpPr>
                <a:spLocks noChangeArrowheads="1"/>
              </p:cNvSpPr>
              <p:nvPr/>
            </p:nvSpPr>
            <p:spPr bwMode="auto">
              <a:xfrm>
                <a:off x="2310" y="3949"/>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23" name="Rectangle 542"/>
              <p:cNvSpPr>
                <a:spLocks noChangeArrowheads="1"/>
              </p:cNvSpPr>
              <p:nvPr/>
            </p:nvSpPr>
            <p:spPr bwMode="auto">
              <a:xfrm>
                <a:off x="2310" y="3981"/>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24" name="Rectangle 543"/>
              <p:cNvSpPr>
                <a:spLocks noChangeArrowheads="1"/>
              </p:cNvSpPr>
              <p:nvPr/>
            </p:nvSpPr>
            <p:spPr bwMode="auto">
              <a:xfrm>
                <a:off x="2310" y="4037"/>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25" name="Rectangle 544"/>
              <p:cNvSpPr>
                <a:spLocks noChangeArrowheads="1"/>
              </p:cNvSpPr>
              <p:nvPr/>
            </p:nvSpPr>
            <p:spPr bwMode="auto">
              <a:xfrm>
                <a:off x="2310" y="4069"/>
                <a:ext cx="8" cy="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26" name="Rectangle 545"/>
              <p:cNvSpPr>
                <a:spLocks noChangeArrowheads="1"/>
              </p:cNvSpPr>
              <p:nvPr/>
            </p:nvSpPr>
            <p:spPr bwMode="auto">
              <a:xfrm>
                <a:off x="2302" y="2301"/>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27" name="Rectangle 546"/>
              <p:cNvSpPr>
                <a:spLocks noChangeArrowheads="1"/>
              </p:cNvSpPr>
              <p:nvPr/>
            </p:nvSpPr>
            <p:spPr bwMode="auto">
              <a:xfrm>
                <a:off x="2302" y="2357"/>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28" name="Rectangle 547"/>
              <p:cNvSpPr>
                <a:spLocks noChangeArrowheads="1"/>
              </p:cNvSpPr>
              <p:nvPr/>
            </p:nvSpPr>
            <p:spPr bwMode="auto">
              <a:xfrm>
                <a:off x="2302" y="2389"/>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29" name="Rectangle 548"/>
              <p:cNvSpPr>
                <a:spLocks noChangeArrowheads="1"/>
              </p:cNvSpPr>
              <p:nvPr/>
            </p:nvSpPr>
            <p:spPr bwMode="auto">
              <a:xfrm>
                <a:off x="2302" y="2445"/>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30" name="Rectangle 549"/>
              <p:cNvSpPr>
                <a:spLocks noChangeArrowheads="1"/>
              </p:cNvSpPr>
              <p:nvPr/>
            </p:nvSpPr>
            <p:spPr bwMode="auto">
              <a:xfrm>
                <a:off x="2302" y="2477"/>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31" name="Rectangle 550"/>
              <p:cNvSpPr>
                <a:spLocks noChangeArrowheads="1"/>
              </p:cNvSpPr>
              <p:nvPr/>
            </p:nvSpPr>
            <p:spPr bwMode="auto">
              <a:xfrm>
                <a:off x="2302" y="2533"/>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32" name="Rectangle 551"/>
              <p:cNvSpPr>
                <a:spLocks noChangeArrowheads="1"/>
              </p:cNvSpPr>
              <p:nvPr/>
            </p:nvSpPr>
            <p:spPr bwMode="auto">
              <a:xfrm>
                <a:off x="2302" y="2565"/>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33" name="Rectangle 552"/>
              <p:cNvSpPr>
                <a:spLocks noChangeArrowheads="1"/>
              </p:cNvSpPr>
              <p:nvPr/>
            </p:nvSpPr>
            <p:spPr bwMode="auto">
              <a:xfrm>
                <a:off x="2302" y="2621"/>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34" name="Rectangle 553"/>
              <p:cNvSpPr>
                <a:spLocks noChangeArrowheads="1"/>
              </p:cNvSpPr>
              <p:nvPr/>
            </p:nvSpPr>
            <p:spPr bwMode="auto">
              <a:xfrm>
                <a:off x="2302" y="2653"/>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35" name="Rectangle 554"/>
              <p:cNvSpPr>
                <a:spLocks noChangeArrowheads="1"/>
              </p:cNvSpPr>
              <p:nvPr/>
            </p:nvSpPr>
            <p:spPr bwMode="auto">
              <a:xfrm>
                <a:off x="2302" y="2709"/>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36" name="Rectangle 555"/>
              <p:cNvSpPr>
                <a:spLocks noChangeArrowheads="1"/>
              </p:cNvSpPr>
              <p:nvPr/>
            </p:nvSpPr>
            <p:spPr bwMode="auto">
              <a:xfrm>
                <a:off x="2302" y="2741"/>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37" name="Rectangle 556"/>
              <p:cNvSpPr>
                <a:spLocks noChangeArrowheads="1"/>
              </p:cNvSpPr>
              <p:nvPr/>
            </p:nvSpPr>
            <p:spPr bwMode="auto">
              <a:xfrm>
                <a:off x="2302" y="2797"/>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38" name="Rectangle 557"/>
              <p:cNvSpPr>
                <a:spLocks noChangeArrowheads="1"/>
              </p:cNvSpPr>
              <p:nvPr/>
            </p:nvSpPr>
            <p:spPr bwMode="auto">
              <a:xfrm>
                <a:off x="2302" y="2829"/>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39" name="Rectangle 558"/>
              <p:cNvSpPr>
                <a:spLocks noChangeArrowheads="1"/>
              </p:cNvSpPr>
              <p:nvPr/>
            </p:nvSpPr>
            <p:spPr bwMode="auto">
              <a:xfrm>
                <a:off x="2302" y="2885"/>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40" name="Rectangle 559"/>
              <p:cNvSpPr>
                <a:spLocks noChangeArrowheads="1"/>
              </p:cNvSpPr>
              <p:nvPr/>
            </p:nvSpPr>
            <p:spPr bwMode="auto">
              <a:xfrm>
                <a:off x="2302" y="2917"/>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41" name="Rectangle 560"/>
              <p:cNvSpPr>
                <a:spLocks noChangeArrowheads="1"/>
              </p:cNvSpPr>
              <p:nvPr/>
            </p:nvSpPr>
            <p:spPr bwMode="auto">
              <a:xfrm>
                <a:off x="2302" y="2973"/>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42" name="Rectangle 561"/>
              <p:cNvSpPr>
                <a:spLocks noChangeArrowheads="1"/>
              </p:cNvSpPr>
              <p:nvPr/>
            </p:nvSpPr>
            <p:spPr bwMode="auto">
              <a:xfrm>
                <a:off x="2302" y="3005"/>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43" name="Rectangle 562"/>
              <p:cNvSpPr>
                <a:spLocks noChangeArrowheads="1"/>
              </p:cNvSpPr>
              <p:nvPr/>
            </p:nvSpPr>
            <p:spPr bwMode="auto">
              <a:xfrm>
                <a:off x="2302" y="3061"/>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44" name="Rectangle 563"/>
              <p:cNvSpPr>
                <a:spLocks noChangeArrowheads="1"/>
              </p:cNvSpPr>
              <p:nvPr/>
            </p:nvSpPr>
            <p:spPr bwMode="auto">
              <a:xfrm>
                <a:off x="2302" y="3093"/>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45" name="Rectangle 564"/>
              <p:cNvSpPr>
                <a:spLocks noChangeArrowheads="1"/>
              </p:cNvSpPr>
              <p:nvPr/>
            </p:nvSpPr>
            <p:spPr bwMode="auto">
              <a:xfrm>
                <a:off x="2302" y="3149"/>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46" name="Rectangle 565"/>
              <p:cNvSpPr>
                <a:spLocks noChangeArrowheads="1"/>
              </p:cNvSpPr>
              <p:nvPr/>
            </p:nvSpPr>
            <p:spPr bwMode="auto">
              <a:xfrm>
                <a:off x="2302" y="3181"/>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47" name="Rectangle 566"/>
              <p:cNvSpPr>
                <a:spLocks noChangeArrowheads="1"/>
              </p:cNvSpPr>
              <p:nvPr/>
            </p:nvSpPr>
            <p:spPr bwMode="auto">
              <a:xfrm>
                <a:off x="2302" y="3237"/>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48" name="Rectangle 567"/>
              <p:cNvSpPr>
                <a:spLocks noChangeArrowheads="1"/>
              </p:cNvSpPr>
              <p:nvPr/>
            </p:nvSpPr>
            <p:spPr bwMode="auto">
              <a:xfrm>
                <a:off x="2302" y="3269"/>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49" name="Rectangle 568"/>
              <p:cNvSpPr>
                <a:spLocks noChangeArrowheads="1"/>
              </p:cNvSpPr>
              <p:nvPr/>
            </p:nvSpPr>
            <p:spPr bwMode="auto">
              <a:xfrm>
                <a:off x="2302" y="3325"/>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50" name="Rectangle 569"/>
              <p:cNvSpPr>
                <a:spLocks noChangeArrowheads="1"/>
              </p:cNvSpPr>
              <p:nvPr/>
            </p:nvSpPr>
            <p:spPr bwMode="auto">
              <a:xfrm>
                <a:off x="2302" y="3357"/>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51" name="Rectangle 570"/>
              <p:cNvSpPr>
                <a:spLocks noChangeArrowheads="1"/>
              </p:cNvSpPr>
              <p:nvPr/>
            </p:nvSpPr>
            <p:spPr bwMode="auto">
              <a:xfrm>
                <a:off x="2302" y="3413"/>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52" name="Rectangle 571"/>
              <p:cNvSpPr>
                <a:spLocks noChangeArrowheads="1"/>
              </p:cNvSpPr>
              <p:nvPr/>
            </p:nvSpPr>
            <p:spPr bwMode="auto">
              <a:xfrm>
                <a:off x="2302" y="3445"/>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53" name="Rectangle 572"/>
              <p:cNvSpPr>
                <a:spLocks noChangeArrowheads="1"/>
              </p:cNvSpPr>
              <p:nvPr/>
            </p:nvSpPr>
            <p:spPr bwMode="auto">
              <a:xfrm>
                <a:off x="2302" y="3501"/>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54" name="Rectangle 573"/>
              <p:cNvSpPr>
                <a:spLocks noChangeArrowheads="1"/>
              </p:cNvSpPr>
              <p:nvPr/>
            </p:nvSpPr>
            <p:spPr bwMode="auto">
              <a:xfrm>
                <a:off x="2302" y="3533"/>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55" name="Rectangle 574"/>
              <p:cNvSpPr>
                <a:spLocks noChangeArrowheads="1"/>
              </p:cNvSpPr>
              <p:nvPr/>
            </p:nvSpPr>
            <p:spPr bwMode="auto">
              <a:xfrm>
                <a:off x="2302" y="3589"/>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56" name="Rectangle 575"/>
              <p:cNvSpPr>
                <a:spLocks noChangeArrowheads="1"/>
              </p:cNvSpPr>
              <p:nvPr/>
            </p:nvSpPr>
            <p:spPr bwMode="auto">
              <a:xfrm>
                <a:off x="2302" y="3621"/>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57" name="Rectangle 576"/>
              <p:cNvSpPr>
                <a:spLocks noChangeArrowheads="1"/>
              </p:cNvSpPr>
              <p:nvPr/>
            </p:nvSpPr>
            <p:spPr bwMode="auto">
              <a:xfrm>
                <a:off x="2302" y="3677"/>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58" name="Rectangle 577"/>
              <p:cNvSpPr>
                <a:spLocks noChangeArrowheads="1"/>
              </p:cNvSpPr>
              <p:nvPr/>
            </p:nvSpPr>
            <p:spPr bwMode="auto">
              <a:xfrm>
                <a:off x="2302" y="3709"/>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59" name="Rectangle 578"/>
              <p:cNvSpPr>
                <a:spLocks noChangeArrowheads="1"/>
              </p:cNvSpPr>
              <p:nvPr/>
            </p:nvSpPr>
            <p:spPr bwMode="auto">
              <a:xfrm>
                <a:off x="2302" y="3765"/>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60" name="Rectangle 579"/>
              <p:cNvSpPr>
                <a:spLocks noChangeArrowheads="1"/>
              </p:cNvSpPr>
              <p:nvPr/>
            </p:nvSpPr>
            <p:spPr bwMode="auto">
              <a:xfrm>
                <a:off x="2302" y="3797"/>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61" name="Rectangle 580"/>
              <p:cNvSpPr>
                <a:spLocks noChangeArrowheads="1"/>
              </p:cNvSpPr>
              <p:nvPr/>
            </p:nvSpPr>
            <p:spPr bwMode="auto">
              <a:xfrm>
                <a:off x="2302" y="3853"/>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62" name="Rectangle 581"/>
              <p:cNvSpPr>
                <a:spLocks noChangeArrowheads="1"/>
              </p:cNvSpPr>
              <p:nvPr/>
            </p:nvSpPr>
            <p:spPr bwMode="auto">
              <a:xfrm>
                <a:off x="2302" y="3885"/>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63" name="Rectangle 582"/>
              <p:cNvSpPr>
                <a:spLocks noChangeArrowheads="1"/>
              </p:cNvSpPr>
              <p:nvPr/>
            </p:nvSpPr>
            <p:spPr bwMode="auto">
              <a:xfrm>
                <a:off x="2302" y="3941"/>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64" name="Rectangle 583"/>
              <p:cNvSpPr>
                <a:spLocks noChangeArrowheads="1"/>
              </p:cNvSpPr>
              <p:nvPr/>
            </p:nvSpPr>
            <p:spPr bwMode="auto">
              <a:xfrm>
                <a:off x="2302" y="3973"/>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65" name="Rectangle 584"/>
              <p:cNvSpPr>
                <a:spLocks noChangeArrowheads="1"/>
              </p:cNvSpPr>
              <p:nvPr/>
            </p:nvSpPr>
            <p:spPr bwMode="auto">
              <a:xfrm>
                <a:off x="2302" y="4029"/>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666" name="Rectangle 585"/>
              <p:cNvSpPr>
                <a:spLocks noChangeArrowheads="1"/>
              </p:cNvSpPr>
              <p:nvPr/>
            </p:nvSpPr>
            <p:spPr bwMode="auto">
              <a:xfrm>
                <a:off x="2302" y="4061"/>
                <a:ext cx="8" cy="2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51786" name="Rectangle 586"/>
            <p:cNvSpPr>
              <a:spLocks noChangeArrowheads="1"/>
            </p:cNvSpPr>
            <p:nvPr/>
          </p:nvSpPr>
          <p:spPr bwMode="auto">
            <a:xfrm>
              <a:off x="1115" y="4437"/>
              <a:ext cx="266" cy="180"/>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СТ</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3518" name="Oval 587"/>
            <p:cNvSpPr>
              <a:spLocks noChangeArrowheads="1"/>
            </p:cNvSpPr>
            <p:nvPr/>
          </p:nvSpPr>
          <p:spPr bwMode="auto">
            <a:xfrm>
              <a:off x="3249" y="4702"/>
              <a:ext cx="117" cy="7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19" name="Oval 589"/>
            <p:cNvSpPr>
              <a:spLocks noChangeArrowheads="1"/>
            </p:cNvSpPr>
            <p:nvPr/>
          </p:nvSpPr>
          <p:spPr bwMode="auto">
            <a:xfrm>
              <a:off x="3236" y="4693"/>
              <a:ext cx="118" cy="7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1790" name="Rectangle 590"/>
            <p:cNvSpPr>
              <a:spLocks noChangeArrowheads="1"/>
            </p:cNvSpPr>
            <p:nvPr/>
          </p:nvSpPr>
          <p:spPr bwMode="auto">
            <a:xfrm>
              <a:off x="3416" y="4712"/>
              <a:ext cx="144" cy="180"/>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У</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1791" name="Rectangle 591"/>
            <p:cNvSpPr>
              <a:spLocks noChangeArrowheads="1"/>
            </p:cNvSpPr>
            <p:nvPr/>
          </p:nvSpPr>
          <p:spPr bwMode="auto">
            <a:xfrm>
              <a:off x="2806" y="4160"/>
              <a:ext cx="144" cy="180"/>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en-US" b="1">
                  <a:solidFill>
                    <a:srgbClr val="000000"/>
                  </a:solidFill>
                  <a:effectLst>
                    <a:outerShdw blurRad="38100" dist="38100" dir="2700000" algn="tl">
                      <a:srgbClr val="DDDDDD"/>
                    </a:outerShdw>
                  </a:effectLst>
                  <a:latin typeface="Arial" charset="0"/>
                  <a:ea typeface="ＭＳ Ｐゴシック" charset="0"/>
                  <a:cs typeface="ＭＳ Ｐゴシック" charset="0"/>
                </a:rPr>
                <a:t>B</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3522" name="Oval 592"/>
            <p:cNvSpPr>
              <a:spLocks noChangeArrowheads="1"/>
            </p:cNvSpPr>
            <p:nvPr/>
          </p:nvSpPr>
          <p:spPr bwMode="auto">
            <a:xfrm>
              <a:off x="2695" y="4186"/>
              <a:ext cx="114" cy="7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23" name="Oval 594"/>
            <p:cNvSpPr>
              <a:spLocks noChangeArrowheads="1"/>
            </p:cNvSpPr>
            <p:nvPr/>
          </p:nvSpPr>
          <p:spPr bwMode="auto">
            <a:xfrm>
              <a:off x="2682" y="4177"/>
              <a:ext cx="115" cy="74"/>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1795" name="Rectangle 595"/>
            <p:cNvSpPr>
              <a:spLocks noChangeArrowheads="1"/>
            </p:cNvSpPr>
            <p:nvPr/>
          </p:nvSpPr>
          <p:spPr bwMode="auto">
            <a:xfrm>
              <a:off x="2660" y="3809"/>
              <a:ext cx="133" cy="180"/>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Х</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3525" name="Oval 596"/>
            <p:cNvSpPr>
              <a:spLocks noChangeArrowheads="1"/>
            </p:cNvSpPr>
            <p:nvPr/>
          </p:nvSpPr>
          <p:spPr bwMode="auto">
            <a:xfrm>
              <a:off x="2484" y="3818"/>
              <a:ext cx="118" cy="7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26" name="Oval 598"/>
            <p:cNvSpPr>
              <a:spLocks noChangeArrowheads="1"/>
            </p:cNvSpPr>
            <p:nvPr/>
          </p:nvSpPr>
          <p:spPr bwMode="auto">
            <a:xfrm>
              <a:off x="2472" y="3811"/>
              <a:ext cx="116" cy="7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1799" name="Rectangle 599"/>
            <p:cNvSpPr>
              <a:spLocks noChangeArrowheads="1"/>
            </p:cNvSpPr>
            <p:nvPr/>
          </p:nvSpPr>
          <p:spPr bwMode="auto">
            <a:xfrm>
              <a:off x="3544" y="3622"/>
              <a:ext cx="422" cy="180"/>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Н</a:t>
              </a:r>
              <a:r>
                <a:rPr lang="en-US" b="1">
                  <a:solidFill>
                    <a:srgbClr val="000000"/>
                  </a:solidFill>
                  <a:effectLst>
                    <a:outerShdw blurRad="38100" dist="38100" dir="2700000" algn="tl">
                      <a:srgbClr val="DDDDDD"/>
                    </a:outerShdw>
                  </a:effectLst>
                  <a:latin typeface="Arial" charset="0"/>
                  <a:ea typeface="ＭＳ Ｐゴシック" charset="0"/>
                  <a:cs typeface="ＭＳ Ｐゴシック" charset="0"/>
                </a:rPr>
                <a:t>(A)</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3528" name="Oval 600"/>
            <p:cNvSpPr>
              <a:spLocks noChangeArrowheads="1"/>
            </p:cNvSpPr>
            <p:nvPr/>
          </p:nvSpPr>
          <p:spPr bwMode="auto">
            <a:xfrm>
              <a:off x="3348" y="3700"/>
              <a:ext cx="117" cy="7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29" name="Oval 601"/>
            <p:cNvSpPr>
              <a:spLocks noChangeArrowheads="1"/>
            </p:cNvSpPr>
            <p:nvPr/>
          </p:nvSpPr>
          <p:spPr bwMode="auto">
            <a:xfrm>
              <a:off x="3348" y="3700"/>
              <a:ext cx="92" cy="58"/>
            </a:xfrm>
            <a:prstGeom prst="ellipse">
              <a:avLst/>
            </a:prstGeom>
            <a:solidFill>
              <a:srgbClr val="FAF200"/>
            </a:solidFill>
            <a:ln w="28575">
              <a:solidFill>
                <a:srgbClr val="ED181E"/>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30" name="Oval 602"/>
            <p:cNvSpPr>
              <a:spLocks noChangeArrowheads="1"/>
            </p:cNvSpPr>
            <p:nvPr/>
          </p:nvSpPr>
          <p:spPr bwMode="auto">
            <a:xfrm>
              <a:off x="3335" y="3692"/>
              <a:ext cx="118" cy="74"/>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31" name="Oval 603"/>
            <p:cNvSpPr>
              <a:spLocks noChangeArrowheads="1"/>
            </p:cNvSpPr>
            <p:nvPr/>
          </p:nvSpPr>
          <p:spPr bwMode="auto">
            <a:xfrm>
              <a:off x="1174" y="4085"/>
              <a:ext cx="115" cy="7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32" name="Oval 605"/>
            <p:cNvSpPr>
              <a:spLocks noChangeArrowheads="1"/>
            </p:cNvSpPr>
            <p:nvPr/>
          </p:nvSpPr>
          <p:spPr bwMode="auto">
            <a:xfrm>
              <a:off x="1162" y="4077"/>
              <a:ext cx="116" cy="7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33" name="Oval 608"/>
            <p:cNvSpPr>
              <a:spLocks noChangeArrowheads="1"/>
            </p:cNvSpPr>
            <p:nvPr/>
          </p:nvSpPr>
          <p:spPr bwMode="auto">
            <a:xfrm>
              <a:off x="1229" y="4256"/>
              <a:ext cx="115" cy="7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34" name="Oval 610"/>
            <p:cNvSpPr>
              <a:spLocks noChangeArrowheads="1"/>
            </p:cNvSpPr>
            <p:nvPr/>
          </p:nvSpPr>
          <p:spPr bwMode="auto">
            <a:xfrm>
              <a:off x="1217" y="4248"/>
              <a:ext cx="114" cy="74"/>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35" name="Oval 613"/>
            <p:cNvSpPr>
              <a:spLocks noChangeArrowheads="1"/>
            </p:cNvSpPr>
            <p:nvPr/>
          </p:nvSpPr>
          <p:spPr bwMode="auto">
            <a:xfrm>
              <a:off x="1520" y="4244"/>
              <a:ext cx="116" cy="7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36" name="Oval 615"/>
            <p:cNvSpPr>
              <a:spLocks noChangeArrowheads="1"/>
            </p:cNvSpPr>
            <p:nvPr/>
          </p:nvSpPr>
          <p:spPr bwMode="auto">
            <a:xfrm>
              <a:off x="1507" y="4237"/>
              <a:ext cx="117" cy="7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37" name="Oval 616"/>
            <p:cNvSpPr>
              <a:spLocks noChangeArrowheads="1"/>
            </p:cNvSpPr>
            <p:nvPr/>
          </p:nvSpPr>
          <p:spPr bwMode="auto">
            <a:xfrm>
              <a:off x="1190" y="4723"/>
              <a:ext cx="118" cy="7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38" name="Oval 618"/>
            <p:cNvSpPr>
              <a:spLocks noChangeArrowheads="1"/>
            </p:cNvSpPr>
            <p:nvPr/>
          </p:nvSpPr>
          <p:spPr bwMode="auto">
            <a:xfrm>
              <a:off x="1179" y="4717"/>
              <a:ext cx="116" cy="72"/>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39" name="Oval 620"/>
            <p:cNvSpPr>
              <a:spLocks noChangeArrowheads="1"/>
            </p:cNvSpPr>
            <p:nvPr/>
          </p:nvSpPr>
          <p:spPr bwMode="auto">
            <a:xfrm>
              <a:off x="1238" y="4973"/>
              <a:ext cx="115" cy="7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40" name="Oval 622"/>
            <p:cNvSpPr>
              <a:spLocks noChangeArrowheads="1"/>
            </p:cNvSpPr>
            <p:nvPr/>
          </p:nvSpPr>
          <p:spPr bwMode="auto">
            <a:xfrm>
              <a:off x="1225" y="4965"/>
              <a:ext cx="117" cy="7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1823" name="Rectangle 623"/>
            <p:cNvSpPr>
              <a:spLocks noChangeArrowheads="1"/>
            </p:cNvSpPr>
            <p:nvPr/>
          </p:nvSpPr>
          <p:spPr bwMode="auto">
            <a:xfrm>
              <a:off x="1417" y="4942"/>
              <a:ext cx="546" cy="180"/>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С.уул</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3542" name="Oval 624"/>
            <p:cNvSpPr>
              <a:spLocks noChangeArrowheads="1"/>
            </p:cNvSpPr>
            <p:nvPr/>
          </p:nvSpPr>
          <p:spPr bwMode="auto">
            <a:xfrm>
              <a:off x="527" y="4589"/>
              <a:ext cx="118" cy="7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43" name="Oval 625"/>
            <p:cNvSpPr>
              <a:spLocks noChangeArrowheads="1"/>
            </p:cNvSpPr>
            <p:nvPr/>
          </p:nvSpPr>
          <p:spPr bwMode="auto">
            <a:xfrm>
              <a:off x="527" y="4589"/>
              <a:ext cx="93" cy="57"/>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44" name="Oval 626"/>
            <p:cNvSpPr>
              <a:spLocks noChangeArrowheads="1"/>
            </p:cNvSpPr>
            <p:nvPr/>
          </p:nvSpPr>
          <p:spPr bwMode="auto">
            <a:xfrm>
              <a:off x="515" y="4581"/>
              <a:ext cx="119" cy="7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1828" name="Rectangle 628"/>
            <p:cNvSpPr>
              <a:spLocks noChangeArrowheads="1"/>
            </p:cNvSpPr>
            <p:nvPr/>
          </p:nvSpPr>
          <p:spPr bwMode="auto">
            <a:xfrm>
              <a:off x="1681" y="4184"/>
              <a:ext cx="546" cy="180"/>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Н.уул</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3546" name="Freeform 630"/>
            <p:cNvSpPr>
              <a:spLocks/>
            </p:cNvSpPr>
            <p:nvPr/>
          </p:nvSpPr>
          <p:spPr bwMode="auto">
            <a:xfrm>
              <a:off x="2746" y="4225"/>
              <a:ext cx="528" cy="505"/>
            </a:xfrm>
            <a:custGeom>
              <a:avLst/>
              <a:gdLst>
                <a:gd name="T0" fmla="*/ 820 w 340"/>
                <a:gd name="T1" fmla="*/ 480 h 515"/>
                <a:gd name="T2" fmla="*/ 731 w 340"/>
                <a:gd name="T3" fmla="*/ 461 h 515"/>
                <a:gd name="T4" fmla="*/ 593 w 340"/>
                <a:gd name="T5" fmla="*/ 436 h 515"/>
                <a:gd name="T6" fmla="*/ 511 w 340"/>
                <a:gd name="T7" fmla="*/ 420 h 515"/>
                <a:gd name="T8" fmla="*/ 472 w 340"/>
                <a:gd name="T9" fmla="*/ 407 h 515"/>
                <a:gd name="T10" fmla="*/ 419 w 340"/>
                <a:gd name="T11" fmla="*/ 385 h 515"/>
                <a:gd name="T12" fmla="*/ 337 w 340"/>
                <a:gd name="T13" fmla="*/ 336 h 515"/>
                <a:gd name="T14" fmla="*/ 261 w 340"/>
                <a:gd name="T15" fmla="*/ 282 h 515"/>
                <a:gd name="T16" fmla="*/ 197 w 340"/>
                <a:gd name="T17" fmla="*/ 227 h 515"/>
                <a:gd name="T18" fmla="*/ 152 w 340"/>
                <a:gd name="T19" fmla="*/ 173 h 515"/>
                <a:gd name="T20" fmla="*/ 113 w 340"/>
                <a:gd name="T21" fmla="*/ 115 h 515"/>
                <a:gd name="T22" fmla="*/ 96 w 340"/>
                <a:gd name="T23" fmla="*/ 84 h 515"/>
                <a:gd name="T24" fmla="*/ 89 w 340"/>
                <a:gd name="T25" fmla="*/ 74 h 515"/>
                <a:gd name="T26" fmla="*/ 82 w 340"/>
                <a:gd name="T27" fmla="*/ 55 h 515"/>
                <a:gd name="T28" fmla="*/ 75 w 340"/>
                <a:gd name="T29" fmla="*/ 41 h 515"/>
                <a:gd name="T30" fmla="*/ 56 w 340"/>
                <a:gd name="T31" fmla="*/ 19 h 515"/>
                <a:gd name="T32" fmla="*/ 43 w 340"/>
                <a:gd name="T33" fmla="*/ 0 h 515"/>
                <a:gd name="T34" fmla="*/ 5 w 340"/>
                <a:gd name="T35" fmla="*/ 11 h 515"/>
                <a:gd name="T36" fmla="*/ 14 w 340"/>
                <a:gd name="T37" fmla="*/ 25 h 515"/>
                <a:gd name="T38" fmla="*/ 34 w 340"/>
                <a:gd name="T39" fmla="*/ 46 h 515"/>
                <a:gd name="T40" fmla="*/ 39 w 340"/>
                <a:gd name="T41" fmla="*/ 58 h 515"/>
                <a:gd name="T42" fmla="*/ 48 w 340"/>
                <a:gd name="T43" fmla="*/ 76 h 515"/>
                <a:gd name="T44" fmla="*/ 56 w 340"/>
                <a:gd name="T45" fmla="*/ 89 h 515"/>
                <a:gd name="T46" fmla="*/ 73 w 340"/>
                <a:gd name="T47" fmla="*/ 122 h 515"/>
                <a:gd name="T48" fmla="*/ 110 w 340"/>
                <a:gd name="T49" fmla="*/ 178 h 515"/>
                <a:gd name="T50" fmla="*/ 157 w 340"/>
                <a:gd name="T51" fmla="*/ 234 h 515"/>
                <a:gd name="T52" fmla="*/ 219 w 340"/>
                <a:gd name="T53" fmla="*/ 289 h 515"/>
                <a:gd name="T54" fmla="*/ 297 w 340"/>
                <a:gd name="T55" fmla="*/ 343 h 515"/>
                <a:gd name="T56" fmla="*/ 343 w 340"/>
                <a:gd name="T57" fmla="*/ 373 h 515"/>
                <a:gd name="T58" fmla="*/ 415 w 340"/>
                <a:gd name="T59" fmla="*/ 410 h 515"/>
                <a:gd name="T60" fmla="*/ 444 w 340"/>
                <a:gd name="T61" fmla="*/ 421 h 515"/>
                <a:gd name="T62" fmla="*/ 489 w 340"/>
                <a:gd name="T63" fmla="*/ 433 h 515"/>
                <a:gd name="T64" fmla="*/ 576 w 340"/>
                <a:gd name="T65" fmla="*/ 453 h 515"/>
                <a:gd name="T66" fmla="*/ 714 w 340"/>
                <a:gd name="T67" fmla="*/ 477 h 515"/>
                <a:gd name="T68" fmla="*/ 795 w 340"/>
                <a:gd name="T69" fmla="*/ 495 h 5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15"/>
                <a:gd name="T107" fmla="*/ 340 w 340"/>
                <a:gd name="T108" fmla="*/ 515 h 5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15">
                  <a:moveTo>
                    <a:pt x="330" y="515"/>
                  </a:moveTo>
                  <a:lnTo>
                    <a:pt x="340" y="500"/>
                  </a:lnTo>
                  <a:lnTo>
                    <a:pt x="321" y="488"/>
                  </a:lnTo>
                  <a:lnTo>
                    <a:pt x="303" y="479"/>
                  </a:lnTo>
                  <a:lnTo>
                    <a:pt x="265" y="463"/>
                  </a:lnTo>
                  <a:lnTo>
                    <a:pt x="246" y="454"/>
                  </a:lnTo>
                  <a:lnTo>
                    <a:pt x="228" y="445"/>
                  </a:lnTo>
                  <a:lnTo>
                    <a:pt x="212" y="436"/>
                  </a:lnTo>
                  <a:lnTo>
                    <a:pt x="196" y="423"/>
                  </a:lnTo>
                  <a:lnTo>
                    <a:pt x="185" y="413"/>
                  </a:lnTo>
                  <a:lnTo>
                    <a:pt x="174" y="401"/>
                  </a:lnTo>
                  <a:lnTo>
                    <a:pt x="156" y="376"/>
                  </a:lnTo>
                  <a:lnTo>
                    <a:pt x="140" y="350"/>
                  </a:lnTo>
                  <a:lnTo>
                    <a:pt x="123" y="322"/>
                  </a:lnTo>
                  <a:lnTo>
                    <a:pt x="108" y="294"/>
                  </a:lnTo>
                  <a:lnTo>
                    <a:pt x="94" y="266"/>
                  </a:lnTo>
                  <a:lnTo>
                    <a:pt x="82" y="237"/>
                  </a:lnTo>
                  <a:lnTo>
                    <a:pt x="72" y="209"/>
                  </a:lnTo>
                  <a:lnTo>
                    <a:pt x="63" y="179"/>
                  </a:lnTo>
                  <a:lnTo>
                    <a:pt x="55" y="150"/>
                  </a:lnTo>
                  <a:lnTo>
                    <a:pt x="47" y="119"/>
                  </a:lnTo>
                  <a:lnTo>
                    <a:pt x="40" y="88"/>
                  </a:lnTo>
                  <a:lnTo>
                    <a:pt x="37" y="76"/>
                  </a:lnTo>
                  <a:lnTo>
                    <a:pt x="36" y="68"/>
                  </a:lnTo>
                  <a:lnTo>
                    <a:pt x="34" y="57"/>
                  </a:lnTo>
                  <a:lnTo>
                    <a:pt x="33" y="53"/>
                  </a:lnTo>
                  <a:lnTo>
                    <a:pt x="31" y="43"/>
                  </a:lnTo>
                  <a:lnTo>
                    <a:pt x="27" y="31"/>
                  </a:lnTo>
                  <a:lnTo>
                    <a:pt x="23" y="19"/>
                  </a:lnTo>
                  <a:lnTo>
                    <a:pt x="19" y="8"/>
                  </a:lnTo>
                  <a:lnTo>
                    <a:pt x="18" y="0"/>
                  </a:lnTo>
                  <a:lnTo>
                    <a:pt x="0" y="0"/>
                  </a:lnTo>
                  <a:lnTo>
                    <a:pt x="2" y="11"/>
                  </a:lnTo>
                  <a:lnTo>
                    <a:pt x="2" y="15"/>
                  </a:lnTo>
                  <a:lnTo>
                    <a:pt x="6" y="26"/>
                  </a:lnTo>
                  <a:lnTo>
                    <a:pt x="10" y="38"/>
                  </a:lnTo>
                  <a:lnTo>
                    <a:pt x="14" y="48"/>
                  </a:lnTo>
                  <a:lnTo>
                    <a:pt x="16" y="60"/>
                  </a:lnTo>
                  <a:lnTo>
                    <a:pt x="18" y="68"/>
                  </a:lnTo>
                  <a:lnTo>
                    <a:pt x="20" y="79"/>
                  </a:lnTo>
                  <a:lnTo>
                    <a:pt x="20" y="83"/>
                  </a:lnTo>
                  <a:lnTo>
                    <a:pt x="23" y="93"/>
                  </a:lnTo>
                  <a:lnTo>
                    <a:pt x="30" y="126"/>
                  </a:lnTo>
                  <a:lnTo>
                    <a:pt x="38" y="157"/>
                  </a:lnTo>
                  <a:lnTo>
                    <a:pt x="46" y="186"/>
                  </a:lnTo>
                  <a:lnTo>
                    <a:pt x="55" y="216"/>
                  </a:lnTo>
                  <a:lnTo>
                    <a:pt x="65" y="244"/>
                  </a:lnTo>
                  <a:lnTo>
                    <a:pt x="77" y="273"/>
                  </a:lnTo>
                  <a:lnTo>
                    <a:pt x="91" y="301"/>
                  </a:lnTo>
                  <a:lnTo>
                    <a:pt x="108" y="331"/>
                  </a:lnTo>
                  <a:lnTo>
                    <a:pt x="123" y="357"/>
                  </a:lnTo>
                  <a:lnTo>
                    <a:pt x="140" y="385"/>
                  </a:lnTo>
                  <a:lnTo>
                    <a:pt x="142" y="388"/>
                  </a:lnTo>
                  <a:lnTo>
                    <a:pt x="161" y="414"/>
                  </a:lnTo>
                  <a:lnTo>
                    <a:pt x="172" y="426"/>
                  </a:lnTo>
                  <a:lnTo>
                    <a:pt x="184" y="437"/>
                  </a:lnTo>
                  <a:lnTo>
                    <a:pt x="200" y="449"/>
                  </a:lnTo>
                  <a:lnTo>
                    <a:pt x="203" y="451"/>
                  </a:lnTo>
                  <a:lnTo>
                    <a:pt x="221" y="462"/>
                  </a:lnTo>
                  <a:lnTo>
                    <a:pt x="239" y="471"/>
                  </a:lnTo>
                  <a:lnTo>
                    <a:pt x="258" y="480"/>
                  </a:lnTo>
                  <a:lnTo>
                    <a:pt x="296" y="496"/>
                  </a:lnTo>
                  <a:lnTo>
                    <a:pt x="314" y="505"/>
                  </a:lnTo>
                  <a:lnTo>
                    <a:pt x="330" y="515"/>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47" name="Freeform 634"/>
            <p:cNvSpPr>
              <a:spLocks/>
            </p:cNvSpPr>
            <p:nvPr/>
          </p:nvSpPr>
          <p:spPr bwMode="auto">
            <a:xfrm>
              <a:off x="1179" y="3769"/>
              <a:ext cx="1575" cy="444"/>
            </a:xfrm>
            <a:custGeom>
              <a:avLst/>
              <a:gdLst>
                <a:gd name="T0" fmla="*/ 2429 w 1016"/>
                <a:gd name="T1" fmla="*/ 416 h 453"/>
                <a:gd name="T2" fmla="*/ 2401 w 1016"/>
                <a:gd name="T3" fmla="*/ 384 h 453"/>
                <a:gd name="T4" fmla="*/ 2305 w 1016"/>
                <a:gd name="T5" fmla="*/ 265 h 453"/>
                <a:gd name="T6" fmla="*/ 2211 w 1016"/>
                <a:gd name="T7" fmla="*/ 145 h 453"/>
                <a:gd name="T8" fmla="*/ 2156 w 1016"/>
                <a:gd name="T9" fmla="*/ 93 h 453"/>
                <a:gd name="T10" fmla="*/ 2119 w 1016"/>
                <a:gd name="T11" fmla="*/ 73 h 453"/>
                <a:gd name="T12" fmla="*/ 2074 w 1016"/>
                <a:gd name="T13" fmla="*/ 57 h 453"/>
                <a:gd name="T14" fmla="*/ 1978 w 1016"/>
                <a:gd name="T15" fmla="*/ 34 h 453"/>
                <a:gd name="T16" fmla="*/ 1766 w 1016"/>
                <a:gd name="T17" fmla="*/ 11 h 453"/>
                <a:gd name="T18" fmla="*/ 1617 w 1016"/>
                <a:gd name="T19" fmla="*/ 3 h 453"/>
                <a:gd name="T20" fmla="*/ 1477 w 1016"/>
                <a:gd name="T21" fmla="*/ 1 h 453"/>
                <a:gd name="T22" fmla="*/ 1288 w 1016"/>
                <a:gd name="T23" fmla="*/ 1 h 453"/>
                <a:gd name="T24" fmla="*/ 1146 w 1016"/>
                <a:gd name="T25" fmla="*/ 1 h 453"/>
                <a:gd name="T26" fmla="*/ 952 w 1016"/>
                <a:gd name="T27" fmla="*/ 8 h 453"/>
                <a:gd name="T28" fmla="*/ 856 w 1016"/>
                <a:gd name="T29" fmla="*/ 16 h 453"/>
                <a:gd name="T30" fmla="*/ 755 w 1016"/>
                <a:gd name="T31" fmla="*/ 26 h 453"/>
                <a:gd name="T32" fmla="*/ 698 w 1016"/>
                <a:gd name="T33" fmla="*/ 41 h 453"/>
                <a:gd name="T34" fmla="*/ 606 w 1016"/>
                <a:gd name="T35" fmla="*/ 57 h 453"/>
                <a:gd name="T36" fmla="*/ 569 w 1016"/>
                <a:gd name="T37" fmla="*/ 64 h 453"/>
                <a:gd name="T38" fmla="*/ 440 w 1016"/>
                <a:gd name="T39" fmla="*/ 91 h 453"/>
                <a:gd name="T40" fmla="*/ 333 w 1016"/>
                <a:gd name="T41" fmla="*/ 117 h 453"/>
                <a:gd name="T42" fmla="*/ 228 w 1016"/>
                <a:gd name="T43" fmla="*/ 151 h 453"/>
                <a:gd name="T44" fmla="*/ 174 w 1016"/>
                <a:gd name="T45" fmla="*/ 176 h 453"/>
                <a:gd name="T46" fmla="*/ 153 w 1016"/>
                <a:gd name="T47" fmla="*/ 188 h 453"/>
                <a:gd name="T48" fmla="*/ 141 w 1016"/>
                <a:gd name="T49" fmla="*/ 200 h 453"/>
                <a:gd name="T50" fmla="*/ 122 w 1016"/>
                <a:gd name="T51" fmla="*/ 208 h 453"/>
                <a:gd name="T52" fmla="*/ 101 w 1016"/>
                <a:gd name="T53" fmla="*/ 218 h 453"/>
                <a:gd name="T54" fmla="*/ 62 w 1016"/>
                <a:gd name="T55" fmla="*/ 242 h 453"/>
                <a:gd name="T56" fmla="*/ 19 w 1016"/>
                <a:gd name="T57" fmla="*/ 285 h 453"/>
                <a:gd name="T58" fmla="*/ 3 w 1016"/>
                <a:gd name="T59" fmla="*/ 318 h 453"/>
                <a:gd name="T60" fmla="*/ 45 w 1016"/>
                <a:gd name="T61" fmla="*/ 318 h 453"/>
                <a:gd name="T62" fmla="*/ 60 w 1016"/>
                <a:gd name="T63" fmla="*/ 292 h 453"/>
                <a:gd name="T64" fmla="*/ 104 w 1016"/>
                <a:gd name="T65" fmla="*/ 249 h 453"/>
                <a:gd name="T66" fmla="*/ 135 w 1016"/>
                <a:gd name="T67" fmla="*/ 227 h 453"/>
                <a:gd name="T68" fmla="*/ 153 w 1016"/>
                <a:gd name="T69" fmla="*/ 220 h 453"/>
                <a:gd name="T70" fmla="*/ 178 w 1016"/>
                <a:gd name="T71" fmla="*/ 210 h 453"/>
                <a:gd name="T72" fmla="*/ 195 w 1016"/>
                <a:gd name="T73" fmla="*/ 195 h 453"/>
                <a:gd name="T74" fmla="*/ 209 w 1016"/>
                <a:gd name="T75" fmla="*/ 185 h 453"/>
                <a:gd name="T76" fmla="*/ 259 w 1016"/>
                <a:gd name="T77" fmla="*/ 164 h 453"/>
                <a:gd name="T78" fmla="*/ 361 w 1016"/>
                <a:gd name="T79" fmla="*/ 129 h 453"/>
                <a:gd name="T80" fmla="*/ 526 w 1016"/>
                <a:gd name="T81" fmla="*/ 94 h 453"/>
                <a:gd name="T82" fmla="*/ 606 w 1016"/>
                <a:gd name="T83" fmla="*/ 74 h 453"/>
                <a:gd name="T84" fmla="*/ 639 w 1016"/>
                <a:gd name="T85" fmla="*/ 72 h 453"/>
                <a:gd name="T86" fmla="*/ 743 w 1016"/>
                <a:gd name="T87" fmla="*/ 51 h 453"/>
                <a:gd name="T88" fmla="*/ 825 w 1016"/>
                <a:gd name="T89" fmla="*/ 37 h 453"/>
                <a:gd name="T90" fmla="*/ 960 w 1016"/>
                <a:gd name="T91" fmla="*/ 25 h 453"/>
                <a:gd name="T92" fmla="*/ 1146 w 1016"/>
                <a:gd name="T93" fmla="*/ 19 h 453"/>
                <a:gd name="T94" fmla="*/ 1288 w 1016"/>
                <a:gd name="T95" fmla="*/ 19 h 453"/>
                <a:gd name="T96" fmla="*/ 1477 w 1016"/>
                <a:gd name="T97" fmla="*/ 19 h 453"/>
                <a:gd name="T98" fmla="*/ 1687 w 1016"/>
                <a:gd name="T99" fmla="*/ 24 h 453"/>
                <a:gd name="T100" fmla="*/ 1821 w 1016"/>
                <a:gd name="T101" fmla="*/ 32 h 453"/>
                <a:gd name="T102" fmla="*/ 2023 w 1016"/>
                <a:gd name="T103" fmla="*/ 64 h 453"/>
                <a:gd name="T104" fmla="*/ 2071 w 1016"/>
                <a:gd name="T105" fmla="*/ 76 h 453"/>
                <a:gd name="T106" fmla="*/ 2114 w 1016"/>
                <a:gd name="T107" fmla="*/ 100 h 453"/>
                <a:gd name="T108" fmla="*/ 2170 w 1016"/>
                <a:gd name="T109" fmla="*/ 152 h 453"/>
                <a:gd name="T110" fmla="*/ 2263 w 1016"/>
                <a:gd name="T111" fmla="*/ 271 h 453"/>
                <a:gd name="T112" fmla="*/ 2359 w 1016"/>
                <a:gd name="T113" fmla="*/ 391 h 453"/>
                <a:gd name="T114" fmla="*/ 2389 w 1016"/>
                <a:gd name="T115" fmla="*/ 422 h 4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6"/>
                <a:gd name="T175" fmla="*/ 0 h 453"/>
                <a:gd name="T176" fmla="*/ 1016 w 1016"/>
                <a:gd name="T177" fmla="*/ 453 h 4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6" h="453">
                  <a:moveTo>
                    <a:pt x="1001" y="453"/>
                  </a:moveTo>
                  <a:lnTo>
                    <a:pt x="1016" y="444"/>
                  </a:lnTo>
                  <a:lnTo>
                    <a:pt x="1011" y="433"/>
                  </a:lnTo>
                  <a:lnTo>
                    <a:pt x="1007" y="423"/>
                  </a:lnTo>
                  <a:lnTo>
                    <a:pt x="1003" y="412"/>
                  </a:lnTo>
                  <a:lnTo>
                    <a:pt x="999" y="400"/>
                  </a:lnTo>
                  <a:lnTo>
                    <a:pt x="987" y="369"/>
                  </a:lnTo>
                  <a:lnTo>
                    <a:pt x="977" y="338"/>
                  </a:lnTo>
                  <a:lnTo>
                    <a:pt x="959" y="275"/>
                  </a:lnTo>
                  <a:lnTo>
                    <a:pt x="941" y="212"/>
                  </a:lnTo>
                  <a:lnTo>
                    <a:pt x="931" y="181"/>
                  </a:lnTo>
                  <a:lnTo>
                    <a:pt x="920" y="151"/>
                  </a:lnTo>
                  <a:lnTo>
                    <a:pt x="911" y="129"/>
                  </a:lnTo>
                  <a:lnTo>
                    <a:pt x="902" y="107"/>
                  </a:lnTo>
                  <a:lnTo>
                    <a:pt x="897" y="97"/>
                  </a:lnTo>
                  <a:lnTo>
                    <a:pt x="891" y="87"/>
                  </a:lnTo>
                  <a:lnTo>
                    <a:pt x="889" y="84"/>
                  </a:lnTo>
                  <a:lnTo>
                    <a:pt x="882" y="75"/>
                  </a:lnTo>
                  <a:lnTo>
                    <a:pt x="873" y="67"/>
                  </a:lnTo>
                  <a:lnTo>
                    <a:pt x="873" y="66"/>
                  </a:lnTo>
                  <a:lnTo>
                    <a:pt x="863" y="59"/>
                  </a:lnTo>
                  <a:lnTo>
                    <a:pt x="860" y="57"/>
                  </a:lnTo>
                  <a:lnTo>
                    <a:pt x="849" y="49"/>
                  </a:lnTo>
                  <a:lnTo>
                    <a:pt x="823" y="36"/>
                  </a:lnTo>
                  <a:lnTo>
                    <a:pt x="795" y="26"/>
                  </a:lnTo>
                  <a:lnTo>
                    <a:pt x="765" y="17"/>
                  </a:lnTo>
                  <a:lnTo>
                    <a:pt x="735" y="11"/>
                  </a:lnTo>
                  <a:lnTo>
                    <a:pt x="731" y="11"/>
                  </a:lnTo>
                  <a:lnTo>
                    <a:pt x="702" y="6"/>
                  </a:lnTo>
                  <a:lnTo>
                    <a:pt x="673" y="3"/>
                  </a:lnTo>
                  <a:lnTo>
                    <a:pt x="648" y="0"/>
                  </a:lnTo>
                  <a:lnTo>
                    <a:pt x="647" y="0"/>
                  </a:lnTo>
                  <a:lnTo>
                    <a:pt x="615" y="1"/>
                  </a:lnTo>
                  <a:lnTo>
                    <a:pt x="586" y="1"/>
                  </a:lnTo>
                  <a:lnTo>
                    <a:pt x="560" y="1"/>
                  </a:lnTo>
                  <a:lnTo>
                    <a:pt x="536" y="1"/>
                  </a:lnTo>
                  <a:lnTo>
                    <a:pt x="515" y="1"/>
                  </a:lnTo>
                  <a:lnTo>
                    <a:pt x="495" y="1"/>
                  </a:lnTo>
                  <a:lnTo>
                    <a:pt x="477" y="1"/>
                  </a:lnTo>
                  <a:lnTo>
                    <a:pt x="461" y="1"/>
                  </a:lnTo>
                  <a:lnTo>
                    <a:pt x="428" y="4"/>
                  </a:lnTo>
                  <a:lnTo>
                    <a:pt x="396" y="8"/>
                  </a:lnTo>
                  <a:lnTo>
                    <a:pt x="392" y="9"/>
                  </a:lnTo>
                  <a:lnTo>
                    <a:pt x="375" y="12"/>
                  </a:lnTo>
                  <a:lnTo>
                    <a:pt x="356" y="16"/>
                  </a:lnTo>
                  <a:lnTo>
                    <a:pt x="336" y="22"/>
                  </a:lnTo>
                  <a:lnTo>
                    <a:pt x="315" y="28"/>
                  </a:lnTo>
                  <a:lnTo>
                    <a:pt x="314" y="28"/>
                  </a:lnTo>
                  <a:lnTo>
                    <a:pt x="312" y="29"/>
                  </a:lnTo>
                  <a:lnTo>
                    <a:pt x="301" y="36"/>
                  </a:lnTo>
                  <a:lnTo>
                    <a:pt x="290" y="43"/>
                  </a:lnTo>
                  <a:lnTo>
                    <a:pt x="266" y="55"/>
                  </a:lnTo>
                  <a:lnTo>
                    <a:pt x="259" y="57"/>
                  </a:lnTo>
                  <a:lnTo>
                    <a:pt x="252" y="59"/>
                  </a:lnTo>
                  <a:lnTo>
                    <a:pt x="245" y="61"/>
                  </a:lnTo>
                  <a:lnTo>
                    <a:pt x="242" y="63"/>
                  </a:lnTo>
                  <a:lnTo>
                    <a:pt x="237" y="66"/>
                  </a:lnTo>
                  <a:lnTo>
                    <a:pt x="212" y="81"/>
                  </a:lnTo>
                  <a:lnTo>
                    <a:pt x="183" y="95"/>
                  </a:lnTo>
                  <a:lnTo>
                    <a:pt x="155" y="110"/>
                  </a:lnTo>
                  <a:lnTo>
                    <a:pt x="142" y="119"/>
                  </a:lnTo>
                  <a:lnTo>
                    <a:pt x="139" y="121"/>
                  </a:lnTo>
                  <a:lnTo>
                    <a:pt x="127" y="129"/>
                  </a:lnTo>
                  <a:lnTo>
                    <a:pt x="110" y="142"/>
                  </a:lnTo>
                  <a:lnTo>
                    <a:pt x="95" y="157"/>
                  </a:lnTo>
                  <a:lnTo>
                    <a:pt x="80" y="172"/>
                  </a:lnTo>
                  <a:lnTo>
                    <a:pt x="74" y="181"/>
                  </a:lnTo>
                  <a:lnTo>
                    <a:pt x="72" y="184"/>
                  </a:lnTo>
                  <a:lnTo>
                    <a:pt x="68" y="190"/>
                  </a:lnTo>
                  <a:lnTo>
                    <a:pt x="64" y="196"/>
                  </a:lnTo>
                  <a:lnTo>
                    <a:pt x="62" y="201"/>
                  </a:lnTo>
                  <a:lnTo>
                    <a:pt x="60" y="205"/>
                  </a:lnTo>
                  <a:lnTo>
                    <a:pt x="59" y="208"/>
                  </a:lnTo>
                  <a:lnTo>
                    <a:pt x="56" y="212"/>
                  </a:lnTo>
                  <a:lnTo>
                    <a:pt x="51" y="216"/>
                  </a:lnTo>
                  <a:lnTo>
                    <a:pt x="47" y="220"/>
                  </a:lnTo>
                  <a:lnTo>
                    <a:pt x="42" y="226"/>
                  </a:lnTo>
                  <a:lnTo>
                    <a:pt x="35" y="236"/>
                  </a:lnTo>
                  <a:lnTo>
                    <a:pt x="33" y="239"/>
                  </a:lnTo>
                  <a:lnTo>
                    <a:pt x="26" y="252"/>
                  </a:lnTo>
                  <a:lnTo>
                    <a:pt x="19" y="267"/>
                  </a:lnTo>
                  <a:lnTo>
                    <a:pt x="13" y="282"/>
                  </a:lnTo>
                  <a:lnTo>
                    <a:pt x="8" y="297"/>
                  </a:lnTo>
                  <a:lnTo>
                    <a:pt x="4" y="312"/>
                  </a:lnTo>
                  <a:lnTo>
                    <a:pt x="4" y="316"/>
                  </a:lnTo>
                  <a:lnTo>
                    <a:pt x="1" y="331"/>
                  </a:lnTo>
                  <a:lnTo>
                    <a:pt x="0" y="344"/>
                  </a:lnTo>
                  <a:lnTo>
                    <a:pt x="18" y="344"/>
                  </a:lnTo>
                  <a:lnTo>
                    <a:pt x="19" y="331"/>
                  </a:lnTo>
                  <a:lnTo>
                    <a:pt x="21" y="319"/>
                  </a:lnTo>
                  <a:lnTo>
                    <a:pt x="25" y="304"/>
                  </a:lnTo>
                  <a:lnTo>
                    <a:pt x="30" y="289"/>
                  </a:lnTo>
                  <a:lnTo>
                    <a:pt x="36" y="274"/>
                  </a:lnTo>
                  <a:lnTo>
                    <a:pt x="43" y="259"/>
                  </a:lnTo>
                  <a:lnTo>
                    <a:pt x="50" y="246"/>
                  </a:lnTo>
                  <a:lnTo>
                    <a:pt x="56" y="237"/>
                  </a:lnTo>
                  <a:lnTo>
                    <a:pt x="56" y="236"/>
                  </a:lnTo>
                  <a:lnTo>
                    <a:pt x="60" y="233"/>
                  </a:lnTo>
                  <a:lnTo>
                    <a:pt x="64" y="229"/>
                  </a:lnTo>
                  <a:lnTo>
                    <a:pt x="69" y="225"/>
                  </a:lnTo>
                  <a:lnTo>
                    <a:pt x="73" y="218"/>
                  </a:lnTo>
                  <a:lnTo>
                    <a:pt x="74" y="218"/>
                  </a:lnTo>
                  <a:lnTo>
                    <a:pt x="77" y="212"/>
                  </a:lnTo>
                  <a:lnTo>
                    <a:pt x="79" y="208"/>
                  </a:lnTo>
                  <a:lnTo>
                    <a:pt x="81" y="203"/>
                  </a:lnTo>
                  <a:lnTo>
                    <a:pt x="83" y="200"/>
                  </a:lnTo>
                  <a:lnTo>
                    <a:pt x="87" y="193"/>
                  </a:lnTo>
                  <a:lnTo>
                    <a:pt x="87" y="194"/>
                  </a:lnTo>
                  <a:lnTo>
                    <a:pt x="93" y="185"/>
                  </a:lnTo>
                  <a:lnTo>
                    <a:pt x="108" y="170"/>
                  </a:lnTo>
                  <a:lnTo>
                    <a:pt x="123" y="155"/>
                  </a:lnTo>
                  <a:lnTo>
                    <a:pt x="138" y="143"/>
                  </a:lnTo>
                  <a:lnTo>
                    <a:pt x="150" y="135"/>
                  </a:lnTo>
                  <a:lnTo>
                    <a:pt x="162" y="127"/>
                  </a:lnTo>
                  <a:lnTo>
                    <a:pt x="190" y="112"/>
                  </a:lnTo>
                  <a:lnTo>
                    <a:pt x="219" y="98"/>
                  </a:lnTo>
                  <a:lnTo>
                    <a:pt x="247" y="81"/>
                  </a:lnTo>
                  <a:lnTo>
                    <a:pt x="248" y="80"/>
                  </a:lnTo>
                  <a:lnTo>
                    <a:pt x="252" y="78"/>
                  </a:lnTo>
                  <a:lnTo>
                    <a:pt x="259" y="76"/>
                  </a:lnTo>
                  <a:lnTo>
                    <a:pt x="266" y="74"/>
                  </a:lnTo>
                  <a:lnTo>
                    <a:pt x="273" y="72"/>
                  </a:lnTo>
                  <a:lnTo>
                    <a:pt x="297" y="60"/>
                  </a:lnTo>
                  <a:lnTo>
                    <a:pt x="309" y="53"/>
                  </a:lnTo>
                  <a:lnTo>
                    <a:pt x="312" y="51"/>
                  </a:lnTo>
                  <a:lnTo>
                    <a:pt x="321" y="44"/>
                  </a:lnTo>
                  <a:lnTo>
                    <a:pt x="343" y="39"/>
                  </a:lnTo>
                  <a:lnTo>
                    <a:pt x="363" y="33"/>
                  </a:lnTo>
                  <a:lnTo>
                    <a:pt x="382" y="29"/>
                  </a:lnTo>
                  <a:lnTo>
                    <a:pt x="399" y="26"/>
                  </a:lnTo>
                  <a:lnTo>
                    <a:pt x="428" y="22"/>
                  </a:lnTo>
                  <a:lnTo>
                    <a:pt x="461" y="19"/>
                  </a:lnTo>
                  <a:lnTo>
                    <a:pt x="477" y="19"/>
                  </a:lnTo>
                  <a:lnTo>
                    <a:pt x="495" y="19"/>
                  </a:lnTo>
                  <a:lnTo>
                    <a:pt x="515" y="19"/>
                  </a:lnTo>
                  <a:lnTo>
                    <a:pt x="536" y="19"/>
                  </a:lnTo>
                  <a:lnTo>
                    <a:pt x="560" y="19"/>
                  </a:lnTo>
                  <a:lnTo>
                    <a:pt x="586" y="19"/>
                  </a:lnTo>
                  <a:lnTo>
                    <a:pt x="615" y="19"/>
                  </a:lnTo>
                  <a:lnTo>
                    <a:pt x="647" y="18"/>
                  </a:lnTo>
                  <a:lnTo>
                    <a:pt x="673" y="21"/>
                  </a:lnTo>
                  <a:lnTo>
                    <a:pt x="702" y="24"/>
                  </a:lnTo>
                  <a:lnTo>
                    <a:pt x="728" y="28"/>
                  </a:lnTo>
                  <a:lnTo>
                    <a:pt x="758" y="34"/>
                  </a:lnTo>
                  <a:lnTo>
                    <a:pt x="788" y="43"/>
                  </a:lnTo>
                  <a:lnTo>
                    <a:pt x="816" y="53"/>
                  </a:lnTo>
                  <a:lnTo>
                    <a:pt x="842" y="66"/>
                  </a:lnTo>
                  <a:lnTo>
                    <a:pt x="851" y="72"/>
                  </a:lnTo>
                  <a:lnTo>
                    <a:pt x="861" y="80"/>
                  </a:lnTo>
                  <a:lnTo>
                    <a:pt x="862" y="80"/>
                  </a:lnTo>
                  <a:lnTo>
                    <a:pt x="869" y="88"/>
                  </a:lnTo>
                  <a:lnTo>
                    <a:pt x="875" y="96"/>
                  </a:lnTo>
                  <a:lnTo>
                    <a:pt x="880" y="104"/>
                  </a:lnTo>
                  <a:lnTo>
                    <a:pt x="885" y="114"/>
                  </a:lnTo>
                  <a:lnTo>
                    <a:pt x="894" y="136"/>
                  </a:lnTo>
                  <a:lnTo>
                    <a:pt x="903" y="158"/>
                  </a:lnTo>
                  <a:lnTo>
                    <a:pt x="914" y="188"/>
                  </a:lnTo>
                  <a:lnTo>
                    <a:pt x="924" y="219"/>
                  </a:lnTo>
                  <a:lnTo>
                    <a:pt x="942" y="282"/>
                  </a:lnTo>
                  <a:lnTo>
                    <a:pt x="960" y="345"/>
                  </a:lnTo>
                  <a:lnTo>
                    <a:pt x="970" y="376"/>
                  </a:lnTo>
                  <a:lnTo>
                    <a:pt x="982" y="407"/>
                  </a:lnTo>
                  <a:lnTo>
                    <a:pt x="986" y="419"/>
                  </a:lnTo>
                  <a:lnTo>
                    <a:pt x="990" y="430"/>
                  </a:lnTo>
                  <a:lnTo>
                    <a:pt x="994" y="440"/>
                  </a:lnTo>
                  <a:lnTo>
                    <a:pt x="1001" y="453"/>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48" name="Freeform 637"/>
            <p:cNvSpPr>
              <a:spLocks/>
            </p:cNvSpPr>
            <p:nvPr/>
          </p:nvSpPr>
          <p:spPr bwMode="auto">
            <a:xfrm>
              <a:off x="549" y="4110"/>
              <a:ext cx="657" cy="499"/>
            </a:xfrm>
            <a:custGeom>
              <a:avLst/>
              <a:gdLst>
                <a:gd name="T0" fmla="*/ 975 w 424"/>
                <a:gd name="T1" fmla="*/ 0 h 510"/>
                <a:gd name="T2" fmla="*/ 941 w 424"/>
                <a:gd name="T3" fmla="*/ 95 h 510"/>
                <a:gd name="T4" fmla="*/ 900 w 424"/>
                <a:gd name="T5" fmla="*/ 187 h 510"/>
                <a:gd name="T6" fmla="*/ 891 w 424"/>
                <a:gd name="T7" fmla="*/ 223 h 510"/>
                <a:gd name="T8" fmla="*/ 879 w 424"/>
                <a:gd name="T9" fmla="*/ 264 h 510"/>
                <a:gd name="T10" fmla="*/ 871 w 424"/>
                <a:gd name="T11" fmla="*/ 281 h 510"/>
                <a:gd name="T12" fmla="*/ 844 w 424"/>
                <a:gd name="T13" fmla="*/ 318 h 510"/>
                <a:gd name="T14" fmla="*/ 831 w 424"/>
                <a:gd name="T15" fmla="*/ 331 h 510"/>
                <a:gd name="T16" fmla="*/ 812 w 424"/>
                <a:gd name="T17" fmla="*/ 340 h 510"/>
                <a:gd name="T18" fmla="*/ 786 w 424"/>
                <a:gd name="T19" fmla="*/ 351 h 510"/>
                <a:gd name="T20" fmla="*/ 730 w 424"/>
                <a:gd name="T21" fmla="*/ 372 h 510"/>
                <a:gd name="T22" fmla="*/ 672 w 424"/>
                <a:gd name="T23" fmla="*/ 386 h 510"/>
                <a:gd name="T24" fmla="*/ 611 w 424"/>
                <a:gd name="T25" fmla="*/ 401 h 510"/>
                <a:gd name="T26" fmla="*/ 519 w 424"/>
                <a:gd name="T27" fmla="*/ 415 h 510"/>
                <a:gd name="T28" fmla="*/ 333 w 424"/>
                <a:gd name="T29" fmla="*/ 431 h 510"/>
                <a:gd name="T30" fmla="*/ 243 w 424"/>
                <a:gd name="T31" fmla="*/ 440 h 510"/>
                <a:gd name="T32" fmla="*/ 115 w 424"/>
                <a:gd name="T33" fmla="*/ 450 h 510"/>
                <a:gd name="T34" fmla="*/ 57 w 424"/>
                <a:gd name="T35" fmla="*/ 459 h 510"/>
                <a:gd name="T36" fmla="*/ 23 w 424"/>
                <a:gd name="T37" fmla="*/ 467 h 510"/>
                <a:gd name="T38" fmla="*/ 31 w 424"/>
                <a:gd name="T39" fmla="*/ 488 h 510"/>
                <a:gd name="T40" fmla="*/ 74 w 424"/>
                <a:gd name="T41" fmla="*/ 475 h 510"/>
                <a:gd name="T42" fmla="*/ 132 w 424"/>
                <a:gd name="T43" fmla="*/ 466 h 510"/>
                <a:gd name="T44" fmla="*/ 253 w 424"/>
                <a:gd name="T45" fmla="*/ 457 h 510"/>
                <a:gd name="T46" fmla="*/ 350 w 424"/>
                <a:gd name="T47" fmla="*/ 448 h 510"/>
                <a:gd name="T48" fmla="*/ 536 w 424"/>
                <a:gd name="T49" fmla="*/ 431 h 510"/>
                <a:gd name="T50" fmla="*/ 626 w 424"/>
                <a:gd name="T51" fmla="*/ 418 h 510"/>
                <a:gd name="T52" fmla="*/ 690 w 424"/>
                <a:gd name="T53" fmla="*/ 403 h 510"/>
                <a:gd name="T54" fmla="*/ 761 w 424"/>
                <a:gd name="T55" fmla="*/ 384 h 510"/>
                <a:gd name="T56" fmla="*/ 817 w 424"/>
                <a:gd name="T57" fmla="*/ 364 h 510"/>
                <a:gd name="T58" fmla="*/ 848 w 424"/>
                <a:gd name="T59" fmla="*/ 350 h 510"/>
                <a:gd name="T60" fmla="*/ 866 w 424"/>
                <a:gd name="T61" fmla="*/ 340 h 510"/>
                <a:gd name="T62" fmla="*/ 886 w 424"/>
                <a:gd name="T63" fmla="*/ 325 h 510"/>
                <a:gd name="T64" fmla="*/ 913 w 424"/>
                <a:gd name="T65" fmla="*/ 288 h 510"/>
                <a:gd name="T66" fmla="*/ 913 w 424"/>
                <a:gd name="T67" fmla="*/ 285 h 510"/>
                <a:gd name="T68" fmla="*/ 930 w 424"/>
                <a:gd name="T69" fmla="*/ 244 h 510"/>
                <a:gd name="T70" fmla="*/ 939 w 424"/>
                <a:gd name="T71" fmla="*/ 204 h 510"/>
                <a:gd name="T72" fmla="*/ 962 w 424"/>
                <a:gd name="T73" fmla="*/ 142 h 510"/>
                <a:gd name="T74" fmla="*/ 1001 w 424"/>
                <a:gd name="T75" fmla="*/ 48 h 5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4"/>
                <a:gd name="T115" fmla="*/ 0 h 510"/>
                <a:gd name="T116" fmla="*/ 424 w 424"/>
                <a:gd name="T117" fmla="*/ 510 h 5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4" h="510">
                  <a:moveTo>
                    <a:pt x="424" y="2"/>
                  </a:moveTo>
                  <a:lnTo>
                    <a:pt x="406" y="0"/>
                  </a:lnTo>
                  <a:lnTo>
                    <a:pt x="399" y="50"/>
                  </a:lnTo>
                  <a:lnTo>
                    <a:pt x="392" y="99"/>
                  </a:lnTo>
                  <a:lnTo>
                    <a:pt x="383" y="148"/>
                  </a:lnTo>
                  <a:lnTo>
                    <a:pt x="375" y="195"/>
                  </a:lnTo>
                  <a:lnTo>
                    <a:pt x="373" y="213"/>
                  </a:lnTo>
                  <a:lnTo>
                    <a:pt x="371" y="233"/>
                  </a:lnTo>
                  <a:lnTo>
                    <a:pt x="369" y="254"/>
                  </a:lnTo>
                  <a:lnTo>
                    <a:pt x="366" y="276"/>
                  </a:lnTo>
                  <a:lnTo>
                    <a:pt x="363" y="293"/>
                  </a:lnTo>
                  <a:lnTo>
                    <a:pt x="358" y="314"/>
                  </a:lnTo>
                  <a:lnTo>
                    <a:pt x="352" y="332"/>
                  </a:lnTo>
                  <a:lnTo>
                    <a:pt x="349" y="340"/>
                  </a:lnTo>
                  <a:lnTo>
                    <a:pt x="346" y="345"/>
                  </a:lnTo>
                  <a:lnTo>
                    <a:pt x="338" y="356"/>
                  </a:lnTo>
                  <a:lnTo>
                    <a:pt x="327" y="367"/>
                  </a:lnTo>
                  <a:lnTo>
                    <a:pt x="316" y="378"/>
                  </a:lnTo>
                  <a:lnTo>
                    <a:pt x="304" y="388"/>
                  </a:lnTo>
                  <a:lnTo>
                    <a:pt x="280" y="404"/>
                  </a:lnTo>
                  <a:lnTo>
                    <a:pt x="254" y="419"/>
                  </a:lnTo>
                  <a:lnTo>
                    <a:pt x="235" y="426"/>
                  </a:lnTo>
                  <a:lnTo>
                    <a:pt x="216" y="433"/>
                  </a:lnTo>
                  <a:lnTo>
                    <a:pt x="178" y="443"/>
                  </a:lnTo>
                  <a:lnTo>
                    <a:pt x="139" y="451"/>
                  </a:lnTo>
                  <a:lnTo>
                    <a:pt x="101" y="460"/>
                  </a:lnTo>
                  <a:lnTo>
                    <a:pt x="73" y="464"/>
                  </a:lnTo>
                  <a:lnTo>
                    <a:pt x="48" y="470"/>
                  </a:lnTo>
                  <a:lnTo>
                    <a:pt x="35" y="474"/>
                  </a:lnTo>
                  <a:lnTo>
                    <a:pt x="24" y="479"/>
                  </a:lnTo>
                  <a:lnTo>
                    <a:pt x="13" y="486"/>
                  </a:lnTo>
                  <a:lnTo>
                    <a:pt x="10" y="488"/>
                  </a:lnTo>
                  <a:lnTo>
                    <a:pt x="0" y="498"/>
                  </a:lnTo>
                  <a:lnTo>
                    <a:pt x="13" y="510"/>
                  </a:lnTo>
                  <a:lnTo>
                    <a:pt x="23" y="502"/>
                  </a:lnTo>
                  <a:lnTo>
                    <a:pt x="31" y="496"/>
                  </a:lnTo>
                  <a:lnTo>
                    <a:pt x="42" y="491"/>
                  </a:lnTo>
                  <a:lnTo>
                    <a:pt x="55" y="487"/>
                  </a:lnTo>
                  <a:lnTo>
                    <a:pt x="80" y="481"/>
                  </a:lnTo>
                  <a:lnTo>
                    <a:pt x="105" y="477"/>
                  </a:lnTo>
                  <a:lnTo>
                    <a:pt x="146" y="468"/>
                  </a:lnTo>
                  <a:lnTo>
                    <a:pt x="185" y="460"/>
                  </a:lnTo>
                  <a:lnTo>
                    <a:pt x="223" y="450"/>
                  </a:lnTo>
                  <a:lnTo>
                    <a:pt x="242" y="443"/>
                  </a:lnTo>
                  <a:lnTo>
                    <a:pt x="261" y="436"/>
                  </a:lnTo>
                  <a:lnTo>
                    <a:pt x="261" y="435"/>
                  </a:lnTo>
                  <a:lnTo>
                    <a:pt x="287" y="421"/>
                  </a:lnTo>
                  <a:lnTo>
                    <a:pt x="314" y="403"/>
                  </a:lnTo>
                  <a:lnTo>
                    <a:pt x="317" y="401"/>
                  </a:lnTo>
                  <a:lnTo>
                    <a:pt x="329" y="391"/>
                  </a:lnTo>
                  <a:lnTo>
                    <a:pt x="340" y="380"/>
                  </a:lnTo>
                  <a:lnTo>
                    <a:pt x="351" y="369"/>
                  </a:lnTo>
                  <a:lnTo>
                    <a:pt x="353" y="366"/>
                  </a:lnTo>
                  <a:lnTo>
                    <a:pt x="361" y="355"/>
                  </a:lnTo>
                  <a:lnTo>
                    <a:pt x="366" y="347"/>
                  </a:lnTo>
                  <a:lnTo>
                    <a:pt x="369" y="339"/>
                  </a:lnTo>
                  <a:lnTo>
                    <a:pt x="375" y="321"/>
                  </a:lnTo>
                  <a:lnTo>
                    <a:pt x="380" y="300"/>
                  </a:lnTo>
                  <a:lnTo>
                    <a:pt x="380" y="297"/>
                  </a:lnTo>
                  <a:lnTo>
                    <a:pt x="384" y="276"/>
                  </a:lnTo>
                  <a:lnTo>
                    <a:pt x="387" y="254"/>
                  </a:lnTo>
                  <a:lnTo>
                    <a:pt x="389" y="233"/>
                  </a:lnTo>
                  <a:lnTo>
                    <a:pt x="391" y="213"/>
                  </a:lnTo>
                  <a:lnTo>
                    <a:pt x="393" y="198"/>
                  </a:lnTo>
                  <a:lnTo>
                    <a:pt x="401" y="148"/>
                  </a:lnTo>
                  <a:lnTo>
                    <a:pt x="410" y="99"/>
                  </a:lnTo>
                  <a:lnTo>
                    <a:pt x="417" y="50"/>
                  </a:lnTo>
                  <a:lnTo>
                    <a:pt x="424" y="2"/>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49" name="Freeform 639"/>
            <p:cNvSpPr>
              <a:spLocks/>
            </p:cNvSpPr>
            <p:nvPr/>
          </p:nvSpPr>
          <p:spPr bwMode="auto">
            <a:xfrm>
              <a:off x="568" y="4603"/>
              <a:ext cx="719" cy="426"/>
            </a:xfrm>
            <a:custGeom>
              <a:avLst/>
              <a:gdLst>
                <a:gd name="T0" fmla="*/ 17 w 464"/>
                <a:gd name="T1" fmla="*/ 0 h 434"/>
                <a:gd name="T2" fmla="*/ 8 w 464"/>
                <a:gd name="T3" fmla="*/ 16 h 434"/>
                <a:gd name="T4" fmla="*/ 0 w 464"/>
                <a:gd name="T5" fmla="*/ 35 h 434"/>
                <a:gd name="T6" fmla="*/ 3 w 464"/>
                <a:gd name="T7" fmla="*/ 48 h 434"/>
                <a:gd name="T8" fmla="*/ 14 w 464"/>
                <a:gd name="T9" fmla="*/ 64 h 434"/>
                <a:gd name="T10" fmla="*/ 29 w 464"/>
                <a:gd name="T11" fmla="*/ 74 h 434"/>
                <a:gd name="T12" fmla="*/ 71 w 464"/>
                <a:gd name="T13" fmla="*/ 89 h 434"/>
                <a:gd name="T14" fmla="*/ 115 w 464"/>
                <a:gd name="T15" fmla="*/ 99 h 434"/>
                <a:gd name="T16" fmla="*/ 167 w 464"/>
                <a:gd name="T17" fmla="*/ 105 h 434"/>
                <a:gd name="T18" fmla="*/ 263 w 464"/>
                <a:gd name="T19" fmla="*/ 111 h 434"/>
                <a:gd name="T20" fmla="*/ 366 w 464"/>
                <a:gd name="T21" fmla="*/ 111 h 434"/>
                <a:gd name="T22" fmla="*/ 462 w 464"/>
                <a:gd name="T23" fmla="*/ 109 h 434"/>
                <a:gd name="T24" fmla="*/ 538 w 464"/>
                <a:gd name="T25" fmla="*/ 107 h 434"/>
                <a:gd name="T26" fmla="*/ 604 w 464"/>
                <a:gd name="T27" fmla="*/ 115 h 434"/>
                <a:gd name="T28" fmla="*/ 691 w 464"/>
                <a:gd name="T29" fmla="*/ 133 h 434"/>
                <a:gd name="T30" fmla="*/ 770 w 464"/>
                <a:gd name="T31" fmla="*/ 161 h 434"/>
                <a:gd name="T32" fmla="*/ 824 w 464"/>
                <a:gd name="T33" fmla="*/ 194 h 434"/>
                <a:gd name="T34" fmla="*/ 840 w 464"/>
                <a:gd name="T35" fmla="*/ 214 h 434"/>
                <a:gd name="T36" fmla="*/ 866 w 464"/>
                <a:gd name="T37" fmla="*/ 288 h 434"/>
                <a:gd name="T38" fmla="*/ 883 w 464"/>
                <a:gd name="T39" fmla="*/ 328 h 434"/>
                <a:gd name="T40" fmla="*/ 905 w 464"/>
                <a:gd name="T41" fmla="*/ 363 h 434"/>
                <a:gd name="T42" fmla="*/ 908 w 464"/>
                <a:gd name="T43" fmla="*/ 369 h 434"/>
                <a:gd name="T44" fmla="*/ 925 w 464"/>
                <a:gd name="T45" fmla="*/ 387 h 434"/>
                <a:gd name="T46" fmla="*/ 939 w 464"/>
                <a:gd name="T47" fmla="*/ 397 h 434"/>
                <a:gd name="T48" fmla="*/ 953 w 464"/>
                <a:gd name="T49" fmla="*/ 403 h 434"/>
                <a:gd name="T50" fmla="*/ 970 w 464"/>
                <a:gd name="T51" fmla="*/ 408 h 434"/>
                <a:gd name="T52" fmla="*/ 996 w 464"/>
                <a:gd name="T53" fmla="*/ 412 h 434"/>
                <a:gd name="T54" fmla="*/ 1026 w 464"/>
                <a:gd name="T55" fmla="*/ 416 h 434"/>
                <a:gd name="T56" fmla="*/ 1043 w 464"/>
                <a:gd name="T57" fmla="*/ 417 h 434"/>
                <a:gd name="T58" fmla="*/ 1066 w 464"/>
                <a:gd name="T59" fmla="*/ 418 h 434"/>
                <a:gd name="T60" fmla="*/ 1085 w 464"/>
                <a:gd name="T61" fmla="*/ 417 h 434"/>
                <a:gd name="T62" fmla="*/ 1114 w 464"/>
                <a:gd name="T63" fmla="*/ 417 h 434"/>
                <a:gd name="T64" fmla="*/ 1097 w 464"/>
                <a:gd name="T65" fmla="*/ 399 h 434"/>
                <a:gd name="T66" fmla="*/ 1074 w 464"/>
                <a:gd name="T67" fmla="*/ 399 h 434"/>
                <a:gd name="T68" fmla="*/ 1052 w 464"/>
                <a:gd name="T69" fmla="*/ 400 h 434"/>
                <a:gd name="T70" fmla="*/ 1043 w 464"/>
                <a:gd name="T71" fmla="*/ 399 h 434"/>
                <a:gd name="T72" fmla="*/ 1013 w 464"/>
                <a:gd name="T73" fmla="*/ 396 h 434"/>
                <a:gd name="T74" fmla="*/ 984 w 464"/>
                <a:gd name="T75" fmla="*/ 392 h 434"/>
                <a:gd name="T76" fmla="*/ 984 w 464"/>
                <a:gd name="T77" fmla="*/ 392 h 434"/>
                <a:gd name="T78" fmla="*/ 973 w 464"/>
                <a:gd name="T79" fmla="*/ 386 h 434"/>
                <a:gd name="T80" fmla="*/ 953 w 464"/>
                <a:gd name="T81" fmla="*/ 368 h 434"/>
                <a:gd name="T82" fmla="*/ 947 w 464"/>
                <a:gd name="T83" fmla="*/ 358 h 434"/>
                <a:gd name="T84" fmla="*/ 934 w 464"/>
                <a:gd name="T85" fmla="*/ 340 h 434"/>
                <a:gd name="T86" fmla="*/ 925 w 464"/>
                <a:gd name="T87" fmla="*/ 321 h 434"/>
                <a:gd name="T88" fmla="*/ 899 w 464"/>
                <a:gd name="T89" fmla="*/ 249 h 434"/>
                <a:gd name="T90" fmla="*/ 874 w 464"/>
                <a:gd name="T91" fmla="*/ 198 h 434"/>
                <a:gd name="T92" fmla="*/ 840 w 464"/>
                <a:gd name="T93" fmla="*/ 169 h 434"/>
                <a:gd name="T94" fmla="*/ 803 w 464"/>
                <a:gd name="T95" fmla="*/ 148 h 434"/>
                <a:gd name="T96" fmla="*/ 721 w 464"/>
                <a:gd name="T97" fmla="*/ 121 h 434"/>
                <a:gd name="T98" fmla="*/ 668 w 464"/>
                <a:gd name="T99" fmla="*/ 107 h 434"/>
                <a:gd name="T100" fmla="*/ 572 w 464"/>
                <a:gd name="T101" fmla="*/ 90 h 434"/>
                <a:gd name="T102" fmla="*/ 538 w 464"/>
                <a:gd name="T103" fmla="*/ 89 h 434"/>
                <a:gd name="T104" fmla="*/ 462 w 464"/>
                <a:gd name="T105" fmla="*/ 91 h 434"/>
                <a:gd name="T106" fmla="*/ 366 w 464"/>
                <a:gd name="T107" fmla="*/ 93 h 434"/>
                <a:gd name="T108" fmla="*/ 263 w 464"/>
                <a:gd name="T109" fmla="*/ 93 h 434"/>
                <a:gd name="T110" fmla="*/ 175 w 464"/>
                <a:gd name="T111" fmla="*/ 87 h 434"/>
                <a:gd name="T112" fmla="*/ 132 w 464"/>
                <a:gd name="T113" fmla="*/ 82 h 434"/>
                <a:gd name="T114" fmla="*/ 71 w 464"/>
                <a:gd name="T115" fmla="*/ 67 h 434"/>
                <a:gd name="T116" fmla="*/ 56 w 464"/>
                <a:gd name="T117" fmla="*/ 57 h 434"/>
                <a:gd name="T118" fmla="*/ 45 w 464"/>
                <a:gd name="T119" fmla="*/ 43 h 434"/>
                <a:gd name="T120" fmla="*/ 45 w 464"/>
                <a:gd name="T121" fmla="*/ 27 h 434"/>
                <a:gd name="T122" fmla="*/ 48 w 464"/>
                <a:gd name="T123" fmla="*/ 19 h 4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4"/>
                <a:gd name="T187" fmla="*/ 0 h 434"/>
                <a:gd name="T188" fmla="*/ 464 w 464"/>
                <a:gd name="T189" fmla="*/ 434 h 4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4" h="434">
                  <a:moveTo>
                    <a:pt x="24" y="6"/>
                  </a:moveTo>
                  <a:lnTo>
                    <a:pt x="7" y="0"/>
                  </a:lnTo>
                  <a:lnTo>
                    <a:pt x="3" y="12"/>
                  </a:lnTo>
                  <a:lnTo>
                    <a:pt x="3" y="16"/>
                  </a:lnTo>
                  <a:lnTo>
                    <a:pt x="1" y="27"/>
                  </a:lnTo>
                  <a:lnTo>
                    <a:pt x="0" y="37"/>
                  </a:lnTo>
                  <a:lnTo>
                    <a:pt x="1" y="47"/>
                  </a:lnTo>
                  <a:lnTo>
                    <a:pt x="1" y="50"/>
                  </a:lnTo>
                  <a:lnTo>
                    <a:pt x="3" y="59"/>
                  </a:lnTo>
                  <a:lnTo>
                    <a:pt x="6" y="66"/>
                  </a:lnTo>
                  <a:lnTo>
                    <a:pt x="10" y="73"/>
                  </a:lnTo>
                  <a:lnTo>
                    <a:pt x="12" y="76"/>
                  </a:lnTo>
                  <a:lnTo>
                    <a:pt x="17" y="82"/>
                  </a:lnTo>
                  <a:lnTo>
                    <a:pt x="30" y="93"/>
                  </a:lnTo>
                  <a:lnTo>
                    <a:pt x="33" y="95"/>
                  </a:lnTo>
                  <a:lnTo>
                    <a:pt x="48" y="103"/>
                  </a:lnTo>
                  <a:lnTo>
                    <a:pt x="66" y="108"/>
                  </a:lnTo>
                  <a:lnTo>
                    <a:pt x="70" y="109"/>
                  </a:lnTo>
                  <a:lnTo>
                    <a:pt x="89" y="112"/>
                  </a:lnTo>
                  <a:lnTo>
                    <a:pt x="110" y="115"/>
                  </a:lnTo>
                  <a:lnTo>
                    <a:pt x="131" y="115"/>
                  </a:lnTo>
                  <a:lnTo>
                    <a:pt x="152" y="115"/>
                  </a:lnTo>
                  <a:lnTo>
                    <a:pt x="173" y="115"/>
                  </a:lnTo>
                  <a:lnTo>
                    <a:pt x="192" y="113"/>
                  </a:lnTo>
                  <a:lnTo>
                    <a:pt x="209" y="112"/>
                  </a:lnTo>
                  <a:lnTo>
                    <a:pt x="224" y="111"/>
                  </a:lnTo>
                  <a:lnTo>
                    <a:pt x="234" y="111"/>
                  </a:lnTo>
                  <a:lnTo>
                    <a:pt x="252" y="119"/>
                  </a:lnTo>
                  <a:lnTo>
                    <a:pt x="271" y="128"/>
                  </a:lnTo>
                  <a:lnTo>
                    <a:pt x="288" y="139"/>
                  </a:lnTo>
                  <a:lnTo>
                    <a:pt x="305" y="152"/>
                  </a:lnTo>
                  <a:lnTo>
                    <a:pt x="321" y="167"/>
                  </a:lnTo>
                  <a:lnTo>
                    <a:pt x="333" y="183"/>
                  </a:lnTo>
                  <a:lnTo>
                    <a:pt x="343" y="202"/>
                  </a:lnTo>
                  <a:lnTo>
                    <a:pt x="347" y="213"/>
                  </a:lnTo>
                  <a:lnTo>
                    <a:pt x="350" y="222"/>
                  </a:lnTo>
                  <a:lnTo>
                    <a:pt x="356" y="259"/>
                  </a:lnTo>
                  <a:lnTo>
                    <a:pt x="361" y="298"/>
                  </a:lnTo>
                  <a:lnTo>
                    <a:pt x="367" y="336"/>
                  </a:lnTo>
                  <a:lnTo>
                    <a:pt x="368" y="340"/>
                  </a:lnTo>
                  <a:lnTo>
                    <a:pt x="372" y="359"/>
                  </a:lnTo>
                  <a:lnTo>
                    <a:pt x="377" y="377"/>
                  </a:lnTo>
                  <a:lnTo>
                    <a:pt x="378" y="383"/>
                  </a:lnTo>
                  <a:lnTo>
                    <a:pt x="380" y="389"/>
                  </a:lnTo>
                  <a:lnTo>
                    <a:pt x="385" y="401"/>
                  </a:lnTo>
                  <a:lnTo>
                    <a:pt x="388" y="407"/>
                  </a:lnTo>
                  <a:lnTo>
                    <a:pt x="391" y="412"/>
                  </a:lnTo>
                  <a:lnTo>
                    <a:pt x="393" y="415"/>
                  </a:lnTo>
                  <a:lnTo>
                    <a:pt x="397" y="419"/>
                  </a:lnTo>
                  <a:lnTo>
                    <a:pt x="400" y="421"/>
                  </a:lnTo>
                  <a:lnTo>
                    <a:pt x="404" y="424"/>
                  </a:lnTo>
                  <a:lnTo>
                    <a:pt x="410" y="426"/>
                  </a:lnTo>
                  <a:lnTo>
                    <a:pt x="415" y="428"/>
                  </a:lnTo>
                  <a:lnTo>
                    <a:pt x="422" y="430"/>
                  </a:lnTo>
                  <a:lnTo>
                    <a:pt x="427" y="432"/>
                  </a:lnTo>
                  <a:lnTo>
                    <a:pt x="431" y="433"/>
                  </a:lnTo>
                  <a:lnTo>
                    <a:pt x="434" y="433"/>
                  </a:lnTo>
                  <a:lnTo>
                    <a:pt x="438" y="434"/>
                  </a:lnTo>
                  <a:lnTo>
                    <a:pt x="444" y="434"/>
                  </a:lnTo>
                  <a:lnTo>
                    <a:pt x="447" y="433"/>
                  </a:lnTo>
                  <a:lnTo>
                    <a:pt x="452" y="433"/>
                  </a:lnTo>
                  <a:lnTo>
                    <a:pt x="457" y="433"/>
                  </a:lnTo>
                  <a:lnTo>
                    <a:pt x="464" y="433"/>
                  </a:lnTo>
                  <a:lnTo>
                    <a:pt x="464" y="415"/>
                  </a:lnTo>
                  <a:lnTo>
                    <a:pt x="457" y="415"/>
                  </a:lnTo>
                  <a:lnTo>
                    <a:pt x="452" y="415"/>
                  </a:lnTo>
                  <a:lnTo>
                    <a:pt x="447" y="415"/>
                  </a:lnTo>
                  <a:lnTo>
                    <a:pt x="444" y="416"/>
                  </a:lnTo>
                  <a:lnTo>
                    <a:pt x="438" y="416"/>
                  </a:lnTo>
                  <a:lnTo>
                    <a:pt x="436" y="415"/>
                  </a:lnTo>
                  <a:lnTo>
                    <a:pt x="434" y="415"/>
                  </a:lnTo>
                  <a:lnTo>
                    <a:pt x="429" y="413"/>
                  </a:lnTo>
                  <a:lnTo>
                    <a:pt x="422" y="411"/>
                  </a:lnTo>
                  <a:lnTo>
                    <a:pt x="417" y="409"/>
                  </a:lnTo>
                  <a:lnTo>
                    <a:pt x="410" y="407"/>
                  </a:lnTo>
                  <a:lnTo>
                    <a:pt x="410" y="406"/>
                  </a:lnTo>
                  <a:lnTo>
                    <a:pt x="406" y="403"/>
                  </a:lnTo>
                  <a:lnTo>
                    <a:pt x="405" y="400"/>
                  </a:lnTo>
                  <a:lnTo>
                    <a:pt x="402" y="394"/>
                  </a:lnTo>
                  <a:lnTo>
                    <a:pt x="397" y="382"/>
                  </a:lnTo>
                  <a:lnTo>
                    <a:pt x="395" y="376"/>
                  </a:lnTo>
                  <a:lnTo>
                    <a:pt x="394" y="372"/>
                  </a:lnTo>
                  <a:lnTo>
                    <a:pt x="389" y="352"/>
                  </a:lnTo>
                  <a:lnTo>
                    <a:pt x="385" y="333"/>
                  </a:lnTo>
                  <a:lnTo>
                    <a:pt x="379" y="298"/>
                  </a:lnTo>
                  <a:lnTo>
                    <a:pt x="374" y="259"/>
                  </a:lnTo>
                  <a:lnTo>
                    <a:pt x="367" y="218"/>
                  </a:lnTo>
                  <a:lnTo>
                    <a:pt x="364" y="206"/>
                  </a:lnTo>
                  <a:lnTo>
                    <a:pt x="360" y="195"/>
                  </a:lnTo>
                  <a:lnTo>
                    <a:pt x="350" y="175"/>
                  </a:lnTo>
                  <a:lnTo>
                    <a:pt x="348" y="172"/>
                  </a:lnTo>
                  <a:lnTo>
                    <a:pt x="334" y="154"/>
                  </a:lnTo>
                  <a:lnTo>
                    <a:pt x="318" y="139"/>
                  </a:lnTo>
                  <a:lnTo>
                    <a:pt x="300" y="125"/>
                  </a:lnTo>
                  <a:lnTo>
                    <a:pt x="297" y="123"/>
                  </a:lnTo>
                  <a:lnTo>
                    <a:pt x="278" y="111"/>
                  </a:lnTo>
                  <a:lnTo>
                    <a:pt x="259" y="102"/>
                  </a:lnTo>
                  <a:lnTo>
                    <a:pt x="238" y="94"/>
                  </a:lnTo>
                  <a:lnTo>
                    <a:pt x="235" y="93"/>
                  </a:lnTo>
                  <a:lnTo>
                    <a:pt x="224" y="93"/>
                  </a:lnTo>
                  <a:lnTo>
                    <a:pt x="209" y="94"/>
                  </a:lnTo>
                  <a:lnTo>
                    <a:pt x="192" y="95"/>
                  </a:lnTo>
                  <a:lnTo>
                    <a:pt x="173" y="97"/>
                  </a:lnTo>
                  <a:lnTo>
                    <a:pt x="152" y="97"/>
                  </a:lnTo>
                  <a:lnTo>
                    <a:pt x="131" y="97"/>
                  </a:lnTo>
                  <a:lnTo>
                    <a:pt x="110" y="97"/>
                  </a:lnTo>
                  <a:lnTo>
                    <a:pt x="89" y="94"/>
                  </a:lnTo>
                  <a:lnTo>
                    <a:pt x="73" y="91"/>
                  </a:lnTo>
                  <a:lnTo>
                    <a:pt x="55" y="86"/>
                  </a:lnTo>
                  <a:lnTo>
                    <a:pt x="41" y="78"/>
                  </a:lnTo>
                  <a:lnTo>
                    <a:pt x="30" y="69"/>
                  </a:lnTo>
                  <a:lnTo>
                    <a:pt x="26" y="64"/>
                  </a:lnTo>
                  <a:lnTo>
                    <a:pt x="23" y="59"/>
                  </a:lnTo>
                  <a:lnTo>
                    <a:pt x="20" y="52"/>
                  </a:lnTo>
                  <a:lnTo>
                    <a:pt x="19" y="45"/>
                  </a:lnTo>
                  <a:lnTo>
                    <a:pt x="18" y="37"/>
                  </a:lnTo>
                  <a:lnTo>
                    <a:pt x="19" y="27"/>
                  </a:lnTo>
                  <a:lnTo>
                    <a:pt x="20" y="19"/>
                  </a:lnTo>
                  <a:lnTo>
                    <a:pt x="24" y="6"/>
                  </a:lnTo>
                  <a:close/>
                </a:path>
              </a:pathLst>
            </a:custGeom>
            <a:solidFill>
              <a:schemeClr val="bg2"/>
            </a:solidFill>
            <a:ln>
              <a:noFill/>
            </a:ln>
            <a:extLst>
              <a:ext uri="{91240B29-F687-4f45-9708-019B960494DF}">
                <a14:hiddenLine xmlns:a14="http://schemas.microsoft.com/office/drawing/2010/main" w="6350">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53550" name="Group 641"/>
            <p:cNvGrpSpPr>
              <a:grpSpLocks/>
            </p:cNvGrpSpPr>
            <p:nvPr/>
          </p:nvGrpSpPr>
          <p:grpSpPr bwMode="auto">
            <a:xfrm>
              <a:off x="1245" y="4741"/>
              <a:ext cx="156" cy="287"/>
              <a:chOff x="1623" y="3604"/>
              <a:chExt cx="101" cy="293"/>
            </a:xfrm>
          </p:grpSpPr>
          <p:sp>
            <p:nvSpPr>
              <p:cNvPr id="53583" name="Freeform 642"/>
              <p:cNvSpPr>
                <a:spLocks/>
              </p:cNvSpPr>
              <p:nvPr/>
            </p:nvSpPr>
            <p:spPr bwMode="auto">
              <a:xfrm>
                <a:off x="1631" y="3612"/>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285"/>
                  <a:gd name="T164" fmla="*/ 93 w 93"/>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24" y="22"/>
                    </a:lnTo>
                    <a:lnTo>
                      <a:pt x="20" y="16"/>
                    </a:lnTo>
                    <a:lnTo>
                      <a:pt x="18" y="11"/>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3" y="23"/>
                    </a:lnTo>
                    <a:lnTo>
                      <a:pt x="8" y="30"/>
                    </a:lnTo>
                    <a:lnTo>
                      <a:pt x="10" y="33"/>
                    </a:lnTo>
                    <a:lnTo>
                      <a:pt x="16" y="42"/>
                    </a:lnTo>
                    <a:lnTo>
                      <a:pt x="20" y="47"/>
                    </a:lnTo>
                    <a:lnTo>
                      <a:pt x="23" y="50"/>
                    </a:lnTo>
                    <a:lnTo>
                      <a:pt x="25" y="51"/>
                    </a:lnTo>
                    <a:lnTo>
                      <a:pt x="28" y="53"/>
                    </a:lnTo>
                    <a:lnTo>
                      <a:pt x="30" y="54"/>
                    </a:lnTo>
                    <a:lnTo>
                      <a:pt x="31" y="58"/>
                    </a:lnTo>
                    <a:lnTo>
                      <a:pt x="33" y="62"/>
                    </a:lnTo>
                    <a:lnTo>
                      <a:pt x="33" y="63"/>
                    </a:lnTo>
                    <a:lnTo>
                      <a:pt x="34" y="64"/>
                    </a:lnTo>
                    <a:lnTo>
                      <a:pt x="44" y="80"/>
                    </a:lnTo>
                    <a:lnTo>
                      <a:pt x="44" y="81"/>
                    </a:lnTo>
                    <a:lnTo>
                      <a:pt x="54" y="100"/>
                    </a:lnTo>
                    <a:lnTo>
                      <a:pt x="63" y="122"/>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84" name="Freeform 643"/>
              <p:cNvSpPr>
                <a:spLocks/>
              </p:cNvSpPr>
              <p:nvPr/>
            </p:nvSpPr>
            <p:spPr bwMode="auto">
              <a:xfrm>
                <a:off x="1623" y="3604"/>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285"/>
                  <a:gd name="T164" fmla="*/ 93 w 93"/>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24" y="22"/>
                    </a:lnTo>
                    <a:lnTo>
                      <a:pt x="20" y="16"/>
                    </a:lnTo>
                    <a:lnTo>
                      <a:pt x="18" y="11"/>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3" y="23"/>
                    </a:lnTo>
                    <a:lnTo>
                      <a:pt x="8" y="30"/>
                    </a:lnTo>
                    <a:lnTo>
                      <a:pt x="10" y="33"/>
                    </a:lnTo>
                    <a:lnTo>
                      <a:pt x="16" y="42"/>
                    </a:lnTo>
                    <a:lnTo>
                      <a:pt x="20" y="47"/>
                    </a:lnTo>
                    <a:lnTo>
                      <a:pt x="23" y="50"/>
                    </a:lnTo>
                    <a:lnTo>
                      <a:pt x="25" y="51"/>
                    </a:lnTo>
                    <a:lnTo>
                      <a:pt x="28" y="53"/>
                    </a:lnTo>
                    <a:lnTo>
                      <a:pt x="30" y="54"/>
                    </a:lnTo>
                    <a:lnTo>
                      <a:pt x="31" y="58"/>
                    </a:lnTo>
                    <a:lnTo>
                      <a:pt x="33" y="62"/>
                    </a:lnTo>
                    <a:lnTo>
                      <a:pt x="33" y="63"/>
                    </a:lnTo>
                    <a:lnTo>
                      <a:pt x="34" y="64"/>
                    </a:lnTo>
                    <a:lnTo>
                      <a:pt x="44" y="80"/>
                    </a:lnTo>
                    <a:lnTo>
                      <a:pt x="44" y="81"/>
                    </a:lnTo>
                    <a:lnTo>
                      <a:pt x="54" y="100"/>
                    </a:lnTo>
                    <a:lnTo>
                      <a:pt x="63" y="122"/>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53551" name="Freeform 645"/>
            <p:cNvSpPr>
              <a:spLocks/>
            </p:cNvSpPr>
            <p:nvPr/>
          </p:nvSpPr>
          <p:spPr bwMode="auto">
            <a:xfrm>
              <a:off x="1252" y="4285"/>
              <a:ext cx="419" cy="547"/>
            </a:xfrm>
            <a:custGeom>
              <a:avLst/>
              <a:gdLst>
                <a:gd name="T0" fmla="*/ 40 w 322"/>
                <a:gd name="T1" fmla="*/ 455 h 558"/>
                <a:gd name="T2" fmla="*/ 38 w 322"/>
                <a:gd name="T3" fmla="*/ 423 h 558"/>
                <a:gd name="T4" fmla="*/ 79 w 322"/>
                <a:gd name="T5" fmla="*/ 376 h 558"/>
                <a:gd name="T6" fmla="*/ 111 w 322"/>
                <a:gd name="T7" fmla="*/ 363 h 558"/>
                <a:gd name="T8" fmla="*/ 144 w 322"/>
                <a:gd name="T9" fmla="*/ 359 h 558"/>
                <a:gd name="T10" fmla="*/ 122 w 322"/>
                <a:gd name="T11" fmla="*/ 419 h 558"/>
                <a:gd name="T12" fmla="*/ 139 w 322"/>
                <a:gd name="T13" fmla="*/ 472 h 558"/>
                <a:gd name="T14" fmla="*/ 187 w 322"/>
                <a:gd name="T15" fmla="*/ 504 h 558"/>
                <a:gd name="T16" fmla="*/ 298 w 322"/>
                <a:gd name="T17" fmla="*/ 507 h 558"/>
                <a:gd name="T18" fmla="*/ 347 w 322"/>
                <a:gd name="T19" fmla="*/ 528 h 558"/>
                <a:gd name="T20" fmla="*/ 439 w 322"/>
                <a:gd name="T21" fmla="*/ 536 h 558"/>
                <a:gd name="T22" fmla="*/ 510 w 322"/>
                <a:gd name="T23" fmla="*/ 512 h 558"/>
                <a:gd name="T24" fmla="*/ 545 w 322"/>
                <a:gd name="T25" fmla="*/ 455 h 558"/>
                <a:gd name="T26" fmla="*/ 534 w 322"/>
                <a:gd name="T27" fmla="*/ 386 h 558"/>
                <a:gd name="T28" fmla="*/ 501 w 322"/>
                <a:gd name="T29" fmla="*/ 350 h 558"/>
                <a:gd name="T30" fmla="*/ 455 w 322"/>
                <a:gd name="T31" fmla="*/ 321 h 558"/>
                <a:gd name="T32" fmla="*/ 471 w 322"/>
                <a:gd name="T33" fmla="*/ 286 h 558"/>
                <a:gd name="T34" fmla="*/ 528 w 322"/>
                <a:gd name="T35" fmla="*/ 214 h 558"/>
                <a:gd name="T36" fmla="*/ 524 w 322"/>
                <a:gd name="T37" fmla="*/ 103 h 558"/>
                <a:gd name="T38" fmla="*/ 435 w 322"/>
                <a:gd name="T39" fmla="*/ 9 h 558"/>
                <a:gd name="T40" fmla="*/ 442 w 322"/>
                <a:gd name="T41" fmla="*/ 46 h 558"/>
                <a:gd name="T42" fmla="*/ 500 w 322"/>
                <a:gd name="T43" fmla="*/ 120 h 558"/>
                <a:gd name="T44" fmla="*/ 457 w 322"/>
                <a:gd name="T45" fmla="*/ 268 h 558"/>
                <a:gd name="T46" fmla="*/ 386 w 322"/>
                <a:gd name="T47" fmla="*/ 308 h 558"/>
                <a:gd name="T48" fmla="*/ 254 w 322"/>
                <a:gd name="T49" fmla="*/ 306 h 558"/>
                <a:gd name="T50" fmla="*/ 208 w 322"/>
                <a:gd name="T51" fmla="*/ 314 h 558"/>
                <a:gd name="T52" fmla="*/ 161 w 322"/>
                <a:gd name="T53" fmla="*/ 341 h 558"/>
                <a:gd name="T54" fmla="*/ 118 w 322"/>
                <a:gd name="T55" fmla="*/ 344 h 558"/>
                <a:gd name="T56" fmla="*/ 73 w 322"/>
                <a:gd name="T57" fmla="*/ 353 h 558"/>
                <a:gd name="T58" fmla="*/ 56 w 322"/>
                <a:gd name="T59" fmla="*/ 366 h 558"/>
                <a:gd name="T60" fmla="*/ 5 w 322"/>
                <a:gd name="T61" fmla="*/ 426 h 558"/>
                <a:gd name="T62" fmla="*/ 9 w 322"/>
                <a:gd name="T63" fmla="*/ 457 h 558"/>
                <a:gd name="T64" fmla="*/ 33 w 322"/>
                <a:gd name="T65" fmla="*/ 478 h 558"/>
                <a:gd name="T66" fmla="*/ 176 w 322"/>
                <a:gd name="T67" fmla="*/ 359 h 558"/>
                <a:gd name="T68" fmla="*/ 290 w 322"/>
                <a:gd name="T69" fmla="*/ 368 h 558"/>
                <a:gd name="T70" fmla="*/ 265 w 322"/>
                <a:gd name="T71" fmla="*/ 422 h 558"/>
                <a:gd name="T72" fmla="*/ 286 w 322"/>
                <a:gd name="T73" fmla="*/ 489 h 558"/>
                <a:gd name="T74" fmla="*/ 185 w 322"/>
                <a:gd name="T75" fmla="*/ 485 h 558"/>
                <a:gd name="T76" fmla="*/ 156 w 322"/>
                <a:gd name="T77" fmla="*/ 450 h 558"/>
                <a:gd name="T78" fmla="*/ 164 w 322"/>
                <a:gd name="T79" fmla="*/ 377 h 558"/>
                <a:gd name="T80" fmla="*/ 320 w 322"/>
                <a:gd name="T81" fmla="*/ 400 h 558"/>
                <a:gd name="T82" fmla="*/ 333 w 322"/>
                <a:gd name="T83" fmla="*/ 440 h 558"/>
                <a:gd name="T84" fmla="*/ 307 w 322"/>
                <a:gd name="T85" fmla="*/ 467 h 558"/>
                <a:gd name="T86" fmla="*/ 40 w 322"/>
                <a:gd name="T87" fmla="*/ 485 h 558"/>
                <a:gd name="T88" fmla="*/ 220 w 322"/>
                <a:gd name="T89" fmla="*/ 329 h 558"/>
                <a:gd name="T90" fmla="*/ 293 w 322"/>
                <a:gd name="T91" fmla="*/ 323 h 558"/>
                <a:gd name="T92" fmla="*/ 307 w 322"/>
                <a:gd name="T93" fmla="*/ 354 h 558"/>
                <a:gd name="T94" fmla="*/ 204 w 322"/>
                <a:gd name="T95" fmla="*/ 341 h 558"/>
                <a:gd name="T96" fmla="*/ 442 w 322"/>
                <a:gd name="T97" fmla="*/ 336 h 558"/>
                <a:gd name="T98" fmla="*/ 483 w 322"/>
                <a:gd name="T99" fmla="*/ 366 h 558"/>
                <a:gd name="T100" fmla="*/ 511 w 322"/>
                <a:gd name="T101" fmla="*/ 415 h 558"/>
                <a:gd name="T102" fmla="*/ 476 w 322"/>
                <a:gd name="T103" fmla="*/ 507 h 558"/>
                <a:gd name="T104" fmla="*/ 384 w 322"/>
                <a:gd name="T105" fmla="*/ 516 h 558"/>
                <a:gd name="T106" fmla="*/ 327 w 322"/>
                <a:gd name="T107" fmla="*/ 492 h 558"/>
                <a:gd name="T108" fmla="*/ 362 w 322"/>
                <a:gd name="T109" fmla="*/ 447 h 558"/>
                <a:gd name="T110" fmla="*/ 359 w 322"/>
                <a:gd name="T111" fmla="*/ 411 h 558"/>
                <a:gd name="T112" fmla="*/ 337 w 322"/>
                <a:gd name="T113" fmla="*/ 373 h 5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2"/>
                <a:gd name="T172" fmla="*/ 0 h 558"/>
                <a:gd name="T173" fmla="*/ 322 w 322"/>
                <a:gd name="T174" fmla="*/ 558 h 5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2" h="558">
                  <a:moveTo>
                    <a:pt x="24" y="505"/>
                  </a:moveTo>
                  <a:lnTo>
                    <a:pt x="39" y="496"/>
                  </a:lnTo>
                  <a:lnTo>
                    <a:pt x="36" y="491"/>
                  </a:lnTo>
                  <a:lnTo>
                    <a:pt x="33" y="487"/>
                  </a:lnTo>
                  <a:lnTo>
                    <a:pt x="29" y="480"/>
                  </a:lnTo>
                  <a:lnTo>
                    <a:pt x="27" y="477"/>
                  </a:lnTo>
                  <a:lnTo>
                    <a:pt x="24" y="473"/>
                  </a:lnTo>
                  <a:lnTo>
                    <a:pt x="23" y="471"/>
                  </a:lnTo>
                  <a:lnTo>
                    <a:pt x="22" y="468"/>
                  </a:lnTo>
                  <a:lnTo>
                    <a:pt x="20" y="463"/>
                  </a:lnTo>
                  <a:lnTo>
                    <a:pt x="19" y="459"/>
                  </a:lnTo>
                  <a:lnTo>
                    <a:pt x="20" y="451"/>
                  </a:lnTo>
                  <a:lnTo>
                    <a:pt x="22" y="441"/>
                  </a:lnTo>
                  <a:lnTo>
                    <a:pt x="25" y="432"/>
                  </a:lnTo>
                  <a:lnTo>
                    <a:pt x="28" y="424"/>
                  </a:lnTo>
                  <a:lnTo>
                    <a:pt x="37" y="408"/>
                  </a:lnTo>
                  <a:lnTo>
                    <a:pt x="42" y="399"/>
                  </a:lnTo>
                  <a:lnTo>
                    <a:pt x="47" y="392"/>
                  </a:lnTo>
                  <a:lnTo>
                    <a:pt x="51" y="386"/>
                  </a:lnTo>
                  <a:lnTo>
                    <a:pt x="53" y="383"/>
                  </a:lnTo>
                  <a:lnTo>
                    <a:pt x="54" y="381"/>
                  </a:lnTo>
                  <a:lnTo>
                    <a:pt x="55" y="380"/>
                  </a:lnTo>
                  <a:lnTo>
                    <a:pt x="60" y="379"/>
                  </a:lnTo>
                  <a:lnTo>
                    <a:pt x="65" y="377"/>
                  </a:lnTo>
                  <a:lnTo>
                    <a:pt x="71" y="376"/>
                  </a:lnTo>
                  <a:lnTo>
                    <a:pt x="77" y="375"/>
                  </a:lnTo>
                  <a:lnTo>
                    <a:pt x="77" y="374"/>
                  </a:lnTo>
                  <a:lnTo>
                    <a:pt x="79" y="374"/>
                  </a:lnTo>
                  <a:lnTo>
                    <a:pt x="83" y="374"/>
                  </a:lnTo>
                  <a:lnTo>
                    <a:pt x="84" y="373"/>
                  </a:lnTo>
                  <a:lnTo>
                    <a:pt x="85" y="373"/>
                  </a:lnTo>
                  <a:lnTo>
                    <a:pt x="84" y="375"/>
                  </a:lnTo>
                  <a:lnTo>
                    <a:pt x="80" y="386"/>
                  </a:lnTo>
                  <a:lnTo>
                    <a:pt x="77" y="397"/>
                  </a:lnTo>
                  <a:lnTo>
                    <a:pt x="76" y="401"/>
                  </a:lnTo>
                  <a:lnTo>
                    <a:pt x="74" y="412"/>
                  </a:lnTo>
                  <a:lnTo>
                    <a:pt x="72" y="436"/>
                  </a:lnTo>
                  <a:lnTo>
                    <a:pt x="70" y="458"/>
                  </a:lnTo>
                  <a:lnTo>
                    <a:pt x="70" y="459"/>
                  </a:lnTo>
                  <a:lnTo>
                    <a:pt x="71" y="462"/>
                  </a:lnTo>
                  <a:lnTo>
                    <a:pt x="73" y="468"/>
                  </a:lnTo>
                  <a:lnTo>
                    <a:pt x="75" y="475"/>
                  </a:lnTo>
                  <a:lnTo>
                    <a:pt x="78" y="484"/>
                  </a:lnTo>
                  <a:lnTo>
                    <a:pt x="82" y="492"/>
                  </a:lnTo>
                  <a:lnTo>
                    <a:pt x="85" y="501"/>
                  </a:lnTo>
                  <a:lnTo>
                    <a:pt x="89" y="508"/>
                  </a:lnTo>
                  <a:lnTo>
                    <a:pt x="91" y="511"/>
                  </a:lnTo>
                  <a:lnTo>
                    <a:pt x="96" y="517"/>
                  </a:lnTo>
                  <a:lnTo>
                    <a:pt x="99" y="519"/>
                  </a:lnTo>
                  <a:lnTo>
                    <a:pt x="103" y="522"/>
                  </a:lnTo>
                  <a:lnTo>
                    <a:pt x="111" y="524"/>
                  </a:lnTo>
                  <a:lnTo>
                    <a:pt x="114" y="524"/>
                  </a:lnTo>
                  <a:lnTo>
                    <a:pt x="122" y="526"/>
                  </a:lnTo>
                  <a:lnTo>
                    <a:pt x="139" y="527"/>
                  </a:lnTo>
                  <a:lnTo>
                    <a:pt x="156" y="527"/>
                  </a:lnTo>
                  <a:lnTo>
                    <a:pt x="171" y="527"/>
                  </a:lnTo>
                  <a:lnTo>
                    <a:pt x="172" y="527"/>
                  </a:lnTo>
                  <a:lnTo>
                    <a:pt x="176" y="527"/>
                  </a:lnTo>
                  <a:lnTo>
                    <a:pt x="178" y="525"/>
                  </a:lnTo>
                  <a:lnTo>
                    <a:pt x="179" y="524"/>
                  </a:lnTo>
                  <a:lnTo>
                    <a:pt x="180" y="525"/>
                  </a:lnTo>
                  <a:lnTo>
                    <a:pt x="188" y="536"/>
                  </a:lnTo>
                  <a:lnTo>
                    <a:pt x="195" y="543"/>
                  </a:lnTo>
                  <a:lnTo>
                    <a:pt x="202" y="548"/>
                  </a:lnTo>
                  <a:lnTo>
                    <a:pt x="205" y="550"/>
                  </a:lnTo>
                  <a:lnTo>
                    <a:pt x="213" y="553"/>
                  </a:lnTo>
                  <a:lnTo>
                    <a:pt x="217" y="553"/>
                  </a:lnTo>
                  <a:lnTo>
                    <a:pt x="227" y="555"/>
                  </a:lnTo>
                  <a:lnTo>
                    <a:pt x="234" y="556"/>
                  </a:lnTo>
                  <a:lnTo>
                    <a:pt x="241" y="557"/>
                  </a:lnTo>
                  <a:lnTo>
                    <a:pt x="250" y="557"/>
                  </a:lnTo>
                  <a:lnTo>
                    <a:pt x="259" y="558"/>
                  </a:lnTo>
                  <a:lnTo>
                    <a:pt x="260" y="558"/>
                  </a:lnTo>
                  <a:lnTo>
                    <a:pt x="263" y="558"/>
                  </a:lnTo>
                  <a:lnTo>
                    <a:pt x="274" y="554"/>
                  </a:lnTo>
                  <a:lnTo>
                    <a:pt x="283" y="548"/>
                  </a:lnTo>
                  <a:lnTo>
                    <a:pt x="286" y="546"/>
                  </a:lnTo>
                  <a:lnTo>
                    <a:pt x="294" y="540"/>
                  </a:lnTo>
                  <a:lnTo>
                    <a:pt x="301" y="533"/>
                  </a:lnTo>
                  <a:lnTo>
                    <a:pt x="306" y="526"/>
                  </a:lnTo>
                  <a:lnTo>
                    <a:pt x="308" y="523"/>
                  </a:lnTo>
                  <a:lnTo>
                    <a:pt x="313" y="515"/>
                  </a:lnTo>
                  <a:lnTo>
                    <a:pt x="319" y="497"/>
                  </a:lnTo>
                  <a:lnTo>
                    <a:pt x="319" y="493"/>
                  </a:lnTo>
                  <a:lnTo>
                    <a:pt x="322" y="473"/>
                  </a:lnTo>
                  <a:lnTo>
                    <a:pt x="322" y="452"/>
                  </a:lnTo>
                  <a:lnTo>
                    <a:pt x="320" y="431"/>
                  </a:lnTo>
                  <a:lnTo>
                    <a:pt x="317" y="408"/>
                  </a:lnTo>
                  <a:lnTo>
                    <a:pt x="317" y="406"/>
                  </a:lnTo>
                  <a:lnTo>
                    <a:pt x="316" y="406"/>
                  </a:lnTo>
                  <a:lnTo>
                    <a:pt x="316" y="405"/>
                  </a:lnTo>
                  <a:lnTo>
                    <a:pt x="315" y="402"/>
                  </a:lnTo>
                  <a:lnTo>
                    <a:pt x="313" y="397"/>
                  </a:lnTo>
                  <a:lnTo>
                    <a:pt x="311" y="392"/>
                  </a:lnTo>
                  <a:lnTo>
                    <a:pt x="305" y="380"/>
                  </a:lnTo>
                  <a:lnTo>
                    <a:pt x="302" y="374"/>
                  </a:lnTo>
                  <a:lnTo>
                    <a:pt x="299" y="369"/>
                  </a:lnTo>
                  <a:lnTo>
                    <a:pt x="298" y="367"/>
                  </a:lnTo>
                  <a:lnTo>
                    <a:pt x="296" y="364"/>
                  </a:lnTo>
                  <a:lnTo>
                    <a:pt x="293" y="359"/>
                  </a:lnTo>
                  <a:lnTo>
                    <a:pt x="285" y="350"/>
                  </a:lnTo>
                  <a:lnTo>
                    <a:pt x="277" y="340"/>
                  </a:lnTo>
                  <a:lnTo>
                    <a:pt x="274" y="337"/>
                  </a:lnTo>
                  <a:lnTo>
                    <a:pt x="271" y="335"/>
                  </a:lnTo>
                  <a:lnTo>
                    <a:pt x="269" y="333"/>
                  </a:lnTo>
                  <a:lnTo>
                    <a:pt x="269" y="334"/>
                  </a:lnTo>
                  <a:lnTo>
                    <a:pt x="255" y="326"/>
                  </a:lnTo>
                  <a:lnTo>
                    <a:pt x="249" y="325"/>
                  </a:lnTo>
                  <a:lnTo>
                    <a:pt x="253" y="321"/>
                  </a:lnTo>
                  <a:lnTo>
                    <a:pt x="254" y="320"/>
                  </a:lnTo>
                  <a:lnTo>
                    <a:pt x="262" y="313"/>
                  </a:lnTo>
                  <a:lnTo>
                    <a:pt x="270" y="306"/>
                  </a:lnTo>
                  <a:lnTo>
                    <a:pt x="278" y="298"/>
                  </a:lnTo>
                  <a:lnTo>
                    <a:pt x="280" y="295"/>
                  </a:lnTo>
                  <a:lnTo>
                    <a:pt x="286" y="287"/>
                  </a:lnTo>
                  <a:lnTo>
                    <a:pt x="286" y="286"/>
                  </a:lnTo>
                  <a:lnTo>
                    <a:pt x="296" y="266"/>
                  </a:lnTo>
                  <a:lnTo>
                    <a:pt x="304" y="246"/>
                  </a:lnTo>
                  <a:lnTo>
                    <a:pt x="311" y="226"/>
                  </a:lnTo>
                  <a:lnTo>
                    <a:pt x="312" y="222"/>
                  </a:lnTo>
                  <a:lnTo>
                    <a:pt x="317" y="202"/>
                  </a:lnTo>
                  <a:lnTo>
                    <a:pt x="317" y="200"/>
                  </a:lnTo>
                  <a:lnTo>
                    <a:pt x="316" y="162"/>
                  </a:lnTo>
                  <a:lnTo>
                    <a:pt x="313" y="123"/>
                  </a:lnTo>
                  <a:lnTo>
                    <a:pt x="313" y="122"/>
                  </a:lnTo>
                  <a:lnTo>
                    <a:pt x="311" y="111"/>
                  </a:lnTo>
                  <a:lnTo>
                    <a:pt x="310" y="107"/>
                  </a:lnTo>
                  <a:lnTo>
                    <a:pt x="305" y="92"/>
                  </a:lnTo>
                  <a:lnTo>
                    <a:pt x="297" y="75"/>
                  </a:lnTo>
                  <a:lnTo>
                    <a:pt x="288" y="58"/>
                  </a:lnTo>
                  <a:lnTo>
                    <a:pt x="278" y="41"/>
                  </a:lnTo>
                  <a:lnTo>
                    <a:pt x="268" y="25"/>
                  </a:lnTo>
                  <a:lnTo>
                    <a:pt x="266" y="22"/>
                  </a:lnTo>
                  <a:lnTo>
                    <a:pt x="257" y="9"/>
                  </a:lnTo>
                  <a:lnTo>
                    <a:pt x="253" y="4"/>
                  </a:lnTo>
                  <a:lnTo>
                    <a:pt x="249" y="0"/>
                  </a:lnTo>
                  <a:lnTo>
                    <a:pt x="236" y="13"/>
                  </a:lnTo>
                  <a:lnTo>
                    <a:pt x="240" y="17"/>
                  </a:lnTo>
                  <a:lnTo>
                    <a:pt x="244" y="22"/>
                  </a:lnTo>
                  <a:lnTo>
                    <a:pt x="253" y="34"/>
                  </a:lnTo>
                  <a:lnTo>
                    <a:pt x="261" y="48"/>
                  </a:lnTo>
                  <a:lnTo>
                    <a:pt x="271" y="65"/>
                  </a:lnTo>
                  <a:lnTo>
                    <a:pt x="280" y="82"/>
                  </a:lnTo>
                  <a:lnTo>
                    <a:pt x="288" y="99"/>
                  </a:lnTo>
                  <a:lnTo>
                    <a:pt x="293" y="114"/>
                  </a:lnTo>
                  <a:lnTo>
                    <a:pt x="295" y="124"/>
                  </a:lnTo>
                  <a:lnTo>
                    <a:pt x="298" y="162"/>
                  </a:lnTo>
                  <a:lnTo>
                    <a:pt x="299" y="200"/>
                  </a:lnTo>
                  <a:lnTo>
                    <a:pt x="295" y="219"/>
                  </a:lnTo>
                  <a:lnTo>
                    <a:pt x="294" y="219"/>
                  </a:lnTo>
                  <a:lnTo>
                    <a:pt x="287" y="239"/>
                  </a:lnTo>
                  <a:lnTo>
                    <a:pt x="279" y="259"/>
                  </a:lnTo>
                  <a:lnTo>
                    <a:pt x="270" y="278"/>
                  </a:lnTo>
                  <a:lnTo>
                    <a:pt x="265" y="285"/>
                  </a:lnTo>
                  <a:lnTo>
                    <a:pt x="257" y="293"/>
                  </a:lnTo>
                  <a:lnTo>
                    <a:pt x="249" y="300"/>
                  </a:lnTo>
                  <a:lnTo>
                    <a:pt x="241" y="308"/>
                  </a:lnTo>
                  <a:lnTo>
                    <a:pt x="228" y="320"/>
                  </a:lnTo>
                  <a:lnTo>
                    <a:pt x="221" y="319"/>
                  </a:lnTo>
                  <a:lnTo>
                    <a:pt x="204" y="318"/>
                  </a:lnTo>
                  <a:lnTo>
                    <a:pt x="188" y="318"/>
                  </a:lnTo>
                  <a:lnTo>
                    <a:pt x="173" y="318"/>
                  </a:lnTo>
                  <a:lnTo>
                    <a:pt x="161" y="318"/>
                  </a:lnTo>
                  <a:lnTo>
                    <a:pt x="151" y="318"/>
                  </a:lnTo>
                  <a:lnTo>
                    <a:pt x="150" y="318"/>
                  </a:lnTo>
                  <a:lnTo>
                    <a:pt x="148" y="319"/>
                  </a:lnTo>
                  <a:lnTo>
                    <a:pt x="146" y="319"/>
                  </a:lnTo>
                  <a:lnTo>
                    <a:pt x="144" y="319"/>
                  </a:lnTo>
                  <a:lnTo>
                    <a:pt x="140" y="320"/>
                  </a:lnTo>
                  <a:lnTo>
                    <a:pt x="136" y="321"/>
                  </a:lnTo>
                  <a:lnTo>
                    <a:pt x="127" y="324"/>
                  </a:lnTo>
                  <a:lnTo>
                    <a:pt x="123" y="326"/>
                  </a:lnTo>
                  <a:lnTo>
                    <a:pt x="119" y="329"/>
                  </a:lnTo>
                  <a:lnTo>
                    <a:pt x="119" y="328"/>
                  </a:lnTo>
                  <a:lnTo>
                    <a:pt x="117" y="330"/>
                  </a:lnTo>
                  <a:lnTo>
                    <a:pt x="114" y="332"/>
                  </a:lnTo>
                  <a:lnTo>
                    <a:pt x="110" y="336"/>
                  </a:lnTo>
                  <a:lnTo>
                    <a:pt x="102" y="345"/>
                  </a:lnTo>
                  <a:lnTo>
                    <a:pt x="95" y="355"/>
                  </a:lnTo>
                  <a:lnTo>
                    <a:pt x="85" y="355"/>
                  </a:lnTo>
                  <a:lnTo>
                    <a:pt x="84" y="355"/>
                  </a:lnTo>
                  <a:lnTo>
                    <a:pt x="83" y="356"/>
                  </a:lnTo>
                  <a:lnTo>
                    <a:pt x="79" y="356"/>
                  </a:lnTo>
                  <a:lnTo>
                    <a:pt x="74" y="357"/>
                  </a:lnTo>
                  <a:lnTo>
                    <a:pt x="70" y="358"/>
                  </a:lnTo>
                  <a:lnTo>
                    <a:pt x="64" y="359"/>
                  </a:lnTo>
                  <a:lnTo>
                    <a:pt x="58" y="360"/>
                  </a:lnTo>
                  <a:lnTo>
                    <a:pt x="53" y="362"/>
                  </a:lnTo>
                  <a:lnTo>
                    <a:pt x="48" y="363"/>
                  </a:lnTo>
                  <a:lnTo>
                    <a:pt x="45" y="365"/>
                  </a:lnTo>
                  <a:lnTo>
                    <a:pt x="43" y="367"/>
                  </a:lnTo>
                  <a:lnTo>
                    <a:pt x="43" y="368"/>
                  </a:lnTo>
                  <a:lnTo>
                    <a:pt x="40" y="370"/>
                  </a:lnTo>
                  <a:lnTo>
                    <a:pt x="38" y="373"/>
                  </a:lnTo>
                  <a:lnTo>
                    <a:pt x="36" y="376"/>
                  </a:lnTo>
                  <a:lnTo>
                    <a:pt x="33" y="381"/>
                  </a:lnTo>
                  <a:lnTo>
                    <a:pt x="27" y="389"/>
                  </a:lnTo>
                  <a:lnTo>
                    <a:pt x="25" y="392"/>
                  </a:lnTo>
                  <a:lnTo>
                    <a:pt x="20" y="401"/>
                  </a:lnTo>
                  <a:lnTo>
                    <a:pt x="11" y="417"/>
                  </a:lnTo>
                  <a:lnTo>
                    <a:pt x="8" y="425"/>
                  </a:lnTo>
                  <a:lnTo>
                    <a:pt x="5" y="434"/>
                  </a:lnTo>
                  <a:lnTo>
                    <a:pt x="3" y="444"/>
                  </a:lnTo>
                  <a:lnTo>
                    <a:pt x="2" y="447"/>
                  </a:lnTo>
                  <a:lnTo>
                    <a:pt x="0" y="458"/>
                  </a:lnTo>
                  <a:lnTo>
                    <a:pt x="0" y="459"/>
                  </a:lnTo>
                  <a:lnTo>
                    <a:pt x="1" y="462"/>
                  </a:lnTo>
                  <a:lnTo>
                    <a:pt x="3" y="470"/>
                  </a:lnTo>
                  <a:lnTo>
                    <a:pt x="5" y="475"/>
                  </a:lnTo>
                  <a:lnTo>
                    <a:pt x="6" y="478"/>
                  </a:lnTo>
                  <a:lnTo>
                    <a:pt x="7" y="480"/>
                  </a:lnTo>
                  <a:lnTo>
                    <a:pt x="9" y="483"/>
                  </a:lnTo>
                  <a:lnTo>
                    <a:pt x="11" y="486"/>
                  </a:lnTo>
                  <a:lnTo>
                    <a:pt x="14" y="490"/>
                  </a:lnTo>
                  <a:lnTo>
                    <a:pt x="16" y="494"/>
                  </a:lnTo>
                  <a:lnTo>
                    <a:pt x="19" y="498"/>
                  </a:lnTo>
                  <a:lnTo>
                    <a:pt x="24" y="505"/>
                  </a:lnTo>
                  <a:lnTo>
                    <a:pt x="52" y="382"/>
                  </a:lnTo>
                  <a:lnTo>
                    <a:pt x="53" y="382"/>
                  </a:lnTo>
                  <a:lnTo>
                    <a:pt x="50" y="385"/>
                  </a:lnTo>
                  <a:lnTo>
                    <a:pt x="52" y="382"/>
                  </a:lnTo>
                  <a:lnTo>
                    <a:pt x="24" y="505"/>
                  </a:lnTo>
                  <a:lnTo>
                    <a:pt x="104" y="373"/>
                  </a:lnTo>
                  <a:lnTo>
                    <a:pt x="121" y="373"/>
                  </a:lnTo>
                  <a:lnTo>
                    <a:pt x="136" y="372"/>
                  </a:lnTo>
                  <a:lnTo>
                    <a:pt x="147" y="373"/>
                  </a:lnTo>
                  <a:lnTo>
                    <a:pt x="156" y="375"/>
                  </a:lnTo>
                  <a:lnTo>
                    <a:pt x="166" y="379"/>
                  </a:lnTo>
                  <a:lnTo>
                    <a:pt x="168" y="381"/>
                  </a:lnTo>
                  <a:lnTo>
                    <a:pt x="171" y="383"/>
                  </a:lnTo>
                  <a:lnTo>
                    <a:pt x="170" y="384"/>
                  </a:lnTo>
                  <a:lnTo>
                    <a:pt x="168" y="387"/>
                  </a:lnTo>
                  <a:lnTo>
                    <a:pt x="162" y="403"/>
                  </a:lnTo>
                  <a:lnTo>
                    <a:pt x="159" y="419"/>
                  </a:lnTo>
                  <a:lnTo>
                    <a:pt x="158" y="422"/>
                  </a:lnTo>
                  <a:lnTo>
                    <a:pt x="157" y="439"/>
                  </a:lnTo>
                  <a:lnTo>
                    <a:pt x="158" y="456"/>
                  </a:lnTo>
                  <a:lnTo>
                    <a:pt x="160" y="473"/>
                  </a:lnTo>
                  <a:lnTo>
                    <a:pt x="160" y="477"/>
                  </a:lnTo>
                  <a:lnTo>
                    <a:pt x="164" y="493"/>
                  </a:lnTo>
                  <a:lnTo>
                    <a:pt x="168" y="507"/>
                  </a:lnTo>
                  <a:lnTo>
                    <a:pt x="168" y="508"/>
                  </a:lnTo>
                  <a:lnTo>
                    <a:pt x="169" y="509"/>
                  </a:lnTo>
                  <a:lnTo>
                    <a:pt x="156" y="509"/>
                  </a:lnTo>
                  <a:lnTo>
                    <a:pt x="139" y="509"/>
                  </a:lnTo>
                  <a:lnTo>
                    <a:pt x="122" y="508"/>
                  </a:lnTo>
                  <a:lnTo>
                    <a:pt x="118" y="507"/>
                  </a:lnTo>
                  <a:lnTo>
                    <a:pt x="109" y="505"/>
                  </a:lnTo>
                  <a:lnTo>
                    <a:pt x="108" y="504"/>
                  </a:lnTo>
                  <a:lnTo>
                    <a:pt x="109" y="504"/>
                  </a:lnTo>
                  <a:lnTo>
                    <a:pt x="106" y="500"/>
                  </a:lnTo>
                  <a:lnTo>
                    <a:pt x="102" y="494"/>
                  </a:lnTo>
                  <a:lnTo>
                    <a:pt x="99" y="485"/>
                  </a:lnTo>
                  <a:lnTo>
                    <a:pt x="95" y="477"/>
                  </a:lnTo>
                  <a:lnTo>
                    <a:pt x="92" y="468"/>
                  </a:lnTo>
                  <a:lnTo>
                    <a:pt x="90" y="461"/>
                  </a:lnTo>
                  <a:lnTo>
                    <a:pt x="88" y="458"/>
                  </a:lnTo>
                  <a:lnTo>
                    <a:pt x="90" y="436"/>
                  </a:lnTo>
                  <a:lnTo>
                    <a:pt x="92" y="412"/>
                  </a:lnTo>
                  <a:lnTo>
                    <a:pt x="94" y="404"/>
                  </a:lnTo>
                  <a:lnTo>
                    <a:pt x="97" y="393"/>
                  </a:lnTo>
                  <a:lnTo>
                    <a:pt x="101" y="382"/>
                  </a:lnTo>
                  <a:lnTo>
                    <a:pt x="104" y="373"/>
                  </a:lnTo>
                  <a:lnTo>
                    <a:pt x="24" y="505"/>
                  </a:lnTo>
                  <a:lnTo>
                    <a:pt x="183" y="399"/>
                  </a:lnTo>
                  <a:lnTo>
                    <a:pt x="185" y="403"/>
                  </a:lnTo>
                  <a:lnTo>
                    <a:pt x="187" y="410"/>
                  </a:lnTo>
                  <a:lnTo>
                    <a:pt x="189" y="416"/>
                  </a:lnTo>
                  <a:lnTo>
                    <a:pt x="191" y="422"/>
                  </a:lnTo>
                  <a:lnTo>
                    <a:pt x="193" y="427"/>
                  </a:lnTo>
                  <a:lnTo>
                    <a:pt x="195" y="434"/>
                  </a:lnTo>
                  <a:lnTo>
                    <a:pt x="197" y="443"/>
                  </a:lnTo>
                  <a:lnTo>
                    <a:pt x="198" y="450"/>
                  </a:lnTo>
                  <a:lnTo>
                    <a:pt x="197" y="458"/>
                  </a:lnTo>
                  <a:lnTo>
                    <a:pt x="195" y="468"/>
                  </a:lnTo>
                  <a:lnTo>
                    <a:pt x="192" y="477"/>
                  </a:lnTo>
                  <a:lnTo>
                    <a:pt x="189" y="485"/>
                  </a:lnTo>
                  <a:lnTo>
                    <a:pt x="186" y="491"/>
                  </a:lnTo>
                  <a:lnTo>
                    <a:pt x="183" y="495"/>
                  </a:lnTo>
                  <a:lnTo>
                    <a:pt x="181" y="486"/>
                  </a:lnTo>
                  <a:lnTo>
                    <a:pt x="177" y="470"/>
                  </a:lnTo>
                  <a:lnTo>
                    <a:pt x="176" y="456"/>
                  </a:lnTo>
                  <a:lnTo>
                    <a:pt x="175" y="439"/>
                  </a:lnTo>
                  <a:lnTo>
                    <a:pt x="176" y="424"/>
                  </a:lnTo>
                  <a:lnTo>
                    <a:pt x="179" y="410"/>
                  </a:lnTo>
                  <a:lnTo>
                    <a:pt x="183" y="399"/>
                  </a:lnTo>
                  <a:lnTo>
                    <a:pt x="24" y="505"/>
                  </a:lnTo>
                  <a:lnTo>
                    <a:pt x="118" y="355"/>
                  </a:lnTo>
                  <a:lnTo>
                    <a:pt x="123" y="349"/>
                  </a:lnTo>
                  <a:lnTo>
                    <a:pt x="127" y="345"/>
                  </a:lnTo>
                  <a:lnTo>
                    <a:pt x="128" y="344"/>
                  </a:lnTo>
                  <a:lnTo>
                    <a:pt x="130" y="343"/>
                  </a:lnTo>
                  <a:lnTo>
                    <a:pt x="134" y="341"/>
                  </a:lnTo>
                  <a:lnTo>
                    <a:pt x="143" y="338"/>
                  </a:lnTo>
                  <a:lnTo>
                    <a:pt x="147" y="337"/>
                  </a:lnTo>
                  <a:lnTo>
                    <a:pt x="151" y="336"/>
                  </a:lnTo>
                  <a:lnTo>
                    <a:pt x="161" y="336"/>
                  </a:lnTo>
                  <a:lnTo>
                    <a:pt x="173" y="336"/>
                  </a:lnTo>
                  <a:lnTo>
                    <a:pt x="188" y="336"/>
                  </a:lnTo>
                  <a:lnTo>
                    <a:pt x="204" y="336"/>
                  </a:lnTo>
                  <a:lnTo>
                    <a:pt x="211" y="337"/>
                  </a:lnTo>
                  <a:lnTo>
                    <a:pt x="209" y="339"/>
                  </a:lnTo>
                  <a:lnTo>
                    <a:pt x="193" y="354"/>
                  </a:lnTo>
                  <a:lnTo>
                    <a:pt x="181" y="368"/>
                  </a:lnTo>
                  <a:lnTo>
                    <a:pt x="176" y="364"/>
                  </a:lnTo>
                  <a:lnTo>
                    <a:pt x="173" y="362"/>
                  </a:lnTo>
                  <a:lnTo>
                    <a:pt x="163" y="358"/>
                  </a:lnTo>
                  <a:lnTo>
                    <a:pt x="152" y="355"/>
                  </a:lnTo>
                  <a:lnTo>
                    <a:pt x="148" y="355"/>
                  </a:lnTo>
                  <a:lnTo>
                    <a:pt x="136" y="354"/>
                  </a:lnTo>
                  <a:lnTo>
                    <a:pt x="121" y="355"/>
                  </a:lnTo>
                  <a:lnTo>
                    <a:pt x="118" y="355"/>
                  </a:lnTo>
                  <a:lnTo>
                    <a:pt x="24" y="505"/>
                  </a:lnTo>
                  <a:lnTo>
                    <a:pt x="234" y="339"/>
                  </a:lnTo>
                  <a:lnTo>
                    <a:pt x="248" y="343"/>
                  </a:lnTo>
                  <a:lnTo>
                    <a:pt x="260" y="349"/>
                  </a:lnTo>
                  <a:lnTo>
                    <a:pt x="261" y="350"/>
                  </a:lnTo>
                  <a:lnTo>
                    <a:pt x="264" y="353"/>
                  </a:lnTo>
                  <a:lnTo>
                    <a:pt x="272" y="363"/>
                  </a:lnTo>
                  <a:lnTo>
                    <a:pt x="280" y="372"/>
                  </a:lnTo>
                  <a:lnTo>
                    <a:pt x="281" y="375"/>
                  </a:lnTo>
                  <a:lnTo>
                    <a:pt x="283" y="378"/>
                  </a:lnTo>
                  <a:lnTo>
                    <a:pt x="285" y="381"/>
                  </a:lnTo>
                  <a:lnTo>
                    <a:pt x="288" y="387"/>
                  </a:lnTo>
                  <a:lnTo>
                    <a:pt x="294" y="399"/>
                  </a:lnTo>
                  <a:lnTo>
                    <a:pt x="296" y="404"/>
                  </a:lnTo>
                  <a:lnTo>
                    <a:pt x="298" y="409"/>
                  </a:lnTo>
                  <a:lnTo>
                    <a:pt x="299" y="412"/>
                  </a:lnTo>
                  <a:lnTo>
                    <a:pt x="302" y="431"/>
                  </a:lnTo>
                  <a:lnTo>
                    <a:pt x="304" y="452"/>
                  </a:lnTo>
                  <a:lnTo>
                    <a:pt x="304" y="473"/>
                  </a:lnTo>
                  <a:lnTo>
                    <a:pt x="302" y="490"/>
                  </a:lnTo>
                  <a:lnTo>
                    <a:pt x="296" y="508"/>
                  </a:lnTo>
                  <a:lnTo>
                    <a:pt x="292" y="515"/>
                  </a:lnTo>
                  <a:lnTo>
                    <a:pt x="288" y="520"/>
                  </a:lnTo>
                  <a:lnTo>
                    <a:pt x="281" y="527"/>
                  </a:lnTo>
                  <a:lnTo>
                    <a:pt x="275" y="532"/>
                  </a:lnTo>
                  <a:lnTo>
                    <a:pt x="267" y="537"/>
                  </a:lnTo>
                  <a:lnTo>
                    <a:pt x="259" y="540"/>
                  </a:lnTo>
                  <a:lnTo>
                    <a:pt x="250" y="539"/>
                  </a:lnTo>
                  <a:lnTo>
                    <a:pt x="241" y="539"/>
                  </a:lnTo>
                  <a:lnTo>
                    <a:pt x="234" y="538"/>
                  </a:lnTo>
                  <a:lnTo>
                    <a:pt x="227" y="537"/>
                  </a:lnTo>
                  <a:lnTo>
                    <a:pt x="220" y="536"/>
                  </a:lnTo>
                  <a:lnTo>
                    <a:pt x="212" y="533"/>
                  </a:lnTo>
                  <a:lnTo>
                    <a:pt x="208" y="530"/>
                  </a:lnTo>
                  <a:lnTo>
                    <a:pt x="201" y="523"/>
                  </a:lnTo>
                  <a:lnTo>
                    <a:pt x="193" y="512"/>
                  </a:lnTo>
                  <a:lnTo>
                    <a:pt x="195" y="510"/>
                  </a:lnTo>
                  <a:lnTo>
                    <a:pt x="200" y="503"/>
                  </a:lnTo>
                  <a:lnTo>
                    <a:pt x="202" y="500"/>
                  </a:lnTo>
                  <a:lnTo>
                    <a:pt x="206" y="492"/>
                  </a:lnTo>
                  <a:lnTo>
                    <a:pt x="209" y="484"/>
                  </a:lnTo>
                  <a:lnTo>
                    <a:pt x="212" y="475"/>
                  </a:lnTo>
                  <a:lnTo>
                    <a:pt x="214" y="465"/>
                  </a:lnTo>
                  <a:lnTo>
                    <a:pt x="214" y="462"/>
                  </a:lnTo>
                  <a:lnTo>
                    <a:pt x="216" y="452"/>
                  </a:lnTo>
                  <a:lnTo>
                    <a:pt x="216" y="449"/>
                  </a:lnTo>
                  <a:lnTo>
                    <a:pt x="214" y="439"/>
                  </a:lnTo>
                  <a:lnTo>
                    <a:pt x="214" y="436"/>
                  </a:lnTo>
                  <a:lnTo>
                    <a:pt x="212" y="427"/>
                  </a:lnTo>
                  <a:lnTo>
                    <a:pt x="210" y="420"/>
                  </a:lnTo>
                  <a:lnTo>
                    <a:pt x="208" y="415"/>
                  </a:lnTo>
                  <a:lnTo>
                    <a:pt x="206" y="409"/>
                  </a:lnTo>
                  <a:lnTo>
                    <a:pt x="204" y="403"/>
                  </a:lnTo>
                  <a:lnTo>
                    <a:pt x="202" y="396"/>
                  </a:lnTo>
                  <a:lnTo>
                    <a:pt x="199" y="389"/>
                  </a:lnTo>
                  <a:lnTo>
                    <a:pt x="199" y="388"/>
                  </a:lnTo>
                  <a:lnTo>
                    <a:pt x="197" y="386"/>
                  </a:lnTo>
                  <a:lnTo>
                    <a:pt x="194" y="381"/>
                  </a:lnTo>
                  <a:lnTo>
                    <a:pt x="206" y="367"/>
                  </a:lnTo>
                  <a:lnTo>
                    <a:pt x="222" y="352"/>
                  </a:lnTo>
                  <a:lnTo>
                    <a:pt x="234" y="339"/>
                  </a:lnTo>
                  <a:lnTo>
                    <a:pt x="24" y="505"/>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52" name="Freeform 649"/>
            <p:cNvSpPr>
              <a:spLocks/>
            </p:cNvSpPr>
            <p:nvPr/>
          </p:nvSpPr>
          <p:spPr bwMode="auto">
            <a:xfrm>
              <a:off x="1243" y="4218"/>
              <a:ext cx="299" cy="61"/>
            </a:xfrm>
            <a:custGeom>
              <a:avLst/>
              <a:gdLst>
                <a:gd name="T0" fmla="*/ 440 w 193"/>
                <a:gd name="T1" fmla="*/ 46 h 62"/>
                <a:gd name="T2" fmla="*/ 463 w 193"/>
                <a:gd name="T3" fmla="*/ 31 h 62"/>
                <a:gd name="T4" fmla="*/ 442 w 193"/>
                <a:gd name="T5" fmla="*/ 26 h 62"/>
                <a:gd name="T6" fmla="*/ 442 w 193"/>
                <a:gd name="T7" fmla="*/ 26 h 62"/>
                <a:gd name="T8" fmla="*/ 423 w 193"/>
                <a:gd name="T9" fmla="*/ 21 h 62"/>
                <a:gd name="T10" fmla="*/ 407 w 193"/>
                <a:gd name="T11" fmla="*/ 16 h 62"/>
                <a:gd name="T12" fmla="*/ 401 w 193"/>
                <a:gd name="T13" fmla="*/ 14 h 62"/>
                <a:gd name="T14" fmla="*/ 389 w 193"/>
                <a:gd name="T15" fmla="*/ 11 h 62"/>
                <a:gd name="T16" fmla="*/ 375 w 193"/>
                <a:gd name="T17" fmla="*/ 8 h 62"/>
                <a:gd name="T18" fmla="*/ 358 w 193"/>
                <a:gd name="T19" fmla="*/ 5 h 62"/>
                <a:gd name="T20" fmla="*/ 333 w 193"/>
                <a:gd name="T21" fmla="*/ 3 h 62"/>
                <a:gd name="T22" fmla="*/ 327 w 193"/>
                <a:gd name="T23" fmla="*/ 3 h 62"/>
                <a:gd name="T24" fmla="*/ 311 w 193"/>
                <a:gd name="T25" fmla="*/ 2 h 62"/>
                <a:gd name="T26" fmla="*/ 297 w 193"/>
                <a:gd name="T27" fmla="*/ 0 h 62"/>
                <a:gd name="T28" fmla="*/ 293 w 193"/>
                <a:gd name="T29" fmla="*/ 0 h 62"/>
                <a:gd name="T30" fmla="*/ 209 w 193"/>
                <a:gd name="T31" fmla="*/ 2 h 62"/>
                <a:gd name="T32" fmla="*/ 167 w 193"/>
                <a:gd name="T33" fmla="*/ 3 h 62"/>
                <a:gd name="T34" fmla="*/ 122 w 193"/>
                <a:gd name="T35" fmla="*/ 4 h 62"/>
                <a:gd name="T36" fmla="*/ 119 w 193"/>
                <a:gd name="T37" fmla="*/ 5 h 62"/>
                <a:gd name="T38" fmla="*/ 96 w 193"/>
                <a:gd name="T39" fmla="*/ 7 h 62"/>
                <a:gd name="T40" fmla="*/ 77 w 193"/>
                <a:gd name="T41" fmla="*/ 10 h 62"/>
                <a:gd name="T42" fmla="*/ 67 w 193"/>
                <a:gd name="T43" fmla="*/ 11 h 62"/>
                <a:gd name="T44" fmla="*/ 60 w 193"/>
                <a:gd name="T45" fmla="*/ 13 h 62"/>
                <a:gd name="T46" fmla="*/ 56 w 193"/>
                <a:gd name="T47" fmla="*/ 13 h 62"/>
                <a:gd name="T48" fmla="*/ 53 w 193"/>
                <a:gd name="T49" fmla="*/ 14 h 62"/>
                <a:gd name="T50" fmla="*/ 53 w 193"/>
                <a:gd name="T51" fmla="*/ 14 h 62"/>
                <a:gd name="T52" fmla="*/ 45 w 193"/>
                <a:gd name="T53" fmla="*/ 16 h 62"/>
                <a:gd name="T54" fmla="*/ 43 w 193"/>
                <a:gd name="T55" fmla="*/ 17 h 62"/>
                <a:gd name="T56" fmla="*/ 29 w 193"/>
                <a:gd name="T57" fmla="*/ 28 h 62"/>
                <a:gd name="T58" fmla="*/ 19 w 193"/>
                <a:gd name="T59" fmla="*/ 35 h 62"/>
                <a:gd name="T60" fmla="*/ 9 w 193"/>
                <a:gd name="T61" fmla="*/ 44 h 62"/>
                <a:gd name="T62" fmla="*/ 0 w 193"/>
                <a:gd name="T63" fmla="*/ 52 h 62"/>
                <a:gd name="T64" fmla="*/ 39 w 193"/>
                <a:gd name="T65" fmla="*/ 60 h 62"/>
                <a:gd name="T66" fmla="*/ 51 w 193"/>
                <a:gd name="T67" fmla="*/ 51 h 62"/>
                <a:gd name="T68" fmla="*/ 60 w 193"/>
                <a:gd name="T69" fmla="*/ 42 h 62"/>
                <a:gd name="T70" fmla="*/ 70 w 193"/>
                <a:gd name="T71" fmla="*/ 33 h 62"/>
                <a:gd name="T72" fmla="*/ 74 w 193"/>
                <a:gd name="T73" fmla="*/ 30 h 62"/>
                <a:gd name="T74" fmla="*/ 77 w 193"/>
                <a:gd name="T75" fmla="*/ 30 h 62"/>
                <a:gd name="T76" fmla="*/ 84 w 193"/>
                <a:gd name="T77" fmla="*/ 28 h 62"/>
                <a:gd name="T78" fmla="*/ 93 w 193"/>
                <a:gd name="T79" fmla="*/ 27 h 62"/>
                <a:gd name="T80" fmla="*/ 113 w 193"/>
                <a:gd name="T81" fmla="*/ 24 h 62"/>
                <a:gd name="T82" fmla="*/ 127 w 193"/>
                <a:gd name="T83" fmla="*/ 22 h 62"/>
                <a:gd name="T84" fmla="*/ 127 w 193"/>
                <a:gd name="T85" fmla="*/ 22 h 62"/>
                <a:gd name="T86" fmla="*/ 167 w 193"/>
                <a:gd name="T87" fmla="*/ 21 h 62"/>
                <a:gd name="T88" fmla="*/ 209 w 193"/>
                <a:gd name="T89" fmla="*/ 20 h 62"/>
                <a:gd name="T90" fmla="*/ 290 w 193"/>
                <a:gd name="T91" fmla="*/ 18 h 62"/>
                <a:gd name="T92" fmla="*/ 311 w 193"/>
                <a:gd name="T93" fmla="*/ 20 h 62"/>
                <a:gd name="T94" fmla="*/ 316 w 193"/>
                <a:gd name="T95" fmla="*/ 20 h 62"/>
                <a:gd name="T96" fmla="*/ 316 w 193"/>
                <a:gd name="T97" fmla="*/ 20 h 62"/>
                <a:gd name="T98" fmla="*/ 341 w 193"/>
                <a:gd name="T99" fmla="*/ 22 h 62"/>
                <a:gd name="T100" fmla="*/ 358 w 193"/>
                <a:gd name="T101" fmla="*/ 25 h 62"/>
                <a:gd name="T102" fmla="*/ 372 w 193"/>
                <a:gd name="T103" fmla="*/ 28 h 62"/>
                <a:gd name="T104" fmla="*/ 380 w 193"/>
                <a:gd name="T105" fmla="*/ 29 h 62"/>
                <a:gd name="T106" fmla="*/ 392 w 193"/>
                <a:gd name="T107" fmla="*/ 32 h 62"/>
                <a:gd name="T108" fmla="*/ 411 w 193"/>
                <a:gd name="T109" fmla="*/ 37 h 62"/>
                <a:gd name="T110" fmla="*/ 418 w 193"/>
                <a:gd name="T111" fmla="*/ 39 h 62"/>
                <a:gd name="T112" fmla="*/ 440 w 193"/>
                <a:gd name="T113" fmla="*/ 46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3"/>
                <a:gd name="T172" fmla="*/ 0 h 62"/>
                <a:gd name="T173" fmla="*/ 193 w 193"/>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3" h="62">
                  <a:moveTo>
                    <a:pt x="183" y="48"/>
                  </a:moveTo>
                  <a:lnTo>
                    <a:pt x="193" y="33"/>
                  </a:lnTo>
                  <a:lnTo>
                    <a:pt x="184" y="26"/>
                  </a:lnTo>
                  <a:lnTo>
                    <a:pt x="176" y="21"/>
                  </a:lnTo>
                  <a:lnTo>
                    <a:pt x="170" y="16"/>
                  </a:lnTo>
                  <a:lnTo>
                    <a:pt x="167" y="14"/>
                  </a:lnTo>
                  <a:lnTo>
                    <a:pt x="162" y="11"/>
                  </a:lnTo>
                  <a:lnTo>
                    <a:pt x="156" y="8"/>
                  </a:lnTo>
                  <a:lnTo>
                    <a:pt x="149" y="5"/>
                  </a:lnTo>
                  <a:lnTo>
                    <a:pt x="139" y="3"/>
                  </a:lnTo>
                  <a:lnTo>
                    <a:pt x="136" y="3"/>
                  </a:lnTo>
                  <a:lnTo>
                    <a:pt x="130" y="2"/>
                  </a:lnTo>
                  <a:lnTo>
                    <a:pt x="124" y="0"/>
                  </a:lnTo>
                  <a:lnTo>
                    <a:pt x="122" y="0"/>
                  </a:lnTo>
                  <a:lnTo>
                    <a:pt x="87" y="2"/>
                  </a:lnTo>
                  <a:lnTo>
                    <a:pt x="70" y="3"/>
                  </a:lnTo>
                  <a:lnTo>
                    <a:pt x="51" y="4"/>
                  </a:lnTo>
                  <a:lnTo>
                    <a:pt x="50" y="5"/>
                  </a:lnTo>
                  <a:lnTo>
                    <a:pt x="40" y="7"/>
                  </a:lnTo>
                  <a:lnTo>
                    <a:pt x="32" y="10"/>
                  </a:lnTo>
                  <a:lnTo>
                    <a:pt x="28" y="11"/>
                  </a:lnTo>
                  <a:lnTo>
                    <a:pt x="25" y="13"/>
                  </a:lnTo>
                  <a:lnTo>
                    <a:pt x="23" y="13"/>
                  </a:lnTo>
                  <a:lnTo>
                    <a:pt x="22" y="14"/>
                  </a:lnTo>
                  <a:lnTo>
                    <a:pt x="19" y="16"/>
                  </a:lnTo>
                  <a:lnTo>
                    <a:pt x="18" y="17"/>
                  </a:lnTo>
                  <a:lnTo>
                    <a:pt x="12" y="28"/>
                  </a:lnTo>
                  <a:lnTo>
                    <a:pt x="8" y="37"/>
                  </a:lnTo>
                  <a:lnTo>
                    <a:pt x="4" y="46"/>
                  </a:lnTo>
                  <a:lnTo>
                    <a:pt x="0" y="54"/>
                  </a:lnTo>
                  <a:lnTo>
                    <a:pt x="16" y="62"/>
                  </a:lnTo>
                  <a:lnTo>
                    <a:pt x="21" y="53"/>
                  </a:lnTo>
                  <a:lnTo>
                    <a:pt x="25" y="44"/>
                  </a:lnTo>
                  <a:lnTo>
                    <a:pt x="29" y="35"/>
                  </a:lnTo>
                  <a:lnTo>
                    <a:pt x="31" y="30"/>
                  </a:lnTo>
                  <a:lnTo>
                    <a:pt x="32" y="30"/>
                  </a:lnTo>
                  <a:lnTo>
                    <a:pt x="35" y="28"/>
                  </a:lnTo>
                  <a:lnTo>
                    <a:pt x="39" y="27"/>
                  </a:lnTo>
                  <a:lnTo>
                    <a:pt x="47" y="24"/>
                  </a:lnTo>
                  <a:lnTo>
                    <a:pt x="53" y="22"/>
                  </a:lnTo>
                  <a:lnTo>
                    <a:pt x="70" y="21"/>
                  </a:lnTo>
                  <a:lnTo>
                    <a:pt x="87" y="20"/>
                  </a:lnTo>
                  <a:lnTo>
                    <a:pt x="121" y="18"/>
                  </a:lnTo>
                  <a:lnTo>
                    <a:pt x="130" y="20"/>
                  </a:lnTo>
                  <a:lnTo>
                    <a:pt x="132" y="20"/>
                  </a:lnTo>
                  <a:lnTo>
                    <a:pt x="142" y="22"/>
                  </a:lnTo>
                  <a:lnTo>
                    <a:pt x="149" y="25"/>
                  </a:lnTo>
                  <a:lnTo>
                    <a:pt x="155" y="28"/>
                  </a:lnTo>
                  <a:lnTo>
                    <a:pt x="158" y="29"/>
                  </a:lnTo>
                  <a:lnTo>
                    <a:pt x="163" y="34"/>
                  </a:lnTo>
                  <a:lnTo>
                    <a:pt x="171" y="39"/>
                  </a:lnTo>
                  <a:lnTo>
                    <a:pt x="174" y="41"/>
                  </a:lnTo>
                  <a:lnTo>
                    <a:pt x="183" y="48"/>
                  </a:lnTo>
                  <a:close/>
                </a:path>
              </a:pathLst>
            </a:custGeom>
            <a:solidFill>
              <a:schemeClr val="bg2"/>
            </a:solidFill>
            <a:ln w="9525">
              <a:solidFill>
                <a:schemeClr val="bg2"/>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53" name="Freeform 652"/>
            <p:cNvSpPr>
              <a:spLocks/>
            </p:cNvSpPr>
            <p:nvPr/>
          </p:nvSpPr>
          <p:spPr bwMode="auto">
            <a:xfrm>
              <a:off x="3216" y="3690"/>
              <a:ext cx="115" cy="65"/>
            </a:xfrm>
            <a:custGeom>
              <a:avLst/>
              <a:gdLst>
                <a:gd name="T0" fmla="*/ 0 w 74"/>
                <a:gd name="T1" fmla="*/ 63 h 67"/>
                <a:gd name="T2" fmla="*/ 179 w 74"/>
                <a:gd name="T3" fmla="*/ 43 h 67"/>
                <a:gd name="T4" fmla="*/ 30 w 74"/>
                <a:gd name="T5" fmla="*/ 0 h 67"/>
                <a:gd name="T6" fmla="*/ 0 w 74"/>
                <a:gd name="T7" fmla="*/ 63 h 67"/>
                <a:gd name="T8" fmla="*/ 0 60000 65536"/>
                <a:gd name="T9" fmla="*/ 0 60000 65536"/>
                <a:gd name="T10" fmla="*/ 0 60000 65536"/>
                <a:gd name="T11" fmla="*/ 0 60000 65536"/>
                <a:gd name="T12" fmla="*/ 0 w 74"/>
                <a:gd name="T13" fmla="*/ 0 h 67"/>
                <a:gd name="T14" fmla="*/ 74 w 74"/>
                <a:gd name="T15" fmla="*/ 67 h 67"/>
              </a:gdLst>
              <a:ahLst/>
              <a:cxnLst>
                <a:cxn ang="T8">
                  <a:pos x="T0" y="T1"/>
                </a:cxn>
                <a:cxn ang="T9">
                  <a:pos x="T2" y="T3"/>
                </a:cxn>
                <a:cxn ang="T10">
                  <a:pos x="T4" y="T5"/>
                </a:cxn>
                <a:cxn ang="T11">
                  <a:pos x="T6" y="T7"/>
                </a:cxn>
              </a:cxnLst>
              <a:rect l="T12" t="T13" r="T14" b="T15"/>
              <a:pathLst>
                <a:path w="74" h="67">
                  <a:moveTo>
                    <a:pt x="0" y="67"/>
                  </a:moveTo>
                  <a:lnTo>
                    <a:pt x="74" y="45"/>
                  </a:lnTo>
                  <a:lnTo>
                    <a:pt x="12" y="0"/>
                  </a:lnTo>
                  <a:lnTo>
                    <a:pt x="0" y="67"/>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54" name="Freeform 653"/>
            <p:cNvSpPr>
              <a:spLocks/>
            </p:cNvSpPr>
            <p:nvPr/>
          </p:nvSpPr>
          <p:spPr bwMode="auto">
            <a:xfrm>
              <a:off x="1244" y="3661"/>
              <a:ext cx="1972" cy="603"/>
            </a:xfrm>
            <a:custGeom>
              <a:avLst/>
              <a:gdLst>
                <a:gd name="T0" fmla="*/ 40 w 1271"/>
                <a:gd name="T1" fmla="*/ 590 h 616"/>
                <a:gd name="T2" fmla="*/ 73 w 1271"/>
                <a:gd name="T3" fmla="*/ 556 h 616"/>
                <a:gd name="T4" fmla="*/ 132 w 1271"/>
                <a:gd name="T5" fmla="*/ 500 h 616"/>
                <a:gd name="T6" fmla="*/ 180 w 1271"/>
                <a:gd name="T7" fmla="*/ 466 h 616"/>
                <a:gd name="T8" fmla="*/ 200 w 1271"/>
                <a:gd name="T9" fmla="*/ 452 h 616"/>
                <a:gd name="T10" fmla="*/ 205 w 1271"/>
                <a:gd name="T11" fmla="*/ 450 h 616"/>
                <a:gd name="T12" fmla="*/ 245 w 1271"/>
                <a:gd name="T13" fmla="*/ 416 h 616"/>
                <a:gd name="T14" fmla="*/ 301 w 1271"/>
                <a:gd name="T15" fmla="*/ 385 h 616"/>
                <a:gd name="T16" fmla="*/ 366 w 1271"/>
                <a:gd name="T17" fmla="*/ 350 h 616"/>
                <a:gd name="T18" fmla="*/ 428 w 1271"/>
                <a:gd name="T19" fmla="*/ 321 h 616"/>
                <a:gd name="T20" fmla="*/ 532 w 1271"/>
                <a:gd name="T21" fmla="*/ 275 h 616"/>
                <a:gd name="T22" fmla="*/ 768 w 1271"/>
                <a:gd name="T23" fmla="*/ 183 h 616"/>
                <a:gd name="T24" fmla="*/ 898 w 1271"/>
                <a:gd name="T25" fmla="*/ 142 h 616"/>
                <a:gd name="T26" fmla="*/ 1026 w 1271"/>
                <a:gd name="T27" fmla="*/ 108 h 616"/>
                <a:gd name="T28" fmla="*/ 1170 w 1271"/>
                <a:gd name="T29" fmla="*/ 75 h 616"/>
                <a:gd name="T30" fmla="*/ 1317 w 1271"/>
                <a:gd name="T31" fmla="*/ 53 h 616"/>
                <a:gd name="T32" fmla="*/ 1393 w 1271"/>
                <a:gd name="T33" fmla="*/ 44 h 616"/>
                <a:gd name="T34" fmla="*/ 1468 w 1271"/>
                <a:gd name="T35" fmla="*/ 38 h 616"/>
                <a:gd name="T36" fmla="*/ 1607 w 1271"/>
                <a:gd name="T37" fmla="*/ 23 h 616"/>
                <a:gd name="T38" fmla="*/ 1671 w 1271"/>
                <a:gd name="T39" fmla="*/ 21 h 616"/>
                <a:gd name="T40" fmla="*/ 1871 w 1271"/>
                <a:gd name="T41" fmla="*/ 19 h 616"/>
                <a:gd name="T42" fmla="*/ 2257 w 1271"/>
                <a:gd name="T43" fmla="*/ 18 h 616"/>
                <a:gd name="T44" fmla="*/ 2520 w 1271"/>
                <a:gd name="T45" fmla="*/ 21 h 616"/>
                <a:gd name="T46" fmla="*/ 2777 w 1271"/>
                <a:gd name="T47" fmla="*/ 29 h 616"/>
                <a:gd name="T48" fmla="*/ 2807 w 1271"/>
                <a:gd name="T49" fmla="*/ 31 h 616"/>
                <a:gd name="T50" fmla="*/ 2841 w 1271"/>
                <a:gd name="T51" fmla="*/ 34 h 616"/>
                <a:gd name="T52" fmla="*/ 2976 w 1271"/>
                <a:gd name="T53" fmla="*/ 52 h 616"/>
                <a:gd name="T54" fmla="*/ 3060 w 1271"/>
                <a:gd name="T55" fmla="*/ 45 h 616"/>
                <a:gd name="T56" fmla="*/ 2925 w 1271"/>
                <a:gd name="T57" fmla="*/ 26 h 616"/>
                <a:gd name="T58" fmla="*/ 2824 w 1271"/>
                <a:gd name="T59" fmla="*/ 16 h 616"/>
                <a:gd name="T60" fmla="*/ 2785 w 1271"/>
                <a:gd name="T61" fmla="*/ 13 h 616"/>
                <a:gd name="T62" fmla="*/ 2653 w 1271"/>
                <a:gd name="T63" fmla="*/ 7 h 616"/>
                <a:gd name="T64" fmla="*/ 2391 w 1271"/>
                <a:gd name="T65" fmla="*/ 1 h 616"/>
                <a:gd name="T66" fmla="*/ 1998 w 1271"/>
                <a:gd name="T67" fmla="*/ 0 h 616"/>
                <a:gd name="T68" fmla="*/ 1742 w 1271"/>
                <a:gd name="T69" fmla="*/ 0 h 616"/>
                <a:gd name="T70" fmla="*/ 1671 w 1271"/>
                <a:gd name="T71" fmla="*/ 3 h 616"/>
                <a:gd name="T72" fmla="*/ 1592 w 1271"/>
                <a:gd name="T73" fmla="*/ 8 h 616"/>
                <a:gd name="T74" fmla="*/ 1458 w 1271"/>
                <a:gd name="T75" fmla="*/ 22 h 616"/>
                <a:gd name="T76" fmla="*/ 1384 w 1271"/>
                <a:gd name="T77" fmla="*/ 27 h 616"/>
                <a:gd name="T78" fmla="*/ 1300 w 1271"/>
                <a:gd name="T79" fmla="*/ 36 h 616"/>
                <a:gd name="T80" fmla="*/ 1153 w 1271"/>
                <a:gd name="T81" fmla="*/ 60 h 616"/>
                <a:gd name="T82" fmla="*/ 1008 w 1271"/>
                <a:gd name="T83" fmla="*/ 91 h 616"/>
                <a:gd name="T84" fmla="*/ 934 w 1271"/>
                <a:gd name="T85" fmla="*/ 111 h 616"/>
                <a:gd name="T86" fmla="*/ 799 w 1271"/>
                <a:gd name="T87" fmla="*/ 150 h 616"/>
                <a:gd name="T88" fmla="*/ 614 w 1271"/>
                <a:gd name="T89" fmla="*/ 215 h 616"/>
                <a:gd name="T90" fmla="*/ 448 w 1271"/>
                <a:gd name="T91" fmla="*/ 286 h 616"/>
                <a:gd name="T92" fmla="*/ 366 w 1271"/>
                <a:gd name="T93" fmla="*/ 323 h 616"/>
                <a:gd name="T94" fmla="*/ 301 w 1271"/>
                <a:gd name="T95" fmla="*/ 354 h 616"/>
                <a:gd name="T96" fmla="*/ 239 w 1271"/>
                <a:gd name="T97" fmla="*/ 389 h 616"/>
                <a:gd name="T98" fmla="*/ 205 w 1271"/>
                <a:gd name="T99" fmla="*/ 409 h 616"/>
                <a:gd name="T100" fmla="*/ 164 w 1271"/>
                <a:gd name="T101" fmla="*/ 444 h 616"/>
                <a:gd name="T102" fmla="*/ 144 w 1271"/>
                <a:gd name="T103" fmla="*/ 456 h 616"/>
                <a:gd name="T104" fmla="*/ 115 w 1271"/>
                <a:gd name="T105" fmla="*/ 476 h 616"/>
                <a:gd name="T106" fmla="*/ 70 w 1271"/>
                <a:gd name="T107" fmla="*/ 512 h 616"/>
                <a:gd name="T108" fmla="*/ 14 w 1271"/>
                <a:gd name="T109" fmla="*/ 568 h 6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1"/>
                <a:gd name="T166" fmla="*/ 0 h 616"/>
                <a:gd name="T167" fmla="*/ 1271 w 1271"/>
                <a:gd name="T168" fmla="*/ 616 h 6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1" h="616">
                  <a:moveTo>
                    <a:pt x="0" y="610"/>
                  </a:moveTo>
                  <a:lnTo>
                    <a:pt x="17" y="616"/>
                  </a:lnTo>
                  <a:lnTo>
                    <a:pt x="23" y="599"/>
                  </a:lnTo>
                  <a:lnTo>
                    <a:pt x="30" y="580"/>
                  </a:lnTo>
                  <a:lnTo>
                    <a:pt x="46" y="541"/>
                  </a:lnTo>
                  <a:lnTo>
                    <a:pt x="55" y="522"/>
                  </a:lnTo>
                  <a:lnTo>
                    <a:pt x="65" y="503"/>
                  </a:lnTo>
                  <a:lnTo>
                    <a:pt x="75" y="486"/>
                  </a:lnTo>
                  <a:lnTo>
                    <a:pt x="83" y="472"/>
                  </a:lnTo>
                  <a:lnTo>
                    <a:pt x="85" y="471"/>
                  </a:lnTo>
                  <a:lnTo>
                    <a:pt x="85" y="470"/>
                  </a:lnTo>
                  <a:lnTo>
                    <a:pt x="92" y="453"/>
                  </a:lnTo>
                  <a:lnTo>
                    <a:pt x="102" y="434"/>
                  </a:lnTo>
                  <a:lnTo>
                    <a:pt x="113" y="418"/>
                  </a:lnTo>
                  <a:lnTo>
                    <a:pt x="125" y="401"/>
                  </a:lnTo>
                  <a:lnTo>
                    <a:pt x="138" y="383"/>
                  </a:lnTo>
                  <a:lnTo>
                    <a:pt x="152" y="366"/>
                  </a:lnTo>
                  <a:lnTo>
                    <a:pt x="165" y="350"/>
                  </a:lnTo>
                  <a:lnTo>
                    <a:pt x="178" y="335"/>
                  </a:lnTo>
                  <a:lnTo>
                    <a:pt x="199" y="311"/>
                  </a:lnTo>
                  <a:lnTo>
                    <a:pt x="221" y="287"/>
                  </a:lnTo>
                  <a:lnTo>
                    <a:pt x="268" y="238"/>
                  </a:lnTo>
                  <a:lnTo>
                    <a:pt x="319" y="191"/>
                  </a:lnTo>
                  <a:lnTo>
                    <a:pt x="345" y="169"/>
                  </a:lnTo>
                  <a:lnTo>
                    <a:pt x="373" y="148"/>
                  </a:lnTo>
                  <a:lnTo>
                    <a:pt x="400" y="129"/>
                  </a:lnTo>
                  <a:lnTo>
                    <a:pt x="426" y="112"/>
                  </a:lnTo>
                  <a:lnTo>
                    <a:pt x="456" y="95"/>
                  </a:lnTo>
                  <a:lnTo>
                    <a:pt x="486" y="79"/>
                  </a:lnTo>
                  <a:lnTo>
                    <a:pt x="516" y="66"/>
                  </a:lnTo>
                  <a:lnTo>
                    <a:pt x="547" y="55"/>
                  </a:lnTo>
                  <a:lnTo>
                    <a:pt x="579" y="46"/>
                  </a:lnTo>
                  <a:lnTo>
                    <a:pt x="609" y="40"/>
                  </a:lnTo>
                  <a:lnTo>
                    <a:pt x="610" y="40"/>
                  </a:lnTo>
                  <a:lnTo>
                    <a:pt x="640" y="31"/>
                  </a:lnTo>
                  <a:lnTo>
                    <a:pt x="668" y="25"/>
                  </a:lnTo>
                  <a:lnTo>
                    <a:pt x="694" y="21"/>
                  </a:lnTo>
                  <a:lnTo>
                    <a:pt x="725" y="18"/>
                  </a:lnTo>
                  <a:lnTo>
                    <a:pt x="777" y="19"/>
                  </a:lnTo>
                  <a:lnTo>
                    <a:pt x="830" y="18"/>
                  </a:lnTo>
                  <a:lnTo>
                    <a:pt x="938" y="18"/>
                  </a:lnTo>
                  <a:lnTo>
                    <a:pt x="993" y="19"/>
                  </a:lnTo>
                  <a:lnTo>
                    <a:pt x="1047" y="21"/>
                  </a:lnTo>
                  <a:lnTo>
                    <a:pt x="1102" y="25"/>
                  </a:lnTo>
                  <a:lnTo>
                    <a:pt x="1154" y="31"/>
                  </a:lnTo>
                  <a:lnTo>
                    <a:pt x="1166" y="33"/>
                  </a:lnTo>
                  <a:lnTo>
                    <a:pt x="1180" y="36"/>
                  </a:lnTo>
                  <a:lnTo>
                    <a:pt x="1208" y="45"/>
                  </a:lnTo>
                  <a:lnTo>
                    <a:pt x="1236" y="54"/>
                  </a:lnTo>
                  <a:lnTo>
                    <a:pt x="1265" y="64"/>
                  </a:lnTo>
                  <a:lnTo>
                    <a:pt x="1271" y="47"/>
                  </a:lnTo>
                  <a:lnTo>
                    <a:pt x="1243" y="37"/>
                  </a:lnTo>
                  <a:lnTo>
                    <a:pt x="1215" y="28"/>
                  </a:lnTo>
                  <a:lnTo>
                    <a:pt x="1187" y="19"/>
                  </a:lnTo>
                  <a:lnTo>
                    <a:pt x="1173" y="16"/>
                  </a:lnTo>
                  <a:lnTo>
                    <a:pt x="1169" y="16"/>
                  </a:lnTo>
                  <a:lnTo>
                    <a:pt x="1157" y="13"/>
                  </a:lnTo>
                  <a:lnTo>
                    <a:pt x="1102" y="7"/>
                  </a:lnTo>
                  <a:lnTo>
                    <a:pt x="1047" y="3"/>
                  </a:lnTo>
                  <a:lnTo>
                    <a:pt x="993" y="1"/>
                  </a:lnTo>
                  <a:lnTo>
                    <a:pt x="938" y="0"/>
                  </a:lnTo>
                  <a:lnTo>
                    <a:pt x="830" y="0"/>
                  </a:lnTo>
                  <a:lnTo>
                    <a:pt x="777" y="1"/>
                  </a:lnTo>
                  <a:lnTo>
                    <a:pt x="724" y="0"/>
                  </a:lnTo>
                  <a:lnTo>
                    <a:pt x="694" y="3"/>
                  </a:lnTo>
                  <a:lnTo>
                    <a:pt x="665" y="8"/>
                  </a:lnTo>
                  <a:lnTo>
                    <a:pt x="661" y="8"/>
                  </a:lnTo>
                  <a:lnTo>
                    <a:pt x="633" y="14"/>
                  </a:lnTo>
                  <a:lnTo>
                    <a:pt x="606" y="22"/>
                  </a:lnTo>
                  <a:lnTo>
                    <a:pt x="575" y="29"/>
                  </a:lnTo>
                  <a:lnTo>
                    <a:pt x="572" y="29"/>
                  </a:lnTo>
                  <a:lnTo>
                    <a:pt x="540" y="38"/>
                  </a:lnTo>
                  <a:lnTo>
                    <a:pt x="509" y="49"/>
                  </a:lnTo>
                  <a:lnTo>
                    <a:pt x="479" y="62"/>
                  </a:lnTo>
                  <a:lnTo>
                    <a:pt x="449" y="78"/>
                  </a:lnTo>
                  <a:lnTo>
                    <a:pt x="419" y="95"/>
                  </a:lnTo>
                  <a:lnTo>
                    <a:pt x="391" y="113"/>
                  </a:lnTo>
                  <a:lnTo>
                    <a:pt x="388" y="115"/>
                  </a:lnTo>
                  <a:lnTo>
                    <a:pt x="360" y="135"/>
                  </a:lnTo>
                  <a:lnTo>
                    <a:pt x="332" y="156"/>
                  </a:lnTo>
                  <a:lnTo>
                    <a:pt x="306" y="178"/>
                  </a:lnTo>
                  <a:lnTo>
                    <a:pt x="255" y="225"/>
                  </a:lnTo>
                  <a:lnTo>
                    <a:pt x="208" y="274"/>
                  </a:lnTo>
                  <a:lnTo>
                    <a:pt x="186" y="298"/>
                  </a:lnTo>
                  <a:lnTo>
                    <a:pt x="164" y="323"/>
                  </a:lnTo>
                  <a:lnTo>
                    <a:pt x="152" y="337"/>
                  </a:lnTo>
                  <a:lnTo>
                    <a:pt x="139" y="353"/>
                  </a:lnTo>
                  <a:lnTo>
                    <a:pt x="125" y="370"/>
                  </a:lnTo>
                  <a:lnTo>
                    <a:pt x="112" y="388"/>
                  </a:lnTo>
                  <a:lnTo>
                    <a:pt x="99" y="406"/>
                  </a:lnTo>
                  <a:lnTo>
                    <a:pt x="97" y="409"/>
                  </a:lnTo>
                  <a:lnTo>
                    <a:pt x="85" y="427"/>
                  </a:lnTo>
                  <a:lnTo>
                    <a:pt x="75" y="446"/>
                  </a:lnTo>
                  <a:lnTo>
                    <a:pt x="68" y="464"/>
                  </a:lnTo>
                  <a:lnTo>
                    <a:pt x="60" y="476"/>
                  </a:lnTo>
                  <a:lnTo>
                    <a:pt x="58" y="479"/>
                  </a:lnTo>
                  <a:lnTo>
                    <a:pt x="48" y="496"/>
                  </a:lnTo>
                  <a:lnTo>
                    <a:pt x="38" y="515"/>
                  </a:lnTo>
                  <a:lnTo>
                    <a:pt x="29" y="534"/>
                  </a:lnTo>
                  <a:lnTo>
                    <a:pt x="13" y="573"/>
                  </a:lnTo>
                  <a:lnTo>
                    <a:pt x="6" y="592"/>
                  </a:lnTo>
                  <a:lnTo>
                    <a:pt x="0" y="610"/>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55" name="Freeform 654"/>
            <p:cNvSpPr>
              <a:spLocks/>
            </p:cNvSpPr>
            <p:nvPr/>
          </p:nvSpPr>
          <p:spPr bwMode="auto">
            <a:xfrm>
              <a:off x="3203" y="3682"/>
              <a:ext cx="116" cy="66"/>
            </a:xfrm>
            <a:custGeom>
              <a:avLst/>
              <a:gdLst>
                <a:gd name="T0" fmla="*/ 0 w 74"/>
                <a:gd name="T1" fmla="*/ 65 h 67"/>
                <a:gd name="T2" fmla="*/ 182 w 74"/>
                <a:gd name="T3" fmla="*/ 43 h 67"/>
                <a:gd name="T4" fmla="*/ 30 w 74"/>
                <a:gd name="T5" fmla="*/ 0 h 67"/>
                <a:gd name="T6" fmla="*/ 0 w 74"/>
                <a:gd name="T7" fmla="*/ 65 h 67"/>
                <a:gd name="T8" fmla="*/ 0 60000 65536"/>
                <a:gd name="T9" fmla="*/ 0 60000 65536"/>
                <a:gd name="T10" fmla="*/ 0 60000 65536"/>
                <a:gd name="T11" fmla="*/ 0 60000 65536"/>
                <a:gd name="T12" fmla="*/ 0 w 74"/>
                <a:gd name="T13" fmla="*/ 0 h 67"/>
                <a:gd name="T14" fmla="*/ 74 w 74"/>
                <a:gd name="T15" fmla="*/ 67 h 67"/>
              </a:gdLst>
              <a:ahLst/>
              <a:cxnLst>
                <a:cxn ang="T8">
                  <a:pos x="T0" y="T1"/>
                </a:cxn>
                <a:cxn ang="T9">
                  <a:pos x="T2" y="T3"/>
                </a:cxn>
                <a:cxn ang="T10">
                  <a:pos x="T4" y="T5"/>
                </a:cxn>
                <a:cxn ang="T11">
                  <a:pos x="T6" y="T7"/>
                </a:cxn>
              </a:cxnLst>
              <a:rect l="T12" t="T13" r="T14" b="T15"/>
              <a:pathLst>
                <a:path w="74" h="67">
                  <a:moveTo>
                    <a:pt x="0" y="67"/>
                  </a:moveTo>
                  <a:lnTo>
                    <a:pt x="74" y="45"/>
                  </a:lnTo>
                  <a:lnTo>
                    <a:pt x="12" y="0"/>
                  </a:lnTo>
                  <a:lnTo>
                    <a:pt x="0" y="67"/>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56" name="Freeform 657"/>
            <p:cNvSpPr>
              <a:spLocks/>
            </p:cNvSpPr>
            <p:nvPr/>
          </p:nvSpPr>
          <p:spPr bwMode="auto">
            <a:xfrm>
              <a:off x="3171" y="3549"/>
              <a:ext cx="161" cy="118"/>
            </a:xfrm>
            <a:custGeom>
              <a:avLst/>
              <a:gdLst>
                <a:gd name="T0" fmla="*/ 215 w 104"/>
                <a:gd name="T1" fmla="*/ 115 h 121"/>
                <a:gd name="T2" fmla="*/ 249 w 104"/>
                <a:gd name="T3" fmla="*/ 104 h 121"/>
                <a:gd name="T4" fmla="*/ 34 w 104"/>
                <a:gd name="T5" fmla="*/ 0 h 121"/>
                <a:gd name="T6" fmla="*/ 0 w 104"/>
                <a:gd name="T7" fmla="*/ 11 h 121"/>
                <a:gd name="T8" fmla="*/ 215 w 104"/>
                <a:gd name="T9" fmla="*/ 115 h 121"/>
                <a:gd name="T10" fmla="*/ 0 60000 65536"/>
                <a:gd name="T11" fmla="*/ 0 60000 65536"/>
                <a:gd name="T12" fmla="*/ 0 60000 65536"/>
                <a:gd name="T13" fmla="*/ 0 60000 65536"/>
                <a:gd name="T14" fmla="*/ 0 60000 65536"/>
                <a:gd name="T15" fmla="*/ 0 w 104"/>
                <a:gd name="T16" fmla="*/ 0 h 121"/>
                <a:gd name="T17" fmla="*/ 104 w 104"/>
                <a:gd name="T18" fmla="*/ 121 h 121"/>
              </a:gdLst>
              <a:ahLst/>
              <a:cxnLst>
                <a:cxn ang="T10">
                  <a:pos x="T0" y="T1"/>
                </a:cxn>
                <a:cxn ang="T11">
                  <a:pos x="T2" y="T3"/>
                </a:cxn>
                <a:cxn ang="T12">
                  <a:pos x="T4" y="T5"/>
                </a:cxn>
                <a:cxn ang="T13">
                  <a:pos x="T6" y="T7"/>
                </a:cxn>
                <a:cxn ang="T14">
                  <a:pos x="T8" y="T9"/>
                </a:cxn>
              </a:cxnLst>
              <a:rect l="T15" t="T16" r="T17" b="T18"/>
              <a:pathLst>
                <a:path w="104" h="121">
                  <a:moveTo>
                    <a:pt x="90" y="121"/>
                  </a:moveTo>
                  <a:lnTo>
                    <a:pt x="104" y="110"/>
                  </a:lnTo>
                  <a:lnTo>
                    <a:pt x="14" y="0"/>
                  </a:lnTo>
                  <a:lnTo>
                    <a:pt x="0" y="11"/>
                  </a:lnTo>
                  <a:lnTo>
                    <a:pt x="90" y="121"/>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57" name="Freeform 658"/>
            <p:cNvSpPr>
              <a:spLocks/>
            </p:cNvSpPr>
            <p:nvPr/>
          </p:nvSpPr>
          <p:spPr bwMode="auto">
            <a:xfrm>
              <a:off x="3116" y="3502"/>
              <a:ext cx="109" cy="74"/>
            </a:xfrm>
            <a:custGeom>
              <a:avLst/>
              <a:gdLst>
                <a:gd name="T0" fmla="*/ 170 w 70"/>
                <a:gd name="T1" fmla="*/ 32 h 75"/>
                <a:gd name="T2" fmla="*/ 0 w 70"/>
                <a:gd name="T3" fmla="*/ 0 h 75"/>
                <a:gd name="T4" fmla="*/ 39 w 70"/>
                <a:gd name="T5" fmla="*/ 73 h 75"/>
                <a:gd name="T6" fmla="*/ 170 w 70"/>
                <a:gd name="T7" fmla="*/ 32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70" y="32"/>
                  </a:moveTo>
                  <a:lnTo>
                    <a:pt x="0" y="0"/>
                  </a:lnTo>
                  <a:lnTo>
                    <a:pt x="16" y="75"/>
                  </a:lnTo>
                  <a:lnTo>
                    <a:pt x="70" y="32"/>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58" name="Freeform 662"/>
            <p:cNvSpPr>
              <a:spLocks/>
            </p:cNvSpPr>
            <p:nvPr/>
          </p:nvSpPr>
          <p:spPr bwMode="auto">
            <a:xfrm>
              <a:off x="3474" y="3549"/>
              <a:ext cx="159" cy="118"/>
            </a:xfrm>
            <a:custGeom>
              <a:avLst/>
              <a:gdLst>
                <a:gd name="T0" fmla="*/ 0 w 103"/>
                <a:gd name="T1" fmla="*/ 104 h 121"/>
                <a:gd name="T2" fmla="*/ 34 w 103"/>
                <a:gd name="T3" fmla="*/ 115 h 121"/>
                <a:gd name="T4" fmla="*/ 245 w 103"/>
                <a:gd name="T5" fmla="*/ 11 h 121"/>
                <a:gd name="T6" fmla="*/ 211 w 103"/>
                <a:gd name="T7" fmla="*/ 0 h 121"/>
                <a:gd name="T8" fmla="*/ 0 w 103"/>
                <a:gd name="T9" fmla="*/ 104 h 121"/>
                <a:gd name="T10" fmla="*/ 0 60000 65536"/>
                <a:gd name="T11" fmla="*/ 0 60000 65536"/>
                <a:gd name="T12" fmla="*/ 0 60000 65536"/>
                <a:gd name="T13" fmla="*/ 0 60000 65536"/>
                <a:gd name="T14" fmla="*/ 0 60000 65536"/>
                <a:gd name="T15" fmla="*/ 0 w 103"/>
                <a:gd name="T16" fmla="*/ 0 h 121"/>
                <a:gd name="T17" fmla="*/ 103 w 103"/>
                <a:gd name="T18" fmla="*/ 121 h 121"/>
              </a:gdLst>
              <a:ahLst/>
              <a:cxnLst>
                <a:cxn ang="T10">
                  <a:pos x="T0" y="T1"/>
                </a:cxn>
                <a:cxn ang="T11">
                  <a:pos x="T2" y="T3"/>
                </a:cxn>
                <a:cxn ang="T12">
                  <a:pos x="T4" y="T5"/>
                </a:cxn>
                <a:cxn ang="T13">
                  <a:pos x="T6" y="T7"/>
                </a:cxn>
                <a:cxn ang="T14">
                  <a:pos x="T8" y="T9"/>
                </a:cxn>
              </a:cxnLst>
              <a:rect l="T15" t="T16" r="T17" b="T18"/>
              <a:pathLst>
                <a:path w="103" h="121">
                  <a:moveTo>
                    <a:pt x="0" y="110"/>
                  </a:moveTo>
                  <a:lnTo>
                    <a:pt x="14" y="121"/>
                  </a:lnTo>
                  <a:lnTo>
                    <a:pt x="103" y="11"/>
                  </a:lnTo>
                  <a:lnTo>
                    <a:pt x="89" y="0"/>
                  </a:lnTo>
                  <a:lnTo>
                    <a:pt x="0" y="110"/>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59" name="Freeform 663"/>
            <p:cNvSpPr>
              <a:spLocks/>
            </p:cNvSpPr>
            <p:nvPr/>
          </p:nvSpPr>
          <p:spPr bwMode="auto">
            <a:xfrm>
              <a:off x="3581" y="3502"/>
              <a:ext cx="107" cy="74"/>
            </a:xfrm>
            <a:custGeom>
              <a:avLst/>
              <a:gdLst>
                <a:gd name="T0" fmla="*/ 127 w 70"/>
                <a:gd name="T1" fmla="*/ 73 h 75"/>
                <a:gd name="T2" fmla="*/ 164 w 70"/>
                <a:gd name="T3" fmla="*/ 0 h 75"/>
                <a:gd name="T4" fmla="*/ 0 w 70"/>
                <a:gd name="T5" fmla="*/ 32 h 75"/>
                <a:gd name="T6" fmla="*/ 127 w 70"/>
                <a:gd name="T7" fmla="*/ 73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54" y="75"/>
                  </a:moveTo>
                  <a:lnTo>
                    <a:pt x="70" y="0"/>
                  </a:lnTo>
                  <a:lnTo>
                    <a:pt x="0" y="32"/>
                  </a:lnTo>
                  <a:lnTo>
                    <a:pt x="54" y="75"/>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60" name="Freeform 667"/>
            <p:cNvSpPr>
              <a:spLocks/>
            </p:cNvSpPr>
            <p:nvPr/>
          </p:nvSpPr>
          <p:spPr bwMode="auto">
            <a:xfrm>
              <a:off x="3474" y="3790"/>
              <a:ext cx="129" cy="115"/>
            </a:xfrm>
            <a:custGeom>
              <a:avLst/>
              <a:gdLst>
                <a:gd name="T0" fmla="*/ 35 w 84"/>
                <a:gd name="T1" fmla="*/ 0 h 116"/>
                <a:gd name="T2" fmla="*/ 0 w 84"/>
                <a:gd name="T3" fmla="*/ 10 h 116"/>
                <a:gd name="T4" fmla="*/ 163 w 84"/>
                <a:gd name="T5" fmla="*/ 114 h 116"/>
                <a:gd name="T6" fmla="*/ 198 w 84"/>
                <a:gd name="T7" fmla="*/ 104 h 116"/>
                <a:gd name="T8" fmla="*/ 35 w 84"/>
                <a:gd name="T9" fmla="*/ 0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15" y="0"/>
                  </a:moveTo>
                  <a:lnTo>
                    <a:pt x="0" y="10"/>
                  </a:lnTo>
                  <a:lnTo>
                    <a:pt x="69" y="116"/>
                  </a:lnTo>
                  <a:lnTo>
                    <a:pt x="84" y="106"/>
                  </a:lnTo>
                  <a:lnTo>
                    <a:pt x="15" y="0"/>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61" name="Freeform 668"/>
            <p:cNvSpPr>
              <a:spLocks/>
            </p:cNvSpPr>
            <p:nvPr/>
          </p:nvSpPr>
          <p:spPr bwMode="auto">
            <a:xfrm>
              <a:off x="3544" y="3881"/>
              <a:ext cx="104" cy="75"/>
            </a:xfrm>
            <a:custGeom>
              <a:avLst/>
              <a:gdLst>
                <a:gd name="T0" fmla="*/ 0 w 67"/>
                <a:gd name="T1" fmla="*/ 35 h 77"/>
                <a:gd name="T2" fmla="*/ 161 w 67"/>
                <a:gd name="T3" fmla="*/ 73 h 77"/>
                <a:gd name="T4" fmla="*/ 140 w 67"/>
                <a:gd name="T5" fmla="*/ 0 h 77"/>
                <a:gd name="T6" fmla="*/ 0 w 67"/>
                <a:gd name="T7" fmla="*/ 35 h 77"/>
                <a:gd name="T8" fmla="*/ 0 60000 65536"/>
                <a:gd name="T9" fmla="*/ 0 60000 65536"/>
                <a:gd name="T10" fmla="*/ 0 60000 65536"/>
                <a:gd name="T11" fmla="*/ 0 60000 65536"/>
                <a:gd name="T12" fmla="*/ 0 w 67"/>
                <a:gd name="T13" fmla="*/ 0 h 77"/>
                <a:gd name="T14" fmla="*/ 67 w 67"/>
                <a:gd name="T15" fmla="*/ 77 h 77"/>
              </a:gdLst>
              <a:ahLst/>
              <a:cxnLst>
                <a:cxn ang="T8">
                  <a:pos x="T0" y="T1"/>
                </a:cxn>
                <a:cxn ang="T9">
                  <a:pos x="T2" y="T3"/>
                </a:cxn>
                <a:cxn ang="T10">
                  <a:pos x="T4" y="T5"/>
                </a:cxn>
                <a:cxn ang="T11">
                  <a:pos x="T6" y="T7"/>
                </a:cxn>
              </a:cxnLst>
              <a:rect l="T12" t="T13" r="T14" b="T15"/>
              <a:pathLst>
                <a:path w="67" h="77">
                  <a:moveTo>
                    <a:pt x="0" y="37"/>
                  </a:moveTo>
                  <a:lnTo>
                    <a:pt x="67" y="77"/>
                  </a:lnTo>
                  <a:lnTo>
                    <a:pt x="58" y="0"/>
                  </a:lnTo>
                  <a:lnTo>
                    <a:pt x="0" y="37"/>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62" name="Freeform 672"/>
            <p:cNvSpPr>
              <a:spLocks/>
            </p:cNvSpPr>
            <p:nvPr/>
          </p:nvSpPr>
          <p:spPr bwMode="auto">
            <a:xfrm>
              <a:off x="3252" y="3790"/>
              <a:ext cx="120" cy="92"/>
            </a:xfrm>
            <a:custGeom>
              <a:avLst/>
              <a:gdLst>
                <a:gd name="T0" fmla="*/ 185 w 78"/>
                <a:gd name="T1" fmla="*/ 11 h 93"/>
                <a:gd name="T2" fmla="*/ 151 w 78"/>
                <a:gd name="T3" fmla="*/ 0 h 93"/>
                <a:gd name="T4" fmla="*/ 0 w 78"/>
                <a:gd name="T5" fmla="*/ 80 h 93"/>
                <a:gd name="T6" fmla="*/ 34 w 78"/>
                <a:gd name="T7" fmla="*/ 91 h 93"/>
                <a:gd name="T8" fmla="*/ 185 w 78"/>
                <a:gd name="T9" fmla="*/ 11 h 93"/>
                <a:gd name="T10" fmla="*/ 0 60000 65536"/>
                <a:gd name="T11" fmla="*/ 0 60000 65536"/>
                <a:gd name="T12" fmla="*/ 0 60000 65536"/>
                <a:gd name="T13" fmla="*/ 0 60000 65536"/>
                <a:gd name="T14" fmla="*/ 0 60000 65536"/>
                <a:gd name="T15" fmla="*/ 0 w 78"/>
                <a:gd name="T16" fmla="*/ 0 h 93"/>
                <a:gd name="T17" fmla="*/ 78 w 78"/>
                <a:gd name="T18" fmla="*/ 93 h 93"/>
              </a:gdLst>
              <a:ahLst/>
              <a:cxnLst>
                <a:cxn ang="T10">
                  <a:pos x="T0" y="T1"/>
                </a:cxn>
                <a:cxn ang="T11">
                  <a:pos x="T2" y="T3"/>
                </a:cxn>
                <a:cxn ang="T12">
                  <a:pos x="T4" y="T5"/>
                </a:cxn>
                <a:cxn ang="T13">
                  <a:pos x="T6" y="T7"/>
                </a:cxn>
                <a:cxn ang="T14">
                  <a:pos x="T8" y="T9"/>
                </a:cxn>
              </a:cxnLst>
              <a:rect l="T15" t="T16" r="T17" b="T18"/>
              <a:pathLst>
                <a:path w="78" h="93">
                  <a:moveTo>
                    <a:pt x="78" y="11"/>
                  </a:moveTo>
                  <a:lnTo>
                    <a:pt x="64" y="0"/>
                  </a:lnTo>
                  <a:lnTo>
                    <a:pt x="0" y="82"/>
                  </a:lnTo>
                  <a:lnTo>
                    <a:pt x="14" y="93"/>
                  </a:lnTo>
                  <a:lnTo>
                    <a:pt x="78" y="11"/>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63" name="Freeform 673"/>
            <p:cNvSpPr>
              <a:spLocks/>
            </p:cNvSpPr>
            <p:nvPr/>
          </p:nvSpPr>
          <p:spPr bwMode="auto">
            <a:xfrm>
              <a:off x="3200" y="3855"/>
              <a:ext cx="107" cy="74"/>
            </a:xfrm>
            <a:custGeom>
              <a:avLst/>
              <a:gdLst>
                <a:gd name="T0" fmla="*/ 34 w 69"/>
                <a:gd name="T1" fmla="*/ 0 h 75"/>
                <a:gd name="T2" fmla="*/ 0 w 69"/>
                <a:gd name="T3" fmla="*/ 73 h 75"/>
                <a:gd name="T4" fmla="*/ 166 w 69"/>
                <a:gd name="T5" fmla="*/ 40 h 75"/>
                <a:gd name="T6" fmla="*/ 34 w 69"/>
                <a:gd name="T7" fmla="*/ 0 h 75"/>
                <a:gd name="T8" fmla="*/ 0 60000 65536"/>
                <a:gd name="T9" fmla="*/ 0 60000 65536"/>
                <a:gd name="T10" fmla="*/ 0 60000 65536"/>
                <a:gd name="T11" fmla="*/ 0 60000 65536"/>
                <a:gd name="T12" fmla="*/ 0 w 69"/>
                <a:gd name="T13" fmla="*/ 0 h 75"/>
                <a:gd name="T14" fmla="*/ 69 w 69"/>
                <a:gd name="T15" fmla="*/ 75 h 75"/>
              </a:gdLst>
              <a:ahLst/>
              <a:cxnLst>
                <a:cxn ang="T8">
                  <a:pos x="T0" y="T1"/>
                </a:cxn>
                <a:cxn ang="T9">
                  <a:pos x="T2" y="T3"/>
                </a:cxn>
                <a:cxn ang="T10">
                  <a:pos x="T4" y="T5"/>
                </a:cxn>
                <a:cxn ang="T11">
                  <a:pos x="T6" y="T7"/>
                </a:cxn>
              </a:cxnLst>
              <a:rect l="T12" t="T13" r="T14" b="T15"/>
              <a:pathLst>
                <a:path w="69" h="75">
                  <a:moveTo>
                    <a:pt x="14" y="0"/>
                  </a:moveTo>
                  <a:lnTo>
                    <a:pt x="0" y="75"/>
                  </a:lnTo>
                  <a:lnTo>
                    <a:pt x="69" y="42"/>
                  </a:lnTo>
                  <a:lnTo>
                    <a:pt x="14" y="0"/>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64" name="Freeform 678"/>
            <p:cNvSpPr>
              <a:spLocks/>
            </p:cNvSpPr>
            <p:nvPr/>
          </p:nvSpPr>
          <p:spPr bwMode="auto">
            <a:xfrm>
              <a:off x="1297" y="4056"/>
              <a:ext cx="1389" cy="176"/>
            </a:xfrm>
            <a:custGeom>
              <a:avLst/>
              <a:gdLst>
                <a:gd name="T0" fmla="*/ 2153 w 896"/>
                <a:gd name="T1" fmla="*/ 164 h 178"/>
                <a:gd name="T2" fmla="*/ 2043 w 896"/>
                <a:gd name="T3" fmla="*/ 106 h 178"/>
                <a:gd name="T4" fmla="*/ 1949 w 896"/>
                <a:gd name="T5" fmla="*/ 68 h 178"/>
                <a:gd name="T6" fmla="*/ 1908 w 896"/>
                <a:gd name="T7" fmla="*/ 57 h 178"/>
                <a:gd name="T8" fmla="*/ 1894 w 896"/>
                <a:gd name="T9" fmla="*/ 52 h 178"/>
                <a:gd name="T10" fmla="*/ 1877 w 896"/>
                <a:gd name="T11" fmla="*/ 46 h 178"/>
                <a:gd name="T12" fmla="*/ 1853 w 896"/>
                <a:gd name="T13" fmla="*/ 40 h 178"/>
                <a:gd name="T14" fmla="*/ 1750 w 896"/>
                <a:gd name="T15" fmla="*/ 24 h 178"/>
                <a:gd name="T16" fmla="*/ 1586 w 896"/>
                <a:gd name="T17" fmla="*/ 7 h 178"/>
                <a:gd name="T18" fmla="*/ 1494 w 896"/>
                <a:gd name="T19" fmla="*/ 0 h 178"/>
                <a:gd name="T20" fmla="*/ 1381 w 896"/>
                <a:gd name="T21" fmla="*/ 1 h 178"/>
                <a:gd name="T22" fmla="*/ 1167 w 896"/>
                <a:gd name="T23" fmla="*/ 3 h 178"/>
                <a:gd name="T24" fmla="*/ 860 w 896"/>
                <a:gd name="T25" fmla="*/ 9 h 178"/>
                <a:gd name="T26" fmla="*/ 650 w 896"/>
                <a:gd name="T27" fmla="*/ 17 h 178"/>
                <a:gd name="T28" fmla="*/ 615 w 896"/>
                <a:gd name="T29" fmla="*/ 21 h 178"/>
                <a:gd name="T30" fmla="*/ 558 w 896"/>
                <a:gd name="T31" fmla="*/ 27 h 178"/>
                <a:gd name="T32" fmla="*/ 529 w 896"/>
                <a:gd name="T33" fmla="*/ 32 h 178"/>
                <a:gd name="T34" fmla="*/ 473 w 896"/>
                <a:gd name="T35" fmla="*/ 42 h 178"/>
                <a:gd name="T36" fmla="*/ 419 w 896"/>
                <a:gd name="T37" fmla="*/ 47 h 178"/>
                <a:gd name="T38" fmla="*/ 411 w 896"/>
                <a:gd name="T39" fmla="*/ 48 h 178"/>
                <a:gd name="T40" fmla="*/ 381 w 896"/>
                <a:gd name="T41" fmla="*/ 55 h 178"/>
                <a:gd name="T42" fmla="*/ 315 w 896"/>
                <a:gd name="T43" fmla="*/ 67 h 178"/>
                <a:gd name="T44" fmla="*/ 279 w 896"/>
                <a:gd name="T45" fmla="*/ 74 h 178"/>
                <a:gd name="T46" fmla="*/ 217 w 896"/>
                <a:gd name="T47" fmla="*/ 90 h 178"/>
                <a:gd name="T48" fmla="*/ 149 w 896"/>
                <a:gd name="T49" fmla="*/ 105 h 178"/>
                <a:gd name="T50" fmla="*/ 141 w 896"/>
                <a:gd name="T51" fmla="*/ 107 h 178"/>
                <a:gd name="T52" fmla="*/ 110 w 896"/>
                <a:gd name="T53" fmla="*/ 119 h 178"/>
                <a:gd name="T54" fmla="*/ 29 w 896"/>
                <a:gd name="T55" fmla="*/ 144 h 178"/>
                <a:gd name="T56" fmla="*/ 0 w 896"/>
                <a:gd name="T57" fmla="*/ 152 h 178"/>
                <a:gd name="T58" fmla="*/ 34 w 896"/>
                <a:gd name="T59" fmla="*/ 165 h 178"/>
                <a:gd name="T60" fmla="*/ 60 w 896"/>
                <a:gd name="T61" fmla="*/ 157 h 178"/>
                <a:gd name="T62" fmla="*/ 141 w 896"/>
                <a:gd name="T63" fmla="*/ 131 h 178"/>
                <a:gd name="T64" fmla="*/ 171 w 896"/>
                <a:gd name="T65" fmla="*/ 121 h 178"/>
                <a:gd name="T66" fmla="*/ 233 w 896"/>
                <a:gd name="T67" fmla="*/ 107 h 178"/>
                <a:gd name="T68" fmla="*/ 298 w 896"/>
                <a:gd name="T69" fmla="*/ 90 h 178"/>
                <a:gd name="T70" fmla="*/ 332 w 896"/>
                <a:gd name="T71" fmla="*/ 84 h 178"/>
                <a:gd name="T72" fmla="*/ 398 w 896"/>
                <a:gd name="T73" fmla="*/ 72 h 178"/>
                <a:gd name="T74" fmla="*/ 433 w 896"/>
                <a:gd name="T75" fmla="*/ 63 h 178"/>
                <a:gd name="T76" fmla="*/ 490 w 896"/>
                <a:gd name="T77" fmla="*/ 57 h 178"/>
                <a:gd name="T78" fmla="*/ 547 w 896"/>
                <a:gd name="T79" fmla="*/ 46 h 178"/>
                <a:gd name="T80" fmla="*/ 575 w 896"/>
                <a:gd name="T81" fmla="*/ 44 h 178"/>
                <a:gd name="T82" fmla="*/ 632 w 896"/>
                <a:gd name="T83" fmla="*/ 38 h 178"/>
                <a:gd name="T84" fmla="*/ 654 w 896"/>
                <a:gd name="T85" fmla="*/ 35 h 178"/>
                <a:gd name="T86" fmla="*/ 860 w 896"/>
                <a:gd name="T87" fmla="*/ 27 h 178"/>
                <a:gd name="T88" fmla="*/ 1167 w 896"/>
                <a:gd name="T89" fmla="*/ 21 h 178"/>
                <a:gd name="T90" fmla="*/ 1381 w 896"/>
                <a:gd name="T91" fmla="*/ 19 h 178"/>
                <a:gd name="T92" fmla="*/ 1569 w 896"/>
                <a:gd name="T93" fmla="*/ 23 h 178"/>
                <a:gd name="T94" fmla="*/ 1651 w 896"/>
                <a:gd name="T95" fmla="*/ 32 h 178"/>
                <a:gd name="T96" fmla="*/ 1817 w 896"/>
                <a:gd name="T97" fmla="*/ 51 h 178"/>
                <a:gd name="T98" fmla="*/ 1846 w 896"/>
                <a:gd name="T99" fmla="*/ 59 h 178"/>
                <a:gd name="T100" fmla="*/ 1870 w 896"/>
                <a:gd name="T101" fmla="*/ 67 h 178"/>
                <a:gd name="T102" fmla="*/ 1884 w 896"/>
                <a:gd name="T103" fmla="*/ 72 h 178"/>
                <a:gd name="T104" fmla="*/ 1918 w 896"/>
                <a:gd name="T105" fmla="*/ 81 h 178"/>
                <a:gd name="T106" fmla="*/ 2012 w 896"/>
                <a:gd name="T107" fmla="*/ 119 h 178"/>
                <a:gd name="T108" fmla="*/ 2118 w 896"/>
                <a:gd name="T109" fmla="*/ 174 h 1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96"/>
                <a:gd name="T166" fmla="*/ 0 h 178"/>
                <a:gd name="T167" fmla="*/ 896 w 896"/>
                <a:gd name="T168" fmla="*/ 178 h 1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96" h="178">
                  <a:moveTo>
                    <a:pt x="881" y="178"/>
                  </a:moveTo>
                  <a:lnTo>
                    <a:pt x="896" y="168"/>
                  </a:lnTo>
                  <a:lnTo>
                    <a:pt x="873" y="137"/>
                  </a:lnTo>
                  <a:lnTo>
                    <a:pt x="850" y="108"/>
                  </a:lnTo>
                  <a:lnTo>
                    <a:pt x="825" y="82"/>
                  </a:lnTo>
                  <a:lnTo>
                    <a:pt x="811" y="70"/>
                  </a:lnTo>
                  <a:lnTo>
                    <a:pt x="808" y="68"/>
                  </a:lnTo>
                  <a:lnTo>
                    <a:pt x="794" y="59"/>
                  </a:lnTo>
                  <a:lnTo>
                    <a:pt x="788" y="54"/>
                  </a:lnTo>
                  <a:lnTo>
                    <a:pt x="781" y="48"/>
                  </a:lnTo>
                  <a:lnTo>
                    <a:pt x="774" y="42"/>
                  </a:lnTo>
                  <a:lnTo>
                    <a:pt x="771" y="40"/>
                  </a:lnTo>
                  <a:lnTo>
                    <a:pt x="762" y="36"/>
                  </a:lnTo>
                  <a:lnTo>
                    <a:pt x="728" y="24"/>
                  </a:lnTo>
                  <a:lnTo>
                    <a:pt x="694" y="15"/>
                  </a:lnTo>
                  <a:lnTo>
                    <a:pt x="660" y="7"/>
                  </a:lnTo>
                  <a:lnTo>
                    <a:pt x="656" y="6"/>
                  </a:lnTo>
                  <a:lnTo>
                    <a:pt x="622" y="0"/>
                  </a:lnTo>
                  <a:lnTo>
                    <a:pt x="621" y="0"/>
                  </a:lnTo>
                  <a:lnTo>
                    <a:pt x="575" y="1"/>
                  </a:lnTo>
                  <a:lnTo>
                    <a:pt x="530" y="2"/>
                  </a:lnTo>
                  <a:lnTo>
                    <a:pt x="486" y="3"/>
                  </a:lnTo>
                  <a:lnTo>
                    <a:pt x="443" y="4"/>
                  </a:lnTo>
                  <a:lnTo>
                    <a:pt x="358" y="9"/>
                  </a:lnTo>
                  <a:lnTo>
                    <a:pt x="315" y="13"/>
                  </a:lnTo>
                  <a:lnTo>
                    <a:pt x="270" y="17"/>
                  </a:lnTo>
                  <a:lnTo>
                    <a:pt x="269" y="18"/>
                  </a:lnTo>
                  <a:lnTo>
                    <a:pt x="256" y="21"/>
                  </a:lnTo>
                  <a:lnTo>
                    <a:pt x="244" y="24"/>
                  </a:lnTo>
                  <a:lnTo>
                    <a:pt x="232" y="27"/>
                  </a:lnTo>
                  <a:lnTo>
                    <a:pt x="220" y="32"/>
                  </a:lnTo>
                  <a:lnTo>
                    <a:pt x="209" y="37"/>
                  </a:lnTo>
                  <a:lnTo>
                    <a:pt x="197" y="42"/>
                  </a:lnTo>
                  <a:lnTo>
                    <a:pt x="185" y="46"/>
                  </a:lnTo>
                  <a:lnTo>
                    <a:pt x="174" y="49"/>
                  </a:lnTo>
                  <a:lnTo>
                    <a:pt x="173" y="49"/>
                  </a:lnTo>
                  <a:lnTo>
                    <a:pt x="171" y="50"/>
                  </a:lnTo>
                  <a:lnTo>
                    <a:pt x="159" y="57"/>
                  </a:lnTo>
                  <a:lnTo>
                    <a:pt x="145" y="63"/>
                  </a:lnTo>
                  <a:lnTo>
                    <a:pt x="131" y="69"/>
                  </a:lnTo>
                  <a:lnTo>
                    <a:pt x="116" y="76"/>
                  </a:lnTo>
                  <a:lnTo>
                    <a:pt x="103" y="84"/>
                  </a:lnTo>
                  <a:lnTo>
                    <a:pt x="90" y="92"/>
                  </a:lnTo>
                  <a:lnTo>
                    <a:pt x="76" y="100"/>
                  </a:lnTo>
                  <a:lnTo>
                    <a:pt x="62" y="107"/>
                  </a:lnTo>
                  <a:lnTo>
                    <a:pt x="59" y="109"/>
                  </a:lnTo>
                  <a:lnTo>
                    <a:pt x="53" y="114"/>
                  </a:lnTo>
                  <a:lnTo>
                    <a:pt x="46" y="121"/>
                  </a:lnTo>
                  <a:lnTo>
                    <a:pt x="29" y="135"/>
                  </a:lnTo>
                  <a:lnTo>
                    <a:pt x="12" y="148"/>
                  </a:lnTo>
                  <a:lnTo>
                    <a:pt x="6" y="152"/>
                  </a:lnTo>
                  <a:lnTo>
                    <a:pt x="0" y="156"/>
                  </a:lnTo>
                  <a:lnTo>
                    <a:pt x="9" y="172"/>
                  </a:lnTo>
                  <a:lnTo>
                    <a:pt x="14" y="169"/>
                  </a:lnTo>
                  <a:lnTo>
                    <a:pt x="17" y="167"/>
                  </a:lnTo>
                  <a:lnTo>
                    <a:pt x="25" y="161"/>
                  </a:lnTo>
                  <a:lnTo>
                    <a:pt x="42" y="148"/>
                  </a:lnTo>
                  <a:lnTo>
                    <a:pt x="59" y="134"/>
                  </a:lnTo>
                  <a:lnTo>
                    <a:pt x="66" y="127"/>
                  </a:lnTo>
                  <a:lnTo>
                    <a:pt x="71" y="123"/>
                  </a:lnTo>
                  <a:lnTo>
                    <a:pt x="83" y="117"/>
                  </a:lnTo>
                  <a:lnTo>
                    <a:pt x="97" y="109"/>
                  </a:lnTo>
                  <a:lnTo>
                    <a:pt x="110" y="101"/>
                  </a:lnTo>
                  <a:lnTo>
                    <a:pt x="124" y="92"/>
                  </a:lnTo>
                  <a:lnTo>
                    <a:pt x="125" y="92"/>
                  </a:lnTo>
                  <a:lnTo>
                    <a:pt x="138" y="86"/>
                  </a:lnTo>
                  <a:lnTo>
                    <a:pt x="152" y="80"/>
                  </a:lnTo>
                  <a:lnTo>
                    <a:pt x="166" y="74"/>
                  </a:lnTo>
                  <a:lnTo>
                    <a:pt x="169" y="72"/>
                  </a:lnTo>
                  <a:lnTo>
                    <a:pt x="180" y="65"/>
                  </a:lnTo>
                  <a:lnTo>
                    <a:pt x="192" y="63"/>
                  </a:lnTo>
                  <a:lnTo>
                    <a:pt x="204" y="59"/>
                  </a:lnTo>
                  <a:lnTo>
                    <a:pt x="216" y="54"/>
                  </a:lnTo>
                  <a:lnTo>
                    <a:pt x="228" y="48"/>
                  </a:lnTo>
                  <a:lnTo>
                    <a:pt x="229" y="48"/>
                  </a:lnTo>
                  <a:lnTo>
                    <a:pt x="239" y="44"/>
                  </a:lnTo>
                  <a:lnTo>
                    <a:pt x="251" y="41"/>
                  </a:lnTo>
                  <a:lnTo>
                    <a:pt x="263" y="38"/>
                  </a:lnTo>
                  <a:lnTo>
                    <a:pt x="272" y="35"/>
                  </a:lnTo>
                  <a:lnTo>
                    <a:pt x="315" y="31"/>
                  </a:lnTo>
                  <a:lnTo>
                    <a:pt x="358" y="27"/>
                  </a:lnTo>
                  <a:lnTo>
                    <a:pt x="443" y="22"/>
                  </a:lnTo>
                  <a:lnTo>
                    <a:pt x="486" y="21"/>
                  </a:lnTo>
                  <a:lnTo>
                    <a:pt x="530" y="20"/>
                  </a:lnTo>
                  <a:lnTo>
                    <a:pt x="575" y="19"/>
                  </a:lnTo>
                  <a:lnTo>
                    <a:pt x="620" y="18"/>
                  </a:lnTo>
                  <a:lnTo>
                    <a:pt x="653" y="23"/>
                  </a:lnTo>
                  <a:lnTo>
                    <a:pt x="653" y="24"/>
                  </a:lnTo>
                  <a:lnTo>
                    <a:pt x="687" y="32"/>
                  </a:lnTo>
                  <a:lnTo>
                    <a:pt x="721" y="41"/>
                  </a:lnTo>
                  <a:lnTo>
                    <a:pt x="756" y="53"/>
                  </a:lnTo>
                  <a:lnTo>
                    <a:pt x="762" y="56"/>
                  </a:lnTo>
                  <a:lnTo>
                    <a:pt x="768" y="61"/>
                  </a:lnTo>
                  <a:lnTo>
                    <a:pt x="775" y="67"/>
                  </a:lnTo>
                  <a:lnTo>
                    <a:pt x="778" y="69"/>
                  </a:lnTo>
                  <a:lnTo>
                    <a:pt x="784" y="74"/>
                  </a:lnTo>
                  <a:lnTo>
                    <a:pt x="798" y="83"/>
                  </a:lnTo>
                  <a:lnTo>
                    <a:pt x="812" y="95"/>
                  </a:lnTo>
                  <a:lnTo>
                    <a:pt x="837" y="121"/>
                  </a:lnTo>
                  <a:lnTo>
                    <a:pt x="860" y="150"/>
                  </a:lnTo>
                  <a:lnTo>
                    <a:pt x="881" y="17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65" name="Freeform 680"/>
            <p:cNvSpPr>
              <a:spLocks/>
            </p:cNvSpPr>
            <p:nvPr/>
          </p:nvSpPr>
          <p:spPr bwMode="auto">
            <a:xfrm>
              <a:off x="1289" y="3973"/>
              <a:ext cx="1390" cy="273"/>
            </a:xfrm>
            <a:custGeom>
              <a:avLst/>
              <a:gdLst>
                <a:gd name="T0" fmla="*/ 84 w 896"/>
                <a:gd name="T1" fmla="*/ 226 h 279"/>
                <a:gd name="T2" fmla="*/ 140 w 896"/>
                <a:gd name="T3" fmla="*/ 189 h 279"/>
                <a:gd name="T4" fmla="*/ 188 w 896"/>
                <a:gd name="T5" fmla="*/ 167 h 279"/>
                <a:gd name="T6" fmla="*/ 206 w 896"/>
                <a:gd name="T7" fmla="*/ 154 h 279"/>
                <a:gd name="T8" fmla="*/ 253 w 896"/>
                <a:gd name="T9" fmla="*/ 139 h 279"/>
                <a:gd name="T10" fmla="*/ 284 w 896"/>
                <a:gd name="T11" fmla="*/ 125 h 279"/>
                <a:gd name="T12" fmla="*/ 315 w 896"/>
                <a:gd name="T13" fmla="*/ 110 h 279"/>
                <a:gd name="T14" fmla="*/ 558 w 896"/>
                <a:gd name="T15" fmla="*/ 42 h 279"/>
                <a:gd name="T16" fmla="*/ 619 w 896"/>
                <a:gd name="T17" fmla="*/ 27 h 279"/>
                <a:gd name="T18" fmla="*/ 659 w 896"/>
                <a:gd name="T19" fmla="*/ 23 h 279"/>
                <a:gd name="T20" fmla="*/ 700 w 896"/>
                <a:gd name="T21" fmla="*/ 22 h 279"/>
                <a:gd name="T22" fmla="*/ 717 w 896"/>
                <a:gd name="T23" fmla="*/ 21 h 279"/>
                <a:gd name="T24" fmla="*/ 825 w 896"/>
                <a:gd name="T25" fmla="*/ 19 h 279"/>
                <a:gd name="T26" fmla="*/ 1174 w 896"/>
                <a:gd name="T27" fmla="*/ 28 h 279"/>
                <a:gd name="T28" fmla="*/ 1423 w 896"/>
                <a:gd name="T29" fmla="*/ 46 h 279"/>
                <a:gd name="T30" fmla="*/ 1568 w 896"/>
                <a:gd name="T31" fmla="*/ 65 h 279"/>
                <a:gd name="T32" fmla="*/ 1745 w 896"/>
                <a:gd name="T33" fmla="*/ 103 h 279"/>
                <a:gd name="T34" fmla="*/ 1795 w 896"/>
                <a:gd name="T35" fmla="*/ 114 h 279"/>
                <a:gd name="T36" fmla="*/ 1869 w 896"/>
                <a:gd name="T37" fmla="*/ 143 h 279"/>
                <a:gd name="T38" fmla="*/ 1956 w 896"/>
                <a:gd name="T39" fmla="*/ 181 h 279"/>
                <a:gd name="T40" fmla="*/ 2046 w 896"/>
                <a:gd name="T41" fmla="*/ 221 h 279"/>
                <a:gd name="T42" fmla="*/ 2062 w 896"/>
                <a:gd name="T43" fmla="*/ 230 h 279"/>
                <a:gd name="T44" fmla="*/ 2108 w 896"/>
                <a:gd name="T45" fmla="*/ 246 h 279"/>
                <a:gd name="T46" fmla="*/ 2152 w 896"/>
                <a:gd name="T47" fmla="*/ 240 h 279"/>
                <a:gd name="T48" fmla="*/ 2105 w 896"/>
                <a:gd name="T49" fmla="*/ 224 h 279"/>
                <a:gd name="T50" fmla="*/ 2094 w 896"/>
                <a:gd name="T51" fmla="*/ 217 h 279"/>
                <a:gd name="T52" fmla="*/ 2042 w 896"/>
                <a:gd name="T53" fmla="*/ 191 h 279"/>
                <a:gd name="T54" fmla="*/ 1959 w 896"/>
                <a:gd name="T55" fmla="*/ 156 h 279"/>
                <a:gd name="T56" fmla="*/ 1869 w 896"/>
                <a:gd name="T57" fmla="*/ 117 h 279"/>
                <a:gd name="T58" fmla="*/ 1789 w 896"/>
                <a:gd name="T59" fmla="*/ 93 h 279"/>
                <a:gd name="T60" fmla="*/ 1762 w 896"/>
                <a:gd name="T61" fmla="*/ 86 h 279"/>
                <a:gd name="T62" fmla="*/ 1585 w 896"/>
                <a:gd name="T63" fmla="*/ 48 h 279"/>
                <a:gd name="T64" fmla="*/ 1441 w 896"/>
                <a:gd name="T65" fmla="*/ 30 h 279"/>
                <a:gd name="T66" fmla="*/ 1319 w 896"/>
                <a:gd name="T67" fmla="*/ 18 h 279"/>
                <a:gd name="T68" fmla="*/ 970 w 896"/>
                <a:gd name="T69" fmla="*/ 4 h 279"/>
                <a:gd name="T70" fmla="*/ 746 w 896"/>
                <a:gd name="T71" fmla="*/ 0 h 279"/>
                <a:gd name="T72" fmla="*/ 700 w 896"/>
                <a:gd name="T73" fmla="*/ 4 h 279"/>
                <a:gd name="T74" fmla="*/ 684 w 896"/>
                <a:gd name="T75" fmla="*/ 5 h 279"/>
                <a:gd name="T76" fmla="*/ 659 w 896"/>
                <a:gd name="T77" fmla="*/ 7 h 279"/>
                <a:gd name="T78" fmla="*/ 608 w 896"/>
                <a:gd name="T79" fmla="*/ 12 h 279"/>
                <a:gd name="T80" fmla="*/ 540 w 896"/>
                <a:gd name="T81" fmla="*/ 26 h 279"/>
                <a:gd name="T82" fmla="*/ 341 w 896"/>
                <a:gd name="T83" fmla="*/ 76 h 279"/>
                <a:gd name="T84" fmla="*/ 267 w 896"/>
                <a:gd name="T85" fmla="*/ 105 h 279"/>
                <a:gd name="T86" fmla="*/ 223 w 896"/>
                <a:gd name="T87" fmla="*/ 126 h 279"/>
                <a:gd name="T88" fmla="*/ 180 w 896"/>
                <a:gd name="T89" fmla="*/ 139 h 279"/>
                <a:gd name="T90" fmla="*/ 152 w 896"/>
                <a:gd name="T91" fmla="*/ 158 h 279"/>
                <a:gd name="T92" fmla="*/ 127 w 896"/>
                <a:gd name="T93" fmla="*/ 168 h 279"/>
                <a:gd name="T94" fmla="*/ 78 w 896"/>
                <a:gd name="T95" fmla="*/ 196 h 279"/>
                <a:gd name="T96" fmla="*/ 0 w 896"/>
                <a:gd name="T97" fmla="*/ 262 h 2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6"/>
                <a:gd name="T148" fmla="*/ 0 h 279"/>
                <a:gd name="T149" fmla="*/ 896 w 896"/>
                <a:gd name="T150" fmla="*/ 279 h 2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6" h="279">
                  <a:moveTo>
                    <a:pt x="0" y="274"/>
                  </a:moveTo>
                  <a:lnTo>
                    <a:pt x="17" y="279"/>
                  </a:lnTo>
                  <a:lnTo>
                    <a:pt x="24" y="258"/>
                  </a:lnTo>
                  <a:lnTo>
                    <a:pt x="35" y="236"/>
                  </a:lnTo>
                  <a:lnTo>
                    <a:pt x="46" y="214"/>
                  </a:lnTo>
                  <a:lnTo>
                    <a:pt x="51" y="207"/>
                  </a:lnTo>
                  <a:lnTo>
                    <a:pt x="58" y="198"/>
                  </a:lnTo>
                  <a:lnTo>
                    <a:pt x="58" y="197"/>
                  </a:lnTo>
                  <a:lnTo>
                    <a:pt x="66" y="189"/>
                  </a:lnTo>
                  <a:lnTo>
                    <a:pt x="75" y="180"/>
                  </a:lnTo>
                  <a:lnTo>
                    <a:pt x="75" y="179"/>
                  </a:lnTo>
                  <a:lnTo>
                    <a:pt x="78" y="175"/>
                  </a:lnTo>
                  <a:lnTo>
                    <a:pt x="80" y="172"/>
                  </a:lnTo>
                  <a:lnTo>
                    <a:pt x="83" y="166"/>
                  </a:lnTo>
                  <a:lnTo>
                    <a:pt x="86" y="160"/>
                  </a:lnTo>
                  <a:lnTo>
                    <a:pt x="88" y="158"/>
                  </a:lnTo>
                  <a:lnTo>
                    <a:pt x="96" y="151"/>
                  </a:lnTo>
                  <a:lnTo>
                    <a:pt x="105" y="145"/>
                  </a:lnTo>
                  <a:lnTo>
                    <a:pt x="106" y="145"/>
                  </a:lnTo>
                  <a:lnTo>
                    <a:pt x="112" y="138"/>
                  </a:lnTo>
                  <a:lnTo>
                    <a:pt x="118" y="132"/>
                  </a:lnTo>
                  <a:lnTo>
                    <a:pt x="118" y="131"/>
                  </a:lnTo>
                  <a:lnTo>
                    <a:pt x="124" y="122"/>
                  </a:lnTo>
                  <a:lnTo>
                    <a:pt x="128" y="118"/>
                  </a:lnTo>
                  <a:lnTo>
                    <a:pt x="131" y="114"/>
                  </a:lnTo>
                  <a:lnTo>
                    <a:pt x="155" y="93"/>
                  </a:lnTo>
                  <a:lnTo>
                    <a:pt x="180" y="75"/>
                  </a:lnTo>
                  <a:lnTo>
                    <a:pt x="205" y="60"/>
                  </a:lnTo>
                  <a:lnTo>
                    <a:pt x="232" y="44"/>
                  </a:lnTo>
                  <a:lnTo>
                    <a:pt x="233" y="44"/>
                  </a:lnTo>
                  <a:lnTo>
                    <a:pt x="248" y="34"/>
                  </a:lnTo>
                  <a:lnTo>
                    <a:pt x="257" y="29"/>
                  </a:lnTo>
                  <a:lnTo>
                    <a:pt x="265" y="27"/>
                  </a:lnTo>
                  <a:lnTo>
                    <a:pt x="269" y="26"/>
                  </a:lnTo>
                  <a:lnTo>
                    <a:pt x="274" y="25"/>
                  </a:lnTo>
                  <a:lnTo>
                    <a:pt x="280" y="24"/>
                  </a:lnTo>
                  <a:lnTo>
                    <a:pt x="285" y="23"/>
                  </a:lnTo>
                  <a:lnTo>
                    <a:pt x="288" y="23"/>
                  </a:lnTo>
                  <a:lnTo>
                    <a:pt x="291" y="22"/>
                  </a:lnTo>
                  <a:lnTo>
                    <a:pt x="294" y="22"/>
                  </a:lnTo>
                  <a:lnTo>
                    <a:pt x="294" y="21"/>
                  </a:lnTo>
                  <a:lnTo>
                    <a:pt x="295" y="21"/>
                  </a:lnTo>
                  <a:lnTo>
                    <a:pt x="298" y="21"/>
                  </a:lnTo>
                  <a:lnTo>
                    <a:pt x="305" y="20"/>
                  </a:lnTo>
                  <a:lnTo>
                    <a:pt x="309" y="19"/>
                  </a:lnTo>
                  <a:lnTo>
                    <a:pt x="310" y="18"/>
                  </a:lnTo>
                  <a:lnTo>
                    <a:pt x="343" y="19"/>
                  </a:lnTo>
                  <a:lnTo>
                    <a:pt x="374" y="21"/>
                  </a:lnTo>
                  <a:lnTo>
                    <a:pt x="403" y="22"/>
                  </a:lnTo>
                  <a:lnTo>
                    <a:pt x="431" y="24"/>
                  </a:lnTo>
                  <a:lnTo>
                    <a:pt x="488" y="30"/>
                  </a:lnTo>
                  <a:lnTo>
                    <a:pt x="517" y="33"/>
                  </a:lnTo>
                  <a:lnTo>
                    <a:pt x="546" y="36"/>
                  </a:lnTo>
                  <a:lnTo>
                    <a:pt x="567" y="43"/>
                  </a:lnTo>
                  <a:lnTo>
                    <a:pt x="591" y="48"/>
                  </a:lnTo>
                  <a:lnTo>
                    <a:pt x="607" y="55"/>
                  </a:lnTo>
                  <a:lnTo>
                    <a:pt x="621" y="59"/>
                  </a:lnTo>
                  <a:lnTo>
                    <a:pt x="636" y="62"/>
                  </a:lnTo>
                  <a:lnTo>
                    <a:pt x="652" y="67"/>
                  </a:lnTo>
                  <a:lnTo>
                    <a:pt x="671" y="76"/>
                  </a:lnTo>
                  <a:lnTo>
                    <a:pt x="688" y="87"/>
                  </a:lnTo>
                  <a:lnTo>
                    <a:pt x="706" y="98"/>
                  </a:lnTo>
                  <a:lnTo>
                    <a:pt x="725" y="107"/>
                  </a:lnTo>
                  <a:lnTo>
                    <a:pt x="733" y="112"/>
                  </a:lnTo>
                  <a:lnTo>
                    <a:pt x="736" y="114"/>
                  </a:lnTo>
                  <a:lnTo>
                    <a:pt x="746" y="120"/>
                  </a:lnTo>
                  <a:lnTo>
                    <a:pt x="755" y="127"/>
                  </a:lnTo>
                  <a:lnTo>
                    <a:pt x="765" y="135"/>
                  </a:lnTo>
                  <a:lnTo>
                    <a:pt x="765" y="136"/>
                  </a:lnTo>
                  <a:lnTo>
                    <a:pt x="777" y="149"/>
                  </a:lnTo>
                  <a:lnTo>
                    <a:pt x="789" y="162"/>
                  </a:lnTo>
                  <a:lnTo>
                    <a:pt x="801" y="176"/>
                  </a:lnTo>
                  <a:lnTo>
                    <a:pt x="813" y="189"/>
                  </a:lnTo>
                  <a:lnTo>
                    <a:pt x="825" y="201"/>
                  </a:lnTo>
                  <a:lnTo>
                    <a:pt x="835" y="212"/>
                  </a:lnTo>
                  <a:lnTo>
                    <a:pt x="845" y="224"/>
                  </a:lnTo>
                  <a:lnTo>
                    <a:pt x="850" y="231"/>
                  </a:lnTo>
                  <a:lnTo>
                    <a:pt x="855" y="237"/>
                  </a:lnTo>
                  <a:lnTo>
                    <a:pt x="857" y="240"/>
                  </a:lnTo>
                  <a:lnTo>
                    <a:pt x="859" y="243"/>
                  </a:lnTo>
                  <a:lnTo>
                    <a:pt x="862" y="247"/>
                  </a:lnTo>
                  <a:lnTo>
                    <a:pt x="869" y="252"/>
                  </a:lnTo>
                  <a:lnTo>
                    <a:pt x="876" y="257"/>
                  </a:lnTo>
                  <a:lnTo>
                    <a:pt x="879" y="260"/>
                  </a:lnTo>
                  <a:lnTo>
                    <a:pt x="880" y="263"/>
                  </a:lnTo>
                  <a:lnTo>
                    <a:pt x="896" y="254"/>
                  </a:lnTo>
                  <a:lnTo>
                    <a:pt x="894" y="250"/>
                  </a:lnTo>
                  <a:lnTo>
                    <a:pt x="892" y="247"/>
                  </a:lnTo>
                  <a:lnTo>
                    <a:pt x="889" y="244"/>
                  </a:lnTo>
                  <a:lnTo>
                    <a:pt x="882" y="239"/>
                  </a:lnTo>
                  <a:lnTo>
                    <a:pt x="875" y="234"/>
                  </a:lnTo>
                  <a:lnTo>
                    <a:pt x="872" y="230"/>
                  </a:lnTo>
                  <a:lnTo>
                    <a:pt x="870" y="228"/>
                  </a:lnTo>
                  <a:lnTo>
                    <a:pt x="870" y="227"/>
                  </a:lnTo>
                  <a:lnTo>
                    <a:pt x="865" y="221"/>
                  </a:lnTo>
                  <a:lnTo>
                    <a:pt x="863" y="218"/>
                  </a:lnTo>
                  <a:lnTo>
                    <a:pt x="858" y="211"/>
                  </a:lnTo>
                  <a:lnTo>
                    <a:pt x="848" y="199"/>
                  </a:lnTo>
                  <a:lnTo>
                    <a:pt x="838" y="188"/>
                  </a:lnTo>
                  <a:lnTo>
                    <a:pt x="826" y="176"/>
                  </a:lnTo>
                  <a:lnTo>
                    <a:pt x="814" y="163"/>
                  </a:lnTo>
                  <a:lnTo>
                    <a:pt x="802" y="149"/>
                  </a:lnTo>
                  <a:lnTo>
                    <a:pt x="790" y="136"/>
                  </a:lnTo>
                  <a:lnTo>
                    <a:pt x="778" y="123"/>
                  </a:lnTo>
                  <a:lnTo>
                    <a:pt x="777" y="123"/>
                  </a:lnTo>
                  <a:lnTo>
                    <a:pt x="768" y="114"/>
                  </a:lnTo>
                  <a:lnTo>
                    <a:pt x="757" y="106"/>
                  </a:lnTo>
                  <a:lnTo>
                    <a:pt x="754" y="104"/>
                  </a:lnTo>
                  <a:lnTo>
                    <a:pt x="743" y="97"/>
                  </a:lnTo>
                  <a:lnTo>
                    <a:pt x="733" y="91"/>
                  </a:lnTo>
                  <a:lnTo>
                    <a:pt x="732" y="90"/>
                  </a:lnTo>
                  <a:lnTo>
                    <a:pt x="713" y="81"/>
                  </a:lnTo>
                  <a:lnTo>
                    <a:pt x="695" y="70"/>
                  </a:lnTo>
                  <a:lnTo>
                    <a:pt x="678" y="59"/>
                  </a:lnTo>
                  <a:lnTo>
                    <a:pt x="659" y="50"/>
                  </a:lnTo>
                  <a:lnTo>
                    <a:pt x="643" y="45"/>
                  </a:lnTo>
                  <a:lnTo>
                    <a:pt x="628" y="42"/>
                  </a:lnTo>
                  <a:lnTo>
                    <a:pt x="614" y="38"/>
                  </a:lnTo>
                  <a:lnTo>
                    <a:pt x="599" y="32"/>
                  </a:lnTo>
                  <a:lnTo>
                    <a:pt x="597" y="32"/>
                  </a:lnTo>
                  <a:lnTo>
                    <a:pt x="574" y="26"/>
                  </a:lnTo>
                  <a:lnTo>
                    <a:pt x="550" y="19"/>
                  </a:lnTo>
                  <a:lnTo>
                    <a:pt x="548" y="18"/>
                  </a:lnTo>
                  <a:lnTo>
                    <a:pt x="517" y="15"/>
                  </a:lnTo>
                  <a:lnTo>
                    <a:pt x="488" y="12"/>
                  </a:lnTo>
                  <a:lnTo>
                    <a:pt x="431" y="6"/>
                  </a:lnTo>
                  <a:lnTo>
                    <a:pt x="403" y="4"/>
                  </a:lnTo>
                  <a:lnTo>
                    <a:pt x="374" y="3"/>
                  </a:lnTo>
                  <a:lnTo>
                    <a:pt x="343" y="1"/>
                  </a:lnTo>
                  <a:lnTo>
                    <a:pt x="310" y="0"/>
                  </a:lnTo>
                  <a:lnTo>
                    <a:pt x="308" y="1"/>
                  </a:lnTo>
                  <a:lnTo>
                    <a:pt x="302" y="2"/>
                  </a:lnTo>
                  <a:lnTo>
                    <a:pt x="298" y="3"/>
                  </a:lnTo>
                  <a:lnTo>
                    <a:pt x="291" y="4"/>
                  </a:lnTo>
                  <a:lnTo>
                    <a:pt x="287" y="5"/>
                  </a:lnTo>
                  <a:lnTo>
                    <a:pt x="284" y="5"/>
                  </a:lnTo>
                  <a:lnTo>
                    <a:pt x="281" y="6"/>
                  </a:lnTo>
                  <a:lnTo>
                    <a:pt x="280" y="6"/>
                  </a:lnTo>
                  <a:lnTo>
                    <a:pt x="274" y="7"/>
                  </a:lnTo>
                  <a:lnTo>
                    <a:pt x="269" y="8"/>
                  </a:lnTo>
                  <a:lnTo>
                    <a:pt x="262" y="10"/>
                  </a:lnTo>
                  <a:lnTo>
                    <a:pt x="262" y="9"/>
                  </a:lnTo>
                  <a:lnTo>
                    <a:pt x="253" y="12"/>
                  </a:lnTo>
                  <a:lnTo>
                    <a:pt x="250" y="12"/>
                  </a:lnTo>
                  <a:lnTo>
                    <a:pt x="241" y="17"/>
                  </a:lnTo>
                  <a:lnTo>
                    <a:pt x="224" y="28"/>
                  </a:lnTo>
                  <a:lnTo>
                    <a:pt x="198" y="43"/>
                  </a:lnTo>
                  <a:lnTo>
                    <a:pt x="171" y="60"/>
                  </a:lnTo>
                  <a:lnTo>
                    <a:pt x="168" y="62"/>
                  </a:lnTo>
                  <a:lnTo>
                    <a:pt x="142" y="80"/>
                  </a:lnTo>
                  <a:lnTo>
                    <a:pt x="120" y="100"/>
                  </a:lnTo>
                  <a:lnTo>
                    <a:pt x="115" y="105"/>
                  </a:lnTo>
                  <a:lnTo>
                    <a:pt x="111" y="109"/>
                  </a:lnTo>
                  <a:lnTo>
                    <a:pt x="104" y="119"/>
                  </a:lnTo>
                  <a:lnTo>
                    <a:pt x="99" y="125"/>
                  </a:lnTo>
                  <a:lnTo>
                    <a:pt x="93" y="132"/>
                  </a:lnTo>
                  <a:lnTo>
                    <a:pt x="83" y="138"/>
                  </a:lnTo>
                  <a:lnTo>
                    <a:pt x="75" y="145"/>
                  </a:lnTo>
                  <a:lnTo>
                    <a:pt x="71" y="150"/>
                  </a:lnTo>
                  <a:lnTo>
                    <a:pt x="69" y="153"/>
                  </a:lnTo>
                  <a:lnTo>
                    <a:pt x="66" y="159"/>
                  </a:lnTo>
                  <a:lnTo>
                    <a:pt x="63" y="165"/>
                  </a:lnTo>
                  <a:lnTo>
                    <a:pt x="62" y="169"/>
                  </a:lnTo>
                  <a:lnTo>
                    <a:pt x="61" y="168"/>
                  </a:lnTo>
                  <a:lnTo>
                    <a:pt x="53" y="176"/>
                  </a:lnTo>
                  <a:lnTo>
                    <a:pt x="45" y="186"/>
                  </a:lnTo>
                  <a:lnTo>
                    <a:pt x="38" y="194"/>
                  </a:lnTo>
                  <a:lnTo>
                    <a:pt x="32" y="204"/>
                  </a:lnTo>
                  <a:lnTo>
                    <a:pt x="30" y="207"/>
                  </a:lnTo>
                  <a:lnTo>
                    <a:pt x="18" y="229"/>
                  </a:lnTo>
                  <a:lnTo>
                    <a:pt x="7" y="251"/>
                  </a:lnTo>
                  <a:lnTo>
                    <a:pt x="0" y="27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53566" name="Group 688"/>
            <p:cNvGrpSpPr>
              <a:grpSpLocks/>
            </p:cNvGrpSpPr>
            <p:nvPr/>
          </p:nvGrpSpPr>
          <p:grpSpPr bwMode="auto">
            <a:xfrm>
              <a:off x="1947" y="4636"/>
              <a:ext cx="1114" cy="436"/>
              <a:chOff x="1691" y="5160"/>
              <a:chExt cx="1014" cy="465"/>
            </a:xfrm>
          </p:grpSpPr>
          <p:sp>
            <p:nvSpPr>
              <p:cNvPr id="51882" name="Rectangle 682"/>
              <p:cNvSpPr>
                <a:spLocks noChangeArrowheads="1"/>
              </p:cNvSpPr>
              <p:nvPr/>
            </p:nvSpPr>
            <p:spPr bwMode="auto">
              <a:xfrm>
                <a:off x="1691" y="5160"/>
                <a:ext cx="86" cy="181"/>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ja-JP" altLang="en-US" sz="1700" b="1">
                    <a:solidFill>
                      <a:srgbClr val="000000"/>
                    </a:solidFill>
                    <a:effectLst>
                      <a:outerShdw blurRad="38100" dist="38100" dir="2700000" algn="tl">
                        <a:srgbClr val="DDDDDD"/>
                      </a:outerShdw>
                    </a:effectLst>
                    <a:latin typeface="Arial" charset="0"/>
                    <a:ea typeface="ＭＳ Ｐゴシック" charset="0"/>
                    <a:cs typeface="ＭＳ Ｐゴシック" charset="0"/>
                  </a:rPr>
                  <a:t>“</a:t>
                </a:r>
                <a:endParaRPr lang="en-US" sz="20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1883" name="Rectangle 683"/>
              <p:cNvSpPr>
                <a:spLocks noChangeArrowheads="1"/>
              </p:cNvSpPr>
              <p:nvPr/>
            </p:nvSpPr>
            <p:spPr bwMode="auto">
              <a:xfrm>
                <a:off x="1779" y="5160"/>
                <a:ext cx="339" cy="181"/>
              </a:xfrm>
              <a:prstGeom prst="rect">
                <a:avLst/>
              </a:prstGeom>
              <a:noFill/>
              <a:ln w="9525">
                <a:noFill/>
                <a:miter lim="800000"/>
                <a:headEnd/>
                <a:tailEnd/>
              </a:ln>
              <a:effectLst/>
            </p:spPr>
            <p:txBody>
              <a:bodyPr wrap="none" lIns="0" tIns="0" rIns="0" bIns="0">
                <a:spAutoFit/>
              </a:bodyPr>
              <a:lstStyle/>
              <a:p>
                <a:pPr algn="ctr" defTabSz="914400" eaLnBrk="0" fontAlgn="base" hangingPunct="0">
                  <a:spcBef>
                    <a:spcPct val="0"/>
                  </a:spcBef>
                  <a:spcAft>
                    <a:spcPct val="0"/>
                  </a:spcAft>
                </a:pPr>
                <a:r>
                  <a:rPr lang="mn-MN" sz="1700" b="1">
                    <a:solidFill>
                      <a:srgbClr val="000000"/>
                    </a:solidFill>
                    <a:effectLst>
                      <a:outerShdw blurRad="38100" dist="38100" dir="2700000" algn="tl">
                        <a:srgbClr val="DDDDDD"/>
                      </a:outerShdw>
                    </a:effectLst>
                    <a:latin typeface="Arial" charset="0"/>
                    <a:ea typeface="ＭＳ Ｐゴシック" charset="0"/>
                    <a:cs typeface="ＭＳ Ｐゴシック" charset="0"/>
                  </a:rPr>
                  <a:t>ҮЙЛ </a:t>
                </a:r>
                <a:endParaRPr lang="en-US" sz="20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1884" name="Rectangle 684"/>
              <p:cNvSpPr>
                <a:spLocks noChangeArrowheads="1"/>
              </p:cNvSpPr>
              <p:nvPr/>
            </p:nvSpPr>
            <p:spPr bwMode="auto">
              <a:xfrm>
                <a:off x="1925" y="5299"/>
                <a:ext cx="780" cy="181"/>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sz="1700" b="1">
                    <a:solidFill>
                      <a:srgbClr val="000000"/>
                    </a:solidFill>
                    <a:effectLst>
                      <a:outerShdw blurRad="38100" dist="38100" dir="2700000" algn="tl">
                        <a:srgbClr val="DDDDDD"/>
                      </a:outerShdw>
                    </a:effectLst>
                    <a:latin typeface="Arial" charset="0"/>
                    <a:ea typeface="ＭＳ Ｐゴシック" charset="0"/>
                    <a:cs typeface="ＭＳ Ｐゴシック" charset="0"/>
                  </a:rPr>
                  <a:t>ЯВДЛЫН</a:t>
                </a:r>
                <a:endParaRPr lang="en-US" sz="20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1885" name="Rectangle 685"/>
              <p:cNvSpPr>
                <a:spLocks noChangeArrowheads="1"/>
              </p:cNvSpPr>
              <p:nvPr/>
            </p:nvSpPr>
            <p:spPr bwMode="auto">
              <a:xfrm>
                <a:off x="1894" y="5444"/>
                <a:ext cx="535" cy="181"/>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sz="1700" b="1">
                    <a:solidFill>
                      <a:srgbClr val="000000"/>
                    </a:solidFill>
                    <a:effectLst>
                      <a:outerShdw blurRad="38100" dist="38100" dir="2700000" algn="tl">
                        <a:srgbClr val="DDDDDD"/>
                      </a:outerShdw>
                    </a:effectLst>
                    <a:latin typeface="Arial" charset="0"/>
                    <a:ea typeface="ＭＳ Ｐゴシック" charset="0"/>
                    <a:cs typeface="ＭＳ Ｐゴシック" charset="0"/>
                  </a:rPr>
                  <a:t>ТАЙЗ”</a:t>
                </a:r>
                <a:endParaRPr lang="en-US" sz="20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grpSp>
        <p:sp>
          <p:nvSpPr>
            <p:cNvPr id="53567" name="Oval 588"/>
            <p:cNvSpPr>
              <a:spLocks noChangeArrowheads="1"/>
            </p:cNvSpPr>
            <p:nvPr/>
          </p:nvSpPr>
          <p:spPr bwMode="auto">
            <a:xfrm>
              <a:off x="3249" y="4702"/>
              <a:ext cx="92" cy="56"/>
            </a:xfrm>
            <a:prstGeom prst="ellipse">
              <a:avLst/>
            </a:prstGeom>
            <a:solidFill>
              <a:srgbClr val="FAF200"/>
            </a:solidFill>
            <a:ln w="28575">
              <a:solidFill>
                <a:srgbClr val="ED181E"/>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68" name="Oval 593"/>
            <p:cNvSpPr>
              <a:spLocks noChangeArrowheads="1"/>
            </p:cNvSpPr>
            <p:nvPr/>
          </p:nvSpPr>
          <p:spPr bwMode="auto">
            <a:xfrm>
              <a:off x="2695" y="4186"/>
              <a:ext cx="91" cy="57"/>
            </a:xfrm>
            <a:prstGeom prst="ellipse">
              <a:avLst/>
            </a:prstGeom>
            <a:solidFill>
              <a:srgbClr val="FAF200"/>
            </a:solidFill>
            <a:ln w="28575">
              <a:solidFill>
                <a:srgbClr val="ED181E"/>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69" name="Oval 597"/>
            <p:cNvSpPr>
              <a:spLocks noChangeArrowheads="1"/>
            </p:cNvSpPr>
            <p:nvPr/>
          </p:nvSpPr>
          <p:spPr bwMode="auto">
            <a:xfrm>
              <a:off x="2484" y="3818"/>
              <a:ext cx="91" cy="58"/>
            </a:xfrm>
            <a:prstGeom prst="ellipse">
              <a:avLst/>
            </a:prstGeom>
            <a:solidFill>
              <a:srgbClr val="FAF200"/>
            </a:solidFill>
            <a:ln w="28575">
              <a:solidFill>
                <a:srgbClr val="ED181E"/>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70" name="Oval 617"/>
            <p:cNvSpPr>
              <a:spLocks noChangeArrowheads="1"/>
            </p:cNvSpPr>
            <p:nvPr/>
          </p:nvSpPr>
          <p:spPr bwMode="auto">
            <a:xfrm>
              <a:off x="1190" y="4723"/>
              <a:ext cx="92" cy="59"/>
            </a:xfrm>
            <a:prstGeom prst="ellipse">
              <a:avLst/>
            </a:prstGeom>
            <a:solidFill>
              <a:srgbClr val="FAF200"/>
            </a:solidFill>
            <a:ln w="28575">
              <a:solidFill>
                <a:srgbClr val="ED181E"/>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71" name="Oval 621"/>
            <p:cNvSpPr>
              <a:spLocks noChangeArrowheads="1"/>
            </p:cNvSpPr>
            <p:nvPr/>
          </p:nvSpPr>
          <p:spPr bwMode="auto">
            <a:xfrm>
              <a:off x="1238" y="4973"/>
              <a:ext cx="91" cy="57"/>
            </a:xfrm>
            <a:prstGeom prst="ellipse">
              <a:avLst/>
            </a:prstGeom>
            <a:solidFill>
              <a:srgbClr val="FAF200"/>
            </a:solidFill>
            <a:ln w="9525">
              <a:solidFill>
                <a:srgbClr val="ED181E"/>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72" name="Oval 604"/>
            <p:cNvSpPr>
              <a:spLocks noChangeArrowheads="1"/>
            </p:cNvSpPr>
            <p:nvPr/>
          </p:nvSpPr>
          <p:spPr bwMode="auto">
            <a:xfrm>
              <a:off x="1174" y="4085"/>
              <a:ext cx="92" cy="58"/>
            </a:xfrm>
            <a:prstGeom prst="ellipse">
              <a:avLst/>
            </a:prstGeom>
            <a:solidFill>
              <a:srgbClr val="FAF200"/>
            </a:solidFill>
            <a:ln w="28575">
              <a:solidFill>
                <a:srgbClr val="ED181E"/>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73" name="Oval 609"/>
            <p:cNvSpPr>
              <a:spLocks noChangeArrowheads="1"/>
            </p:cNvSpPr>
            <p:nvPr/>
          </p:nvSpPr>
          <p:spPr bwMode="auto">
            <a:xfrm>
              <a:off x="1229" y="4256"/>
              <a:ext cx="91" cy="58"/>
            </a:xfrm>
            <a:prstGeom prst="ellipse">
              <a:avLst/>
            </a:prstGeom>
            <a:solidFill>
              <a:srgbClr val="FAF200"/>
            </a:solidFill>
            <a:ln w="28575">
              <a:solidFill>
                <a:srgbClr val="ED181E"/>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3574" name="Oval 614"/>
            <p:cNvSpPr>
              <a:spLocks noChangeArrowheads="1"/>
            </p:cNvSpPr>
            <p:nvPr/>
          </p:nvSpPr>
          <p:spPr bwMode="auto">
            <a:xfrm>
              <a:off x="1520" y="4244"/>
              <a:ext cx="92" cy="58"/>
            </a:xfrm>
            <a:prstGeom prst="ellipse">
              <a:avLst/>
            </a:prstGeom>
            <a:solidFill>
              <a:srgbClr val="FAF200"/>
            </a:solidFill>
            <a:ln w="28575">
              <a:solidFill>
                <a:srgbClr val="ED181E"/>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1827" name="Rectangle 627"/>
            <p:cNvSpPr>
              <a:spLocks noChangeArrowheads="1"/>
            </p:cNvSpPr>
            <p:nvPr/>
          </p:nvSpPr>
          <p:spPr bwMode="auto">
            <a:xfrm>
              <a:off x="679" y="4602"/>
              <a:ext cx="133" cy="180"/>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en-US" b="1">
                  <a:solidFill>
                    <a:srgbClr val="000000"/>
                  </a:solidFill>
                  <a:effectLst>
                    <a:outerShdw blurRad="38100" dist="38100" dir="2700000" algn="tl">
                      <a:srgbClr val="DDDDDD"/>
                    </a:outerShdw>
                  </a:effectLst>
                  <a:latin typeface="Arial" charset="0"/>
                  <a:ea typeface="ＭＳ Ｐゴシック" charset="0"/>
                  <a:cs typeface="ＭＳ Ｐゴシック" charset="0"/>
                </a:rPr>
                <a:t>E</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1819" name="Rectangle 619"/>
            <p:cNvSpPr>
              <a:spLocks noChangeArrowheads="1"/>
            </p:cNvSpPr>
            <p:nvPr/>
          </p:nvSpPr>
          <p:spPr bwMode="auto">
            <a:xfrm>
              <a:off x="1305" y="4740"/>
              <a:ext cx="288" cy="180"/>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en-US" b="1">
                  <a:solidFill>
                    <a:srgbClr val="000000"/>
                  </a:solidFill>
                  <a:effectLst>
                    <a:outerShdw blurRad="38100" dist="38100" dir="2700000" algn="tl">
                      <a:srgbClr val="DDDDDD"/>
                    </a:outerShdw>
                  </a:effectLst>
                  <a:latin typeface="Arial" charset="0"/>
                  <a:ea typeface="ＭＳ Ｐゴシック" charset="0"/>
                  <a:cs typeface="ＭＳ Ｐゴシック" charset="0"/>
                </a:rPr>
                <a:t>K</a:t>
              </a:r>
              <a:r>
                <a:rPr lang="mn-MN" b="1">
                  <a:solidFill>
                    <a:srgbClr val="000000"/>
                  </a:solidFill>
                  <a:effectLst>
                    <a:outerShdw blurRad="38100" dist="38100" dir="2700000" algn="tl">
                      <a:srgbClr val="DDDDDD"/>
                    </a:outerShdw>
                  </a:effectLst>
                  <a:latin typeface="Arial" charset="0"/>
                  <a:ea typeface="ＭＳ Ｐゴシック" charset="0"/>
                  <a:cs typeface="ＭＳ Ｐゴシック" charset="0"/>
                </a:rPr>
                <a:t>Б</a:t>
              </a:r>
              <a:endParaRPr lang="en-US" sz="28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1807" name="Rectangle 607"/>
            <p:cNvSpPr>
              <a:spLocks noChangeArrowheads="1"/>
            </p:cNvSpPr>
            <p:nvPr/>
          </p:nvSpPr>
          <p:spPr bwMode="auto">
            <a:xfrm>
              <a:off x="1287" y="4001"/>
              <a:ext cx="136" cy="200"/>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sz="2000" b="1">
                  <a:solidFill>
                    <a:srgbClr val="000000"/>
                  </a:solidFill>
                  <a:effectLst>
                    <a:outerShdw blurRad="38100" dist="38100" dir="2700000" algn="tl">
                      <a:srgbClr val="DDDDDD"/>
                    </a:outerShdw>
                  </a:effectLst>
                  <a:latin typeface="Arial" charset="0"/>
                  <a:ea typeface="ＭＳ Ｐゴシック" charset="0"/>
                  <a:cs typeface="ＭＳ Ｐゴシック" charset="0"/>
                </a:rPr>
                <a:t>К</a:t>
              </a:r>
              <a:endParaRPr lang="en-US" sz="32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51811" name="Rectangle 611"/>
            <p:cNvSpPr>
              <a:spLocks noChangeArrowheads="1"/>
            </p:cNvSpPr>
            <p:nvPr/>
          </p:nvSpPr>
          <p:spPr bwMode="auto">
            <a:xfrm>
              <a:off x="1174" y="4252"/>
              <a:ext cx="160" cy="200"/>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mn-MN" sz="2000" b="1">
                  <a:solidFill>
                    <a:srgbClr val="000000"/>
                  </a:solidFill>
                  <a:effectLst>
                    <a:outerShdw blurRad="38100" dist="38100" dir="2700000" algn="tl">
                      <a:srgbClr val="DDDDDD"/>
                    </a:outerShdw>
                  </a:effectLst>
                  <a:latin typeface="Arial" charset="0"/>
                  <a:ea typeface="ＭＳ Ｐゴシック" charset="0"/>
                  <a:cs typeface="ＭＳ Ｐゴシック" charset="0"/>
                </a:rPr>
                <a:t>И</a:t>
              </a:r>
              <a:endParaRPr lang="en-US" sz="3200">
                <a:solidFill>
                  <a:srgbClr val="000000"/>
                </a:solidFill>
                <a:effectLst>
                  <a:outerShdw blurRad="38100" dist="38100" dir="2700000" algn="tl">
                    <a:srgbClr val="DDDDDD"/>
                  </a:outerShdw>
                </a:effectLst>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3843479885"/>
      </p:ext>
    </p:extLst>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5994979" y="73841"/>
            <a:ext cx="8630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31</a:t>
            </a:r>
          </a:p>
        </p:txBody>
      </p:sp>
      <p:sp>
        <p:nvSpPr>
          <p:cNvPr id="54275" name="Text Box 3"/>
          <p:cNvSpPr txBox="1">
            <a:spLocks noChangeArrowheads="1"/>
          </p:cNvSpPr>
          <p:nvPr/>
        </p:nvSpPr>
        <p:spPr bwMode="auto">
          <a:xfrm>
            <a:off x="2017568" y="672265"/>
            <a:ext cx="4537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400" i="1" baseline="0">
                <a:solidFill>
                  <a:srgbClr val="000000"/>
                </a:solidFill>
                <a:latin typeface="Arial" charset="0"/>
              </a:rPr>
              <a:t>“Библийн файл” ангилал</a:t>
            </a:r>
            <a:endParaRPr lang="en-US" sz="2400" i="1" baseline="0">
              <a:solidFill>
                <a:srgbClr val="000000"/>
              </a:solidFill>
              <a:latin typeface="Arial" charset="0"/>
            </a:endParaRPr>
          </a:p>
        </p:txBody>
      </p:sp>
      <p:grpSp>
        <p:nvGrpSpPr>
          <p:cNvPr id="54276" name="Group 4"/>
          <p:cNvGrpSpPr>
            <a:grpSpLocks/>
          </p:cNvGrpSpPr>
          <p:nvPr/>
        </p:nvGrpSpPr>
        <p:grpSpPr bwMode="auto">
          <a:xfrm>
            <a:off x="763445" y="8013322"/>
            <a:ext cx="5341216" cy="453815"/>
            <a:chOff x="529" y="5209"/>
            <a:chExt cx="3701" cy="295"/>
          </a:xfrm>
        </p:grpSpPr>
        <p:sp>
          <p:nvSpPr>
            <p:cNvPr id="54621" name="Text Box 5"/>
            <p:cNvSpPr txBox="1">
              <a:spLocks noChangeArrowheads="1"/>
            </p:cNvSpPr>
            <p:nvPr/>
          </p:nvSpPr>
          <p:spPr bwMode="auto">
            <a:xfrm>
              <a:off x="558" y="5209"/>
              <a:ext cx="363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baseline="0" dirty="0">
                  <a:solidFill>
                    <a:srgbClr val="000000"/>
                  </a:solidFill>
                  <a:latin typeface="Arial" charset="0"/>
                </a:rPr>
                <a:t>ЭНЭ ХУУДСЫГ, НУТГИЙН ЧУУЛГАНД ХҮМҮҮСТ ТАРААХ МАТЕРИАЛ ХЭЛБЭРЭЭР ТАРААЖ БОЛОХ БА ЗОХИОГЧИЙН ЭРХИЙГ ЗААВАЛ ДУРЬДСАН БАЙНА. </a:t>
              </a:r>
              <a:endParaRPr lang="en-US" sz="1000" baseline="0" dirty="0">
                <a:solidFill>
                  <a:srgbClr val="000000"/>
                </a:solidFill>
                <a:latin typeface="Arial" charset="0"/>
              </a:endParaRPr>
            </a:p>
          </p:txBody>
        </p:sp>
        <p:sp>
          <p:nvSpPr>
            <p:cNvPr id="54622" name="Rectangle 6"/>
            <p:cNvSpPr>
              <a:spLocks noChangeArrowheads="1"/>
            </p:cNvSpPr>
            <p:nvPr/>
          </p:nvSpPr>
          <p:spPr bwMode="auto">
            <a:xfrm>
              <a:off x="529" y="5237"/>
              <a:ext cx="3701" cy="2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pic>
        <p:nvPicPr>
          <p:cNvPr id="54277" name="Picture 7"/>
          <p:cNvPicPr>
            <a:picLocks noChangeAspect="1" noChangeArrowheads="1"/>
          </p:cNvPicPr>
          <p:nvPr/>
        </p:nvPicPr>
        <p:blipFill>
          <a:blip r:embed="rId2">
            <a:extLst>
              <a:ext uri="{28A0092B-C50C-407E-A947-70E740481C1C}">
                <a14:useLocalDpi xmlns:a14="http://schemas.microsoft.com/office/drawing/2010/main" val="0"/>
              </a:ext>
            </a:extLst>
          </a:blip>
          <a:srcRect l="16325" r="30168" b="33383"/>
          <a:stretch>
            <a:fillRect/>
          </a:stretch>
        </p:blipFill>
        <p:spPr bwMode="auto">
          <a:xfrm>
            <a:off x="502229" y="2438299"/>
            <a:ext cx="1244023" cy="208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Line 8"/>
          <p:cNvSpPr>
            <a:spLocks noChangeShapeType="1"/>
          </p:cNvSpPr>
          <p:nvPr/>
        </p:nvSpPr>
        <p:spPr bwMode="auto">
          <a:xfrm>
            <a:off x="2146013" y="1858336"/>
            <a:ext cx="1059296"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279" name="AutoShape 9"/>
          <p:cNvSpPr>
            <a:spLocks noChangeArrowheads="1"/>
          </p:cNvSpPr>
          <p:nvPr/>
        </p:nvSpPr>
        <p:spPr bwMode="auto">
          <a:xfrm>
            <a:off x="2131582" y="1198383"/>
            <a:ext cx="839932" cy="396896"/>
          </a:xfrm>
          <a:prstGeom prst="roundRect">
            <a:avLst>
              <a:gd name="adj" fmla="val 2577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280" name="Rectangle 10"/>
          <p:cNvSpPr>
            <a:spLocks noChangeArrowheads="1"/>
          </p:cNvSpPr>
          <p:nvPr/>
        </p:nvSpPr>
        <p:spPr bwMode="auto">
          <a:xfrm>
            <a:off x="2131580" y="1389140"/>
            <a:ext cx="785091" cy="381513"/>
          </a:xfrm>
          <a:prstGeom prst="rect">
            <a:avLst/>
          </a:prstGeom>
          <a:solidFill>
            <a:srgbClr val="FFFFFF"/>
          </a:solidFill>
          <a:ln w="15875">
            <a:solidFill>
              <a:srgbClr val="FFFFFF"/>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281" name="Rectangle 11"/>
          <p:cNvSpPr>
            <a:spLocks noChangeArrowheads="1"/>
          </p:cNvSpPr>
          <p:nvPr/>
        </p:nvSpPr>
        <p:spPr bwMode="auto">
          <a:xfrm>
            <a:off x="2131580" y="1389138"/>
            <a:ext cx="1101147" cy="1407597"/>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282" name="Line 12"/>
          <p:cNvSpPr>
            <a:spLocks noChangeShapeType="1"/>
          </p:cNvSpPr>
          <p:nvPr/>
        </p:nvSpPr>
        <p:spPr bwMode="auto">
          <a:xfrm>
            <a:off x="2147456" y="1389141"/>
            <a:ext cx="825500" cy="153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283" name="Freeform 13"/>
          <p:cNvSpPr>
            <a:spLocks/>
          </p:cNvSpPr>
          <p:nvPr/>
        </p:nvSpPr>
        <p:spPr bwMode="auto">
          <a:xfrm>
            <a:off x="2957082" y="1315298"/>
            <a:ext cx="233795" cy="89225"/>
          </a:xfrm>
          <a:custGeom>
            <a:avLst/>
            <a:gdLst>
              <a:gd name="T0" fmla="*/ 408265313 w 162"/>
              <a:gd name="T1" fmla="*/ 146169063 h 58"/>
              <a:gd name="T2" fmla="*/ 0 w 162"/>
              <a:gd name="T3" fmla="*/ 146169063 h 58"/>
              <a:gd name="T4" fmla="*/ 0 w 162"/>
              <a:gd name="T5" fmla="*/ 0 h 58"/>
              <a:gd name="T6" fmla="*/ 408265313 w 162"/>
              <a:gd name="T7" fmla="*/ 146169063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284" name="Line 14"/>
          <p:cNvSpPr>
            <a:spLocks noChangeShapeType="1"/>
          </p:cNvSpPr>
          <p:nvPr/>
        </p:nvSpPr>
        <p:spPr bwMode="auto">
          <a:xfrm>
            <a:off x="2200854" y="1564513"/>
            <a:ext cx="949614"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285" name="Line 15"/>
          <p:cNvSpPr>
            <a:spLocks noChangeShapeType="1"/>
          </p:cNvSpPr>
          <p:nvPr/>
        </p:nvSpPr>
        <p:spPr bwMode="auto">
          <a:xfrm>
            <a:off x="2200854" y="1755270"/>
            <a:ext cx="949614"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286" name="Line 16"/>
          <p:cNvSpPr>
            <a:spLocks noChangeShapeType="1"/>
          </p:cNvSpPr>
          <p:nvPr/>
        </p:nvSpPr>
        <p:spPr bwMode="auto">
          <a:xfrm>
            <a:off x="2200854" y="1946026"/>
            <a:ext cx="949614"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287" name="Line 17"/>
          <p:cNvSpPr>
            <a:spLocks noChangeShapeType="1"/>
          </p:cNvSpPr>
          <p:nvPr/>
        </p:nvSpPr>
        <p:spPr bwMode="auto">
          <a:xfrm>
            <a:off x="2200854" y="2122935"/>
            <a:ext cx="949614"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288" name="Line 18"/>
          <p:cNvSpPr>
            <a:spLocks noChangeShapeType="1"/>
          </p:cNvSpPr>
          <p:nvPr/>
        </p:nvSpPr>
        <p:spPr bwMode="auto">
          <a:xfrm>
            <a:off x="2213841" y="2313691"/>
            <a:ext cx="949614"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289" name="Line 19"/>
          <p:cNvSpPr>
            <a:spLocks noChangeShapeType="1"/>
          </p:cNvSpPr>
          <p:nvPr/>
        </p:nvSpPr>
        <p:spPr bwMode="auto">
          <a:xfrm>
            <a:off x="2200854" y="2504447"/>
            <a:ext cx="949614"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290" name="Line 20"/>
          <p:cNvSpPr>
            <a:spLocks noChangeShapeType="1"/>
          </p:cNvSpPr>
          <p:nvPr/>
        </p:nvSpPr>
        <p:spPr bwMode="auto">
          <a:xfrm>
            <a:off x="2200854" y="2679820"/>
            <a:ext cx="949614"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291" name="Rectangle 21"/>
          <p:cNvSpPr>
            <a:spLocks noChangeArrowheads="1"/>
          </p:cNvSpPr>
          <p:nvPr/>
        </p:nvSpPr>
        <p:spPr bwMode="auto">
          <a:xfrm>
            <a:off x="2255694" y="1242993"/>
            <a:ext cx="646546" cy="1169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292" name="Rectangle 22"/>
          <p:cNvSpPr>
            <a:spLocks noChangeArrowheads="1"/>
          </p:cNvSpPr>
          <p:nvPr/>
        </p:nvSpPr>
        <p:spPr bwMode="auto">
          <a:xfrm>
            <a:off x="2228274" y="1207612"/>
            <a:ext cx="5354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200" b="1">
                <a:solidFill>
                  <a:srgbClr val="000000"/>
                </a:solidFill>
                <a:latin typeface="Arial" charset="0"/>
                <a:ea typeface="ＭＳ Ｐゴシック" charset="0"/>
                <a:cs typeface="ＭＳ Ｐゴシック" charset="0"/>
              </a:rPr>
              <a:t>Бүтээл</a:t>
            </a:r>
            <a:endParaRPr lang="en-US" baseline="-25000">
              <a:solidFill>
                <a:srgbClr val="000000"/>
              </a:solidFill>
              <a:latin typeface="Arial" charset="0"/>
              <a:ea typeface="ＭＳ Ｐゴシック" charset="0"/>
              <a:cs typeface="ＭＳ Ｐゴシック" charset="0"/>
            </a:endParaRPr>
          </a:p>
        </p:txBody>
      </p:sp>
      <p:sp>
        <p:nvSpPr>
          <p:cNvPr id="54293" name="Freeform 23"/>
          <p:cNvSpPr>
            <a:spLocks/>
          </p:cNvSpPr>
          <p:nvPr/>
        </p:nvSpPr>
        <p:spPr bwMode="auto">
          <a:xfrm>
            <a:off x="2957082" y="1315298"/>
            <a:ext cx="233795" cy="89225"/>
          </a:xfrm>
          <a:custGeom>
            <a:avLst/>
            <a:gdLst>
              <a:gd name="T0" fmla="*/ 408265313 w 162"/>
              <a:gd name="T1" fmla="*/ 146169063 h 58"/>
              <a:gd name="T2" fmla="*/ 0 w 162"/>
              <a:gd name="T3" fmla="*/ 146169063 h 58"/>
              <a:gd name="T4" fmla="*/ 0 w 162"/>
              <a:gd name="T5" fmla="*/ 0 h 58"/>
              <a:gd name="T6" fmla="*/ 408265313 w 162"/>
              <a:gd name="T7" fmla="*/ 146169063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294" name="Freeform 24"/>
          <p:cNvSpPr>
            <a:spLocks/>
          </p:cNvSpPr>
          <p:nvPr/>
        </p:nvSpPr>
        <p:spPr bwMode="auto">
          <a:xfrm>
            <a:off x="2972956" y="1315297"/>
            <a:ext cx="233795" cy="73841"/>
          </a:xfrm>
          <a:custGeom>
            <a:avLst/>
            <a:gdLst>
              <a:gd name="T0" fmla="*/ 408265313 w 162"/>
              <a:gd name="T1" fmla="*/ 120967500 h 48"/>
              <a:gd name="T2" fmla="*/ 0 w 162"/>
              <a:gd name="T3" fmla="*/ 120967500 h 48"/>
              <a:gd name="T4" fmla="*/ 0 w 162"/>
              <a:gd name="T5" fmla="*/ 0 h 48"/>
              <a:gd name="T6" fmla="*/ 0 60000 65536"/>
              <a:gd name="T7" fmla="*/ 0 60000 65536"/>
              <a:gd name="T8" fmla="*/ 0 60000 65536"/>
              <a:gd name="T9" fmla="*/ 0 w 162"/>
              <a:gd name="T10" fmla="*/ 0 h 48"/>
              <a:gd name="T11" fmla="*/ 162 w 162"/>
              <a:gd name="T12" fmla="*/ 48 h 48"/>
            </a:gdLst>
            <a:ahLst/>
            <a:cxnLst>
              <a:cxn ang="T6">
                <a:pos x="T0" y="T1"/>
              </a:cxn>
              <a:cxn ang="T7">
                <a:pos x="T2" y="T3"/>
              </a:cxn>
              <a:cxn ang="T8">
                <a:pos x="T4" y="T5"/>
              </a:cxn>
            </a:cxnLst>
            <a:rect l="T9" t="T10" r="T11" b="T12"/>
            <a:pathLst>
              <a:path w="162" h="48">
                <a:moveTo>
                  <a:pt x="16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295" name="Rectangle 25"/>
          <p:cNvSpPr>
            <a:spLocks noChangeArrowheads="1"/>
          </p:cNvSpPr>
          <p:nvPr/>
        </p:nvSpPr>
        <p:spPr bwMode="auto">
          <a:xfrm>
            <a:off x="2159000" y="1447596"/>
            <a:ext cx="1059296" cy="1169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296" name="Rectangle 26"/>
          <p:cNvSpPr>
            <a:spLocks noChangeArrowheads="1"/>
          </p:cNvSpPr>
          <p:nvPr/>
        </p:nvSpPr>
        <p:spPr bwMode="auto">
          <a:xfrm>
            <a:off x="2229718" y="1426061"/>
            <a:ext cx="73594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Эхний эр, эм</a:t>
            </a:r>
            <a:endParaRPr lang="en-US" sz="1200" baseline="-25000">
              <a:solidFill>
                <a:srgbClr val="000000"/>
              </a:solidFill>
              <a:latin typeface="Arial" charset="0"/>
              <a:ea typeface="ＭＳ Ｐゴシック" charset="0"/>
              <a:cs typeface="ＭＳ Ｐゴシック" charset="0"/>
            </a:endParaRPr>
          </a:p>
        </p:txBody>
      </p:sp>
      <p:sp>
        <p:nvSpPr>
          <p:cNvPr id="54297" name="Rectangle 27"/>
          <p:cNvSpPr>
            <a:spLocks noChangeArrowheads="1"/>
          </p:cNvSpPr>
          <p:nvPr/>
        </p:nvSpPr>
        <p:spPr bwMode="auto">
          <a:xfrm>
            <a:off x="2473615" y="1610663"/>
            <a:ext cx="58564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Эхний гэм</a:t>
            </a:r>
            <a:endParaRPr lang="en-US" sz="1200" baseline="-25000">
              <a:solidFill>
                <a:srgbClr val="000000"/>
              </a:solidFill>
              <a:latin typeface="Arial" charset="0"/>
              <a:ea typeface="ＭＳ Ｐゴシック" charset="0"/>
              <a:cs typeface="ＭＳ Ｐゴシック" charset="0"/>
            </a:endParaRPr>
          </a:p>
        </p:txBody>
      </p:sp>
      <p:sp>
        <p:nvSpPr>
          <p:cNvPr id="54298" name="Rectangle 28"/>
          <p:cNvSpPr>
            <a:spLocks noChangeArrowheads="1"/>
          </p:cNvSpPr>
          <p:nvPr/>
        </p:nvSpPr>
        <p:spPr bwMode="auto">
          <a:xfrm>
            <a:off x="2221057" y="1792190"/>
            <a:ext cx="9786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Эхний сайн мдээ</a:t>
            </a:r>
            <a:endParaRPr lang="en-US" sz="1200" baseline="-25000">
              <a:solidFill>
                <a:srgbClr val="000000"/>
              </a:solidFill>
              <a:latin typeface="Arial" charset="0"/>
              <a:ea typeface="ＭＳ Ｐゴシック" charset="0"/>
              <a:cs typeface="ＭＳ Ｐゴシック" charset="0"/>
            </a:endParaRPr>
          </a:p>
        </p:txBody>
      </p:sp>
      <p:sp>
        <p:nvSpPr>
          <p:cNvPr id="54299" name="Rectangle 29"/>
          <p:cNvSpPr>
            <a:spLocks noChangeArrowheads="1"/>
          </p:cNvSpPr>
          <p:nvPr/>
        </p:nvSpPr>
        <p:spPr bwMode="auto">
          <a:xfrm>
            <a:off x="2395684" y="1976793"/>
            <a:ext cx="81315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Эхний гэр бүл</a:t>
            </a:r>
            <a:endParaRPr lang="en-US" sz="1200" baseline="-25000">
              <a:solidFill>
                <a:srgbClr val="000000"/>
              </a:solidFill>
              <a:latin typeface="Arial" charset="0"/>
              <a:ea typeface="ＭＳ Ｐゴシック" charset="0"/>
              <a:cs typeface="ＭＳ Ｐゴシック" charset="0"/>
            </a:endParaRPr>
          </a:p>
        </p:txBody>
      </p:sp>
      <p:sp>
        <p:nvSpPr>
          <p:cNvPr id="54300" name="Rectangle 30"/>
          <p:cNvSpPr>
            <a:spLocks noChangeArrowheads="1"/>
          </p:cNvSpPr>
          <p:nvPr/>
        </p:nvSpPr>
        <p:spPr bwMode="auto">
          <a:xfrm>
            <a:off x="2385581" y="2167550"/>
            <a:ext cx="77725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Эхний аллага</a:t>
            </a:r>
            <a:endParaRPr lang="en-US" sz="1200" baseline="-25000">
              <a:solidFill>
                <a:srgbClr val="000000"/>
              </a:solidFill>
              <a:latin typeface="Arial" charset="0"/>
              <a:ea typeface="ＭＳ Ｐゴシック" charset="0"/>
              <a:cs typeface="ＭＳ Ｐゴシック" charset="0"/>
            </a:endParaRPr>
          </a:p>
        </p:txBody>
      </p:sp>
      <p:sp>
        <p:nvSpPr>
          <p:cNvPr id="54301" name="Rectangle 31"/>
          <p:cNvSpPr>
            <a:spLocks noChangeArrowheads="1"/>
          </p:cNvSpPr>
          <p:nvPr/>
        </p:nvSpPr>
        <p:spPr bwMode="auto">
          <a:xfrm>
            <a:off x="2278785" y="2361382"/>
            <a:ext cx="71098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Үер</a:t>
            </a:r>
            <a:r>
              <a:rPr lang="en-US" sz="900" b="1">
                <a:solidFill>
                  <a:srgbClr val="000000"/>
                </a:solidFill>
                <a:latin typeface="Arial" charset="0"/>
                <a:ea typeface="ＭＳ Ｐゴシック" charset="0"/>
                <a:cs typeface="ＭＳ Ｐゴシック" charset="0"/>
              </a:rPr>
              <a:t>/</a:t>
            </a:r>
            <a:r>
              <a:rPr lang="mn-MN" sz="900" b="1">
                <a:solidFill>
                  <a:srgbClr val="000000"/>
                </a:solidFill>
                <a:latin typeface="Arial" charset="0"/>
                <a:ea typeface="ＭＳ Ｐゴシック" charset="0"/>
                <a:cs typeface="ＭＳ Ｐゴシック" charset="0"/>
              </a:rPr>
              <a:t>Солонго</a:t>
            </a:r>
            <a:endParaRPr lang="en-US" sz="1200" baseline="-25000">
              <a:solidFill>
                <a:srgbClr val="000000"/>
              </a:solidFill>
              <a:latin typeface="Arial" charset="0"/>
              <a:ea typeface="ＭＳ Ｐゴシック" charset="0"/>
              <a:cs typeface="ＭＳ Ｐゴシック" charset="0"/>
            </a:endParaRPr>
          </a:p>
        </p:txBody>
      </p:sp>
      <p:sp>
        <p:nvSpPr>
          <p:cNvPr id="54302" name="Rectangle 32"/>
          <p:cNvSpPr>
            <a:spLocks noChangeArrowheads="1"/>
          </p:cNvSpPr>
          <p:nvPr/>
        </p:nvSpPr>
        <p:spPr bwMode="auto">
          <a:xfrm>
            <a:off x="2531341" y="2564446"/>
            <a:ext cx="4146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Цамхаг</a:t>
            </a:r>
            <a:endParaRPr lang="en-US" sz="1200" baseline="-25000">
              <a:solidFill>
                <a:srgbClr val="000000"/>
              </a:solidFill>
              <a:latin typeface="Arial" charset="0"/>
              <a:ea typeface="ＭＳ Ｐゴシック" charset="0"/>
              <a:cs typeface="ＭＳ Ｐゴシック" charset="0"/>
            </a:endParaRPr>
          </a:p>
        </p:txBody>
      </p:sp>
      <p:sp>
        <p:nvSpPr>
          <p:cNvPr id="54303" name="AutoShape 33"/>
          <p:cNvSpPr>
            <a:spLocks noChangeArrowheads="1"/>
          </p:cNvSpPr>
          <p:nvPr/>
        </p:nvSpPr>
        <p:spPr bwMode="auto">
          <a:xfrm>
            <a:off x="2131582" y="4558158"/>
            <a:ext cx="839932" cy="469199"/>
          </a:xfrm>
          <a:prstGeom prst="roundRect">
            <a:avLst>
              <a:gd name="adj" fmla="val 21806"/>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04" name="Rectangle 34"/>
          <p:cNvSpPr>
            <a:spLocks noChangeArrowheads="1"/>
          </p:cNvSpPr>
          <p:nvPr/>
        </p:nvSpPr>
        <p:spPr bwMode="auto">
          <a:xfrm>
            <a:off x="2131580" y="4791989"/>
            <a:ext cx="785091" cy="470737"/>
          </a:xfrm>
          <a:prstGeom prst="rect">
            <a:avLst/>
          </a:prstGeom>
          <a:solidFill>
            <a:srgbClr val="FFFFFF"/>
          </a:solidFill>
          <a:ln w="15875">
            <a:solidFill>
              <a:srgbClr val="FFFFFF"/>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05" name="Rectangle 35"/>
          <p:cNvSpPr>
            <a:spLocks noChangeArrowheads="1"/>
          </p:cNvSpPr>
          <p:nvPr/>
        </p:nvSpPr>
        <p:spPr bwMode="auto">
          <a:xfrm>
            <a:off x="2131580" y="4791987"/>
            <a:ext cx="1101147" cy="543040"/>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06" name="Line 36"/>
          <p:cNvSpPr>
            <a:spLocks noChangeShapeType="1"/>
          </p:cNvSpPr>
          <p:nvPr/>
        </p:nvSpPr>
        <p:spPr bwMode="auto">
          <a:xfrm>
            <a:off x="2146012" y="4804296"/>
            <a:ext cx="825500" cy="153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07" name="Freeform 37"/>
          <p:cNvSpPr>
            <a:spLocks/>
          </p:cNvSpPr>
          <p:nvPr/>
        </p:nvSpPr>
        <p:spPr bwMode="auto">
          <a:xfrm>
            <a:off x="2957082" y="4704301"/>
            <a:ext cx="233795" cy="103071"/>
          </a:xfrm>
          <a:custGeom>
            <a:avLst/>
            <a:gdLst>
              <a:gd name="T0" fmla="*/ 408265313 w 162"/>
              <a:gd name="T1" fmla="*/ 168852056 h 67"/>
              <a:gd name="T2" fmla="*/ 0 w 162"/>
              <a:gd name="T3" fmla="*/ 168852056 h 67"/>
              <a:gd name="T4" fmla="*/ 0 w 162"/>
              <a:gd name="T5" fmla="*/ 0 h 67"/>
              <a:gd name="T6" fmla="*/ 408265313 w 162"/>
              <a:gd name="T7" fmla="*/ 168852056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08" name="Freeform 38"/>
          <p:cNvSpPr>
            <a:spLocks/>
          </p:cNvSpPr>
          <p:nvPr/>
        </p:nvSpPr>
        <p:spPr bwMode="auto">
          <a:xfrm>
            <a:off x="2972956" y="4690457"/>
            <a:ext cx="233795" cy="101532"/>
          </a:xfrm>
          <a:custGeom>
            <a:avLst/>
            <a:gdLst>
              <a:gd name="T0" fmla="*/ 408265313 w 162"/>
              <a:gd name="T1" fmla="*/ 166330313 h 66"/>
              <a:gd name="T2" fmla="*/ 0 w 162"/>
              <a:gd name="T3" fmla="*/ 166330313 h 66"/>
              <a:gd name="T4" fmla="*/ 0 w 162"/>
              <a:gd name="T5" fmla="*/ 0 h 66"/>
              <a:gd name="T6" fmla="*/ 0 60000 65536"/>
              <a:gd name="T7" fmla="*/ 0 60000 65536"/>
              <a:gd name="T8" fmla="*/ 0 60000 65536"/>
              <a:gd name="T9" fmla="*/ 0 w 162"/>
              <a:gd name="T10" fmla="*/ 0 h 66"/>
              <a:gd name="T11" fmla="*/ 162 w 162"/>
              <a:gd name="T12" fmla="*/ 66 h 66"/>
            </a:gdLst>
            <a:ahLst/>
            <a:cxnLst>
              <a:cxn ang="T6">
                <a:pos x="T0" y="T1"/>
              </a:cxn>
              <a:cxn ang="T7">
                <a:pos x="T2" y="T3"/>
              </a:cxn>
              <a:cxn ang="T8">
                <a:pos x="T4" y="T5"/>
              </a:cxn>
            </a:cxnLst>
            <a:rect l="T9" t="T10" r="T11" b="T12"/>
            <a:pathLst>
              <a:path w="162" h="66">
                <a:moveTo>
                  <a:pt x="162" y="66"/>
                </a:moveTo>
                <a:lnTo>
                  <a:pt x="0" y="66"/>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09" name="Line 39"/>
          <p:cNvSpPr>
            <a:spLocks noChangeShapeType="1"/>
          </p:cNvSpPr>
          <p:nvPr/>
        </p:nvSpPr>
        <p:spPr bwMode="auto">
          <a:xfrm>
            <a:off x="2200854" y="5011971"/>
            <a:ext cx="949614"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10" name="Line 40"/>
          <p:cNvSpPr>
            <a:spLocks noChangeShapeType="1"/>
          </p:cNvSpPr>
          <p:nvPr/>
        </p:nvSpPr>
        <p:spPr bwMode="auto">
          <a:xfrm>
            <a:off x="2200854" y="5231958"/>
            <a:ext cx="949614"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11" name="Rectangle 41"/>
          <p:cNvSpPr>
            <a:spLocks noChangeArrowheads="1"/>
          </p:cNvSpPr>
          <p:nvPr/>
        </p:nvSpPr>
        <p:spPr bwMode="auto">
          <a:xfrm>
            <a:off x="2323525" y="4601229"/>
            <a:ext cx="564284" cy="1476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12" name="Rectangle 42"/>
          <p:cNvSpPr>
            <a:spLocks noChangeArrowheads="1"/>
          </p:cNvSpPr>
          <p:nvPr/>
        </p:nvSpPr>
        <p:spPr bwMode="auto">
          <a:xfrm>
            <a:off x="2324967" y="4561232"/>
            <a:ext cx="5770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200" b="1">
                <a:solidFill>
                  <a:srgbClr val="000000"/>
                </a:solidFill>
                <a:latin typeface="Arial" charset="0"/>
                <a:ea typeface="ＭＳ Ｐゴシック" charset="0"/>
                <a:cs typeface="ＭＳ Ｐゴシック" charset="0"/>
              </a:rPr>
              <a:t>ИОСЕФ</a:t>
            </a:r>
            <a:endParaRPr lang="en-US" baseline="-25000">
              <a:solidFill>
                <a:srgbClr val="000000"/>
              </a:solidFill>
              <a:latin typeface="Arial" charset="0"/>
              <a:ea typeface="ＭＳ Ｐゴシック" charset="0"/>
              <a:cs typeface="ＭＳ Ｐゴシック" charset="0"/>
            </a:endParaRPr>
          </a:p>
        </p:txBody>
      </p:sp>
      <p:sp>
        <p:nvSpPr>
          <p:cNvPr id="54313" name="Rectangle 43"/>
          <p:cNvSpPr>
            <a:spLocks noChangeArrowheads="1"/>
          </p:cNvSpPr>
          <p:nvPr/>
        </p:nvSpPr>
        <p:spPr bwMode="auto">
          <a:xfrm>
            <a:off x="2362489" y="4868906"/>
            <a:ext cx="57127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Боолчлол</a:t>
            </a:r>
            <a:endParaRPr lang="en-US" sz="1200" baseline="-25000">
              <a:solidFill>
                <a:srgbClr val="000000"/>
              </a:solidFill>
              <a:latin typeface="Arial" charset="0"/>
              <a:ea typeface="ＭＳ Ｐゴシック" charset="0"/>
              <a:cs typeface="ＭＳ Ｐゴシック" charset="0"/>
            </a:endParaRPr>
          </a:p>
        </p:txBody>
      </p:sp>
      <p:sp>
        <p:nvSpPr>
          <p:cNvPr id="54314" name="Rectangle 44"/>
          <p:cNvSpPr>
            <a:spLocks noChangeArrowheads="1"/>
          </p:cNvSpPr>
          <p:nvPr/>
        </p:nvSpPr>
        <p:spPr bwMode="auto">
          <a:xfrm>
            <a:off x="2548660" y="5085814"/>
            <a:ext cx="19256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900" b="1">
                <a:solidFill>
                  <a:srgbClr val="000000"/>
                </a:solidFill>
                <a:latin typeface="Arial" charset="0"/>
                <a:ea typeface="ＭＳ Ｐゴシック" charset="0"/>
                <a:cs typeface="ＭＳ Ｐゴシック" charset="0"/>
              </a:rPr>
              <a:t>430</a:t>
            </a:r>
            <a:endParaRPr lang="en-US" sz="1200" baseline="-25000">
              <a:solidFill>
                <a:srgbClr val="000000"/>
              </a:solidFill>
              <a:latin typeface="Arial" charset="0"/>
              <a:ea typeface="ＭＳ Ｐゴシック" charset="0"/>
              <a:cs typeface="ＭＳ Ｐゴシック" charset="0"/>
            </a:endParaRPr>
          </a:p>
        </p:txBody>
      </p:sp>
      <p:sp>
        <p:nvSpPr>
          <p:cNvPr id="54315" name="Line 45"/>
          <p:cNvSpPr>
            <a:spLocks noChangeShapeType="1"/>
          </p:cNvSpPr>
          <p:nvPr/>
        </p:nvSpPr>
        <p:spPr bwMode="auto">
          <a:xfrm>
            <a:off x="2159000" y="6274965"/>
            <a:ext cx="1046307"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16" name="AutoShape 46"/>
          <p:cNvSpPr>
            <a:spLocks noChangeArrowheads="1"/>
          </p:cNvSpPr>
          <p:nvPr/>
        </p:nvSpPr>
        <p:spPr bwMode="auto">
          <a:xfrm>
            <a:off x="2146012" y="5541165"/>
            <a:ext cx="825500" cy="424587"/>
          </a:xfrm>
          <a:prstGeom prst="roundRect">
            <a:avLst>
              <a:gd name="adj" fmla="val 2409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17" name="Rectangle 47"/>
          <p:cNvSpPr>
            <a:spLocks noChangeArrowheads="1"/>
          </p:cNvSpPr>
          <p:nvPr/>
        </p:nvSpPr>
        <p:spPr bwMode="auto">
          <a:xfrm>
            <a:off x="2146014" y="5761151"/>
            <a:ext cx="770659" cy="410741"/>
          </a:xfrm>
          <a:prstGeom prst="rect">
            <a:avLst/>
          </a:prstGeom>
          <a:solidFill>
            <a:srgbClr val="FFFFFF"/>
          </a:solidFill>
          <a:ln w="15875">
            <a:solidFill>
              <a:srgbClr val="FFFFFF"/>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18" name="Rectangle 48"/>
          <p:cNvSpPr>
            <a:spLocks noChangeArrowheads="1"/>
          </p:cNvSpPr>
          <p:nvPr/>
        </p:nvSpPr>
        <p:spPr bwMode="auto">
          <a:xfrm>
            <a:off x="2146013" y="5761154"/>
            <a:ext cx="1086716" cy="1290681"/>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19" name="Line 49"/>
          <p:cNvSpPr>
            <a:spLocks noChangeShapeType="1"/>
          </p:cNvSpPr>
          <p:nvPr/>
        </p:nvSpPr>
        <p:spPr bwMode="auto">
          <a:xfrm>
            <a:off x="2159002" y="5761154"/>
            <a:ext cx="825500" cy="1537"/>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20" name="Freeform 50"/>
          <p:cNvSpPr>
            <a:spLocks/>
          </p:cNvSpPr>
          <p:nvPr/>
        </p:nvSpPr>
        <p:spPr bwMode="auto">
          <a:xfrm>
            <a:off x="2957082" y="5673465"/>
            <a:ext cx="233795" cy="87687"/>
          </a:xfrm>
          <a:custGeom>
            <a:avLst/>
            <a:gdLst>
              <a:gd name="T0" fmla="*/ 408265313 w 162"/>
              <a:gd name="T1" fmla="*/ 143650494 h 57"/>
              <a:gd name="T2" fmla="*/ 0 w 162"/>
              <a:gd name="T3" fmla="*/ 143650494 h 57"/>
              <a:gd name="T4" fmla="*/ 0 w 162"/>
              <a:gd name="T5" fmla="*/ 0 h 57"/>
              <a:gd name="T6" fmla="*/ 408265313 w 162"/>
              <a:gd name="T7" fmla="*/ 143650494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21" name="Freeform 51"/>
          <p:cNvSpPr>
            <a:spLocks/>
          </p:cNvSpPr>
          <p:nvPr/>
        </p:nvSpPr>
        <p:spPr bwMode="auto">
          <a:xfrm>
            <a:off x="2974399" y="5673465"/>
            <a:ext cx="220806" cy="87687"/>
          </a:xfrm>
          <a:custGeom>
            <a:avLst/>
            <a:gdLst>
              <a:gd name="T0" fmla="*/ 385582319 w 153"/>
              <a:gd name="T1" fmla="*/ 143650494 h 57"/>
              <a:gd name="T2" fmla="*/ 0 w 153"/>
              <a:gd name="T3" fmla="*/ 143650494 h 57"/>
              <a:gd name="T4" fmla="*/ 0 w 153"/>
              <a:gd name="T5" fmla="*/ 0 h 57"/>
              <a:gd name="T6" fmla="*/ 0 60000 65536"/>
              <a:gd name="T7" fmla="*/ 0 60000 65536"/>
              <a:gd name="T8" fmla="*/ 0 60000 65536"/>
              <a:gd name="T9" fmla="*/ 0 w 153"/>
              <a:gd name="T10" fmla="*/ 0 h 57"/>
              <a:gd name="T11" fmla="*/ 153 w 153"/>
              <a:gd name="T12" fmla="*/ 57 h 57"/>
            </a:gdLst>
            <a:ahLst/>
            <a:cxnLst>
              <a:cxn ang="T6">
                <a:pos x="T0" y="T1"/>
              </a:cxn>
              <a:cxn ang="T7">
                <a:pos x="T2" y="T3"/>
              </a:cxn>
              <a:cxn ang="T8">
                <a:pos x="T4" y="T5"/>
              </a:cxn>
            </a:cxnLst>
            <a:rect l="T9" t="T10" r="T11" b="T12"/>
            <a:pathLst>
              <a:path w="153" h="57">
                <a:moveTo>
                  <a:pt x="153"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22" name="Line 52"/>
          <p:cNvSpPr>
            <a:spLocks noChangeShapeType="1"/>
          </p:cNvSpPr>
          <p:nvPr/>
        </p:nvSpPr>
        <p:spPr bwMode="auto">
          <a:xfrm>
            <a:off x="2213841" y="5951909"/>
            <a:ext cx="936626"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23" name="Line 53"/>
          <p:cNvSpPr>
            <a:spLocks noChangeShapeType="1"/>
          </p:cNvSpPr>
          <p:nvPr/>
        </p:nvSpPr>
        <p:spPr bwMode="auto">
          <a:xfrm>
            <a:off x="2213841" y="6156509"/>
            <a:ext cx="936626"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24" name="Line 54"/>
          <p:cNvSpPr>
            <a:spLocks noChangeShapeType="1"/>
          </p:cNvSpPr>
          <p:nvPr/>
        </p:nvSpPr>
        <p:spPr bwMode="auto">
          <a:xfrm>
            <a:off x="2213841" y="6362649"/>
            <a:ext cx="936626"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25" name="Line 55"/>
          <p:cNvSpPr>
            <a:spLocks noChangeShapeType="1"/>
          </p:cNvSpPr>
          <p:nvPr/>
        </p:nvSpPr>
        <p:spPr bwMode="auto">
          <a:xfrm>
            <a:off x="2213841" y="6567253"/>
            <a:ext cx="936626"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26" name="Line 56"/>
          <p:cNvSpPr>
            <a:spLocks noChangeShapeType="1"/>
          </p:cNvSpPr>
          <p:nvPr/>
        </p:nvSpPr>
        <p:spPr bwMode="auto">
          <a:xfrm>
            <a:off x="2228273" y="6773393"/>
            <a:ext cx="935182"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27" name="Rectangle 57"/>
          <p:cNvSpPr>
            <a:spLocks noChangeArrowheads="1"/>
          </p:cNvSpPr>
          <p:nvPr/>
        </p:nvSpPr>
        <p:spPr bwMode="auto">
          <a:xfrm>
            <a:off x="2392797" y="5570395"/>
            <a:ext cx="440171" cy="146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28" name="Rectangle 58"/>
          <p:cNvSpPr>
            <a:spLocks noChangeArrowheads="1"/>
          </p:cNvSpPr>
          <p:nvPr/>
        </p:nvSpPr>
        <p:spPr bwMode="auto">
          <a:xfrm>
            <a:off x="2326409" y="5553474"/>
            <a:ext cx="5558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MOSES</a:t>
            </a:r>
            <a:endParaRPr lang="en-US" baseline="-25000">
              <a:solidFill>
                <a:srgbClr val="000000"/>
              </a:solidFill>
              <a:latin typeface="Arial" charset="0"/>
              <a:ea typeface="ＭＳ Ｐゴシック" charset="0"/>
              <a:cs typeface="ＭＳ Ｐゴシック" charset="0"/>
            </a:endParaRPr>
          </a:p>
        </p:txBody>
      </p:sp>
      <p:sp>
        <p:nvSpPr>
          <p:cNvPr id="54329" name="Rectangle 59"/>
          <p:cNvSpPr>
            <a:spLocks noChangeArrowheads="1"/>
          </p:cNvSpPr>
          <p:nvPr/>
        </p:nvSpPr>
        <p:spPr bwMode="auto">
          <a:xfrm>
            <a:off x="2489489" y="5994983"/>
            <a:ext cx="522432" cy="132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30" name="Rectangle 60"/>
          <p:cNvSpPr>
            <a:spLocks noChangeArrowheads="1"/>
          </p:cNvSpPr>
          <p:nvPr/>
        </p:nvSpPr>
        <p:spPr bwMode="auto">
          <a:xfrm>
            <a:off x="2537114" y="6014982"/>
            <a:ext cx="35915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Синай</a:t>
            </a:r>
            <a:endParaRPr lang="en-US" sz="1200" baseline="-25000">
              <a:solidFill>
                <a:srgbClr val="000000"/>
              </a:solidFill>
              <a:latin typeface="Arial" charset="0"/>
              <a:ea typeface="ＭＳ Ｐゴシック" charset="0"/>
              <a:cs typeface="ＭＳ Ｐゴシック" charset="0"/>
            </a:endParaRPr>
          </a:p>
        </p:txBody>
      </p:sp>
      <p:sp>
        <p:nvSpPr>
          <p:cNvPr id="54331" name="Rectangle 61"/>
          <p:cNvSpPr>
            <a:spLocks noChangeArrowheads="1"/>
          </p:cNvSpPr>
          <p:nvPr/>
        </p:nvSpPr>
        <p:spPr bwMode="auto">
          <a:xfrm>
            <a:off x="2407228" y="6201123"/>
            <a:ext cx="604694" cy="132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32" name="Rectangle 62"/>
          <p:cNvSpPr>
            <a:spLocks noChangeArrowheads="1"/>
          </p:cNvSpPr>
          <p:nvPr/>
        </p:nvSpPr>
        <p:spPr bwMode="auto">
          <a:xfrm>
            <a:off x="2450523" y="6214969"/>
            <a:ext cx="44250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Ё</a:t>
            </a:r>
            <a:r>
              <a:rPr lang="en-US" sz="900" b="1">
                <a:solidFill>
                  <a:srgbClr val="000000"/>
                </a:solidFill>
                <a:latin typeface="Arial" charset="0"/>
                <a:ea typeface="ＭＳ Ｐゴシック" charset="0"/>
                <a:cs typeface="ＭＳ Ｐゴシック" charset="0"/>
              </a:rPr>
              <a:t> -</a:t>
            </a:r>
            <a:r>
              <a:rPr lang="mn-MN" sz="900" b="1">
                <a:solidFill>
                  <a:srgbClr val="000000"/>
                </a:solidFill>
                <a:latin typeface="Arial" charset="0"/>
                <a:ea typeface="ＭＳ Ｐゴシック" charset="0"/>
                <a:cs typeface="ＭＳ Ｐゴシック" charset="0"/>
              </a:rPr>
              <a:t> И</a:t>
            </a:r>
            <a:r>
              <a:rPr lang="en-US" sz="900" b="1">
                <a:solidFill>
                  <a:srgbClr val="000000"/>
                </a:solidFill>
                <a:latin typeface="Arial" charset="0"/>
                <a:ea typeface="ＭＳ Ｐゴシック" charset="0"/>
                <a:cs typeface="ＭＳ Ｐゴシック" charset="0"/>
              </a:rPr>
              <a:t> - </a:t>
            </a:r>
            <a:r>
              <a:rPr lang="mn-MN" sz="900" b="1">
                <a:solidFill>
                  <a:srgbClr val="000000"/>
                </a:solidFill>
                <a:latin typeface="Arial" charset="0"/>
                <a:ea typeface="ＭＳ Ｐゴシック" charset="0"/>
                <a:cs typeface="ＭＳ Ｐゴシック" charset="0"/>
              </a:rPr>
              <a:t>Ё</a:t>
            </a:r>
            <a:endParaRPr lang="en-US" sz="1200" baseline="-25000">
              <a:solidFill>
                <a:srgbClr val="000000"/>
              </a:solidFill>
              <a:latin typeface="Arial" charset="0"/>
              <a:ea typeface="ＭＳ Ｐゴシック" charset="0"/>
              <a:cs typeface="ＭＳ Ｐゴシック" charset="0"/>
            </a:endParaRPr>
          </a:p>
        </p:txBody>
      </p:sp>
      <p:sp>
        <p:nvSpPr>
          <p:cNvPr id="54333" name="Rectangle 63"/>
          <p:cNvSpPr>
            <a:spLocks noChangeArrowheads="1"/>
          </p:cNvSpPr>
          <p:nvPr/>
        </p:nvSpPr>
        <p:spPr bwMode="auto">
          <a:xfrm>
            <a:off x="2228274" y="6405723"/>
            <a:ext cx="922194" cy="132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34" name="Rectangle 64"/>
          <p:cNvSpPr>
            <a:spLocks noChangeArrowheads="1"/>
          </p:cNvSpPr>
          <p:nvPr/>
        </p:nvSpPr>
        <p:spPr bwMode="auto">
          <a:xfrm>
            <a:off x="2265796" y="6419572"/>
            <a:ext cx="82899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900" b="1">
                <a:solidFill>
                  <a:srgbClr val="000000"/>
                </a:solidFill>
                <a:latin typeface="Arial" charset="0"/>
                <a:ea typeface="ＭＳ Ｐゴシック" charset="0"/>
                <a:cs typeface="ＭＳ Ｐゴシック" charset="0"/>
              </a:rPr>
              <a:t>Ka</a:t>
            </a:r>
            <a:r>
              <a:rPr lang="mn-MN" sz="900" b="1">
                <a:solidFill>
                  <a:srgbClr val="000000"/>
                </a:solidFill>
                <a:latin typeface="Arial" charset="0"/>
                <a:ea typeface="ＭＳ Ｐゴシック" charset="0"/>
                <a:cs typeface="ＭＳ Ｐゴシック" charset="0"/>
              </a:rPr>
              <a:t>деш Барнеа</a:t>
            </a:r>
            <a:endParaRPr lang="en-US" sz="1200" baseline="-25000">
              <a:solidFill>
                <a:srgbClr val="000000"/>
              </a:solidFill>
              <a:latin typeface="Arial" charset="0"/>
              <a:ea typeface="ＭＳ Ｐゴシック" charset="0"/>
              <a:cs typeface="ＭＳ Ｐゴシック" charset="0"/>
            </a:endParaRPr>
          </a:p>
        </p:txBody>
      </p:sp>
      <p:sp>
        <p:nvSpPr>
          <p:cNvPr id="54335" name="Rectangle 65"/>
          <p:cNvSpPr>
            <a:spLocks noChangeArrowheads="1"/>
          </p:cNvSpPr>
          <p:nvPr/>
        </p:nvSpPr>
        <p:spPr bwMode="auto">
          <a:xfrm>
            <a:off x="2558762" y="6611863"/>
            <a:ext cx="288636" cy="132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36" name="Rectangle 66"/>
          <p:cNvSpPr>
            <a:spLocks noChangeArrowheads="1"/>
          </p:cNvSpPr>
          <p:nvPr/>
        </p:nvSpPr>
        <p:spPr bwMode="auto">
          <a:xfrm>
            <a:off x="2596285" y="6631865"/>
            <a:ext cx="1283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900" b="1">
                <a:solidFill>
                  <a:srgbClr val="000000"/>
                </a:solidFill>
                <a:latin typeface="Arial" charset="0"/>
                <a:ea typeface="ＭＳ Ｐゴシック" charset="0"/>
                <a:cs typeface="ＭＳ Ｐゴシック" charset="0"/>
              </a:rPr>
              <a:t>40</a:t>
            </a:r>
            <a:endParaRPr lang="en-US" sz="1200" baseline="-25000">
              <a:solidFill>
                <a:srgbClr val="000000"/>
              </a:solidFill>
              <a:latin typeface="Arial" charset="0"/>
              <a:ea typeface="ＭＳ Ｐゴシック" charset="0"/>
              <a:cs typeface="ＭＳ Ｐゴシック" charset="0"/>
            </a:endParaRPr>
          </a:p>
        </p:txBody>
      </p:sp>
      <p:sp>
        <p:nvSpPr>
          <p:cNvPr id="54337" name="Rectangle 67"/>
          <p:cNvSpPr>
            <a:spLocks noChangeArrowheads="1"/>
          </p:cNvSpPr>
          <p:nvPr/>
        </p:nvSpPr>
        <p:spPr bwMode="auto">
          <a:xfrm>
            <a:off x="2337956" y="6816465"/>
            <a:ext cx="728807" cy="132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38" name="Rectangle 68"/>
          <p:cNvSpPr>
            <a:spLocks noChangeArrowheads="1"/>
          </p:cNvSpPr>
          <p:nvPr/>
        </p:nvSpPr>
        <p:spPr bwMode="auto">
          <a:xfrm>
            <a:off x="2382696" y="6830313"/>
            <a:ext cx="58209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900" b="1">
                <a:solidFill>
                  <a:srgbClr val="000000"/>
                </a:solidFill>
                <a:latin typeface="Arial" charset="0"/>
                <a:ea typeface="ＭＳ Ｐゴシック" charset="0"/>
                <a:cs typeface="ＭＳ Ｐゴシック" charset="0"/>
              </a:rPr>
              <a:t>5 </a:t>
            </a:r>
            <a:r>
              <a:rPr lang="mn-MN" sz="900" b="1">
                <a:solidFill>
                  <a:srgbClr val="000000"/>
                </a:solidFill>
                <a:latin typeface="Arial" charset="0"/>
                <a:ea typeface="ＭＳ Ｐゴシック" charset="0"/>
                <a:cs typeface="ＭＳ Ｐゴシック" charset="0"/>
              </a:rPr>
              <a:t>айлдвар</a:t>
            </a:r>
            <a:endParaRPr lang="en-US" sz="1200" baseline="-25000">
              <a:solidFill>
                <a:srgbClr val="000000"/>
              </a:solidFill>
              <a:latin typeface="Arial" charset="0"/>
              <a:ea typeface="ＭＳ Ｐゴシック" charset="0"/>
              <a:cs typeface="ＭＳ Ｐゴシック" charset="0"/>
            </a:endParaRPr>
          </a:p>
        </p:txBody>
      </p:sp>
      <p:sp>
        <p:nvSpPr>
          <p:cNvPr id="54339" name="Line 69"/>
          <p:cNvSpPr>
            <a:spLocks noChangeShapeType="1"/>
          </p:cNvSpPr>
          <p:nvPr/>
        </p:nvSpPr>
        <p:spPr bwMode="auto">
          <a:xfrm>
            <a:off x="2200854" y="6977992"/>
            <a:ext cx="949614"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40" name="Rectangle 70"/>
          <p:cNvSpPr>
            <a:spLocks noChangeArrowheads="1"/>
          </p:cNvSpPr>
          <p:nvPr/>
        </p:nvSpPr>
        <p:spPr bwMode="auto">
          <a:xfrm>
            <a:off x="2475059" y="5790380"/>
            <a:ext cx="482023" cy="132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41" name="Rectangle 71"/>
          <p:cNvSpPr>
            <a:spLocks noChangeArrowheads="1"/>
          </p:cNvSpPr>
          <p:nvPr/>
        </p:nvSpPr>
        <p:spPr bwMode="auto">
          <a:xfrm>
            <a:off x="2310537" y="5805766"/>
            <a:ext cx="85277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Егип.гарсан нь</a:t>
            </a:r>
            <a:endParaRPr lang="en-US" sz="1400" baseline="-25000">
              <a:solidFill>
                <a:srgbClr val="000000"/>
              </a:solidFill>
              <a:latin typeface="Arial" charset="0"/>
              <a:ea typeface="ＭＳ Ｐゴシック" charset="0"/>
              <a:cs typeface="ＭＳ Ｐゴシック" charset="0"/>
            </a:endParaRPr>
          </a:p>
        </p:txBody>
      </p:sp>
      <p:sp>
        <p:nvSpPr>
          <p:cNvPr id="54342" name="Rectangle 72"/>
          <p:cNvSpPr>
            <a:spLocks noChangeArrowheads="1"/>
          </p:cNvSpPr>
          <p:nvPr/>
        </p:nvSpPr>
        <p:spPr bwMode="auto">
          <a:xfrm>
            <a:off x="4732194" y="5731923"/>
            <a:ext cx="564284" cy="1169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43" name="Rectangle 73"/>
          <p:cNvSpPr>
            <a:spLocks noChangeArrowheads="1"/>
          </p:cNvSpPr>
          <p:nvPr/>
        </p:nvSpPr>
        <p:spPr bwMode="auto">
          <a:xfrm>
            <a:off x="4690342" y="5699620"/>
            <a:ext cx="70703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Чимээгүй үе</a:t>
            </a:r>
            <a:endParaRPr lang="en-US" sz="1400" baseline="-25000">
              <a:solidFill>
                <a:srgbClr val="000000"/>
              </a:solidFill>
              <a:latin typeface="Arial" charset="0"/>
              <a:ea typeface="ＭＳ Ｐゴシック" charset="0"/>
              <a:cs typeface="ＭＳ Ｐゴシック" charset="0"/>
            </a:endParaRPr>
          </a:p>
        </p:txBody>
      </p:sp>
      <p:sp>
        <p:nvSpPr>
          <p:cNvPr id="54344" name="AutoShape 74"/>
          <p:cNvSpPr>
            <a:spLocks noChangeArrowheads="1"/>
          </p:cNvSpPr>
          <p:nvPr/>
        </p:nvSpPr>
        <p:spPr bwMode="auto">
          <a:xfrm>
            <a:off x="4540251" y="5687312"/>
            <a:ext cx="838489" cy="381513"/>
          </a:xfrm>
          <a:prstGeom prst="roundRect">
            <a:avLst>
              <a:gd name="adj" fmla="val 26815"/>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45" name="Rectangle 75"/>
          <p:cNvSpPr>
            <a:spLocks noChangeArrowheads="1"/>
          </p:cNvSpPr>
          <p:nvPr/>
        </p:nvSpPr>
        <p:spPr bwMode="auto">
          <a:xfrm>
            <a:off x="4540252" y="5878069"/>
            <a:ext cx="798080" cy="366129"/>
          </a:xfrm>
          <a:prstGeom prst="rect">
            <a:avLst/>
          </a:prstGeom>
          <a:solidFill>
            <a:srgbClr val="FFFFFF"/>
          </a:solidFill>
          <a:ln w="15875">
            <a:solidFill>
              <a:srgbClr val="FFFFFF"/>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46" name="Rectangle 76"/>
          <p:cNvSpPr>
            <a:spLocks noChangeArrowheads="1"/>
          </p:cNvSpPr>
          <p:nvPr/>
        </p:nvSpPr>
        <p:spPr bwMode="auto">
          <a:xfrm>
            <a:off x="4540252" y="5878067"/>
            <a:ext cx="1114136" cy="426125"/>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47" name="Line 77"/>
          <p:cNvSpPr>
            <a:spLocks noChangeShapeType="1"/>
          </p:cNvSpPr>
          <p:nvPr/>
        </p:nvSpPr>
        <p:spPr bwMode="auto">
          <a:xfrm>
            <a:off x="4553241" y="5890376"/>
            <a:ext cx="839932" cy="153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48" name="Freeform 78"/>
          <p:cNvSpPr>
            <a:spLocks/>
          </p:cNvSpPr>
          <p:nvPr/>
        </p:nvSpPr>
        <p:spPr bwMode="auto">
          <a:xfrm>
            <a:off x="5378741" y="5804228"/>
            <a:ext cx="233795" cy="89225"/>
          </a:xfrm>
          <a:custGeom>
            <a:avLst/>
            <a:gdLst>
              <a:gd name="T0" fmla="*/ 408265313 w 162"/>
              <a:gd name="T1" fmla="*/ 146169063 h 58"/>
              <a:gd name="T2" fmla="*/ 0 w 162"/>
              <a:gd name="T3" fmla="*/ 146169063 h 58"/>
              <a:gd name="T4" fmla="*/ 0 w 162"/>
              <a:gd name="T5" fmla="*/ 0 h 58"/>
              <a:gd name="T6" fmla="*/ 408265313 w 162"/>
              <a:gd name="T7" fmla="*/ 146169063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49" name="Freeform 79"/>
          <p:cNvSpPr>
            <a:spLocks/>
          </p:cNvSpPr>
          <p:nvPr/>
        </p:nvSpPr>
        <p:spPr bwMode="auto">
          <a:xfrm>
            <a:off x="5377297" y="5790381"/>
            <a:ext cx="233795" cy="87687"/>
          </a:xfrm>
          <a:custGeom>
            <a:avLst/>
            <a:gdLst>
              <a:gd name="T0" fmla="*/ 408265313 w 162"/>
              <a:gd name="T1" fmla="*/ 143650494 h 57"/>
              <a:gd name="T2" fmla="*/ 0 w 162"/>
              <a:gd name="T3" fmla="*/ 143650494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50" name="Line 80"/>
          <p:cNvSpPr>
            <a:spLocks noChangeShapeType="1"/>
          </p:cNvSpPr>
          <p:nvPr/>
        </p:nvSpPr>
        <p:spPr bwMode="auto">
          <a:xfrm>
            <a:off x="4608080" y="6039593"/>
            <a:ext cx="964046"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51" name="Line 81"/>
          <p:cNvSpPr>
            <a:spLocks noChangeShapeType="1"/>
          </p:cNvSpPr>
          <p:nvPr/>
        </p:nvSpPr>
        <p:spPr bwMode="auto">
          <a:xfrm>
            <a:off x="4608080" y="6230351"/>
            <a:ext cx="964046"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52" name="Rectangle 82"/>
          <p:cNvSpPr>
            <a:spLocks noChangeArrowheads="1"/>
          </p:cNvSpPr>
          <p:nvPr/>
        </p:nvSpPr>
        <p:spPr bwMode="auto">
          <a:xfrm>
            <a:off x="4693227" y="5911913"/>
            <a:ext cx="90439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Грек Александр</a:t>
            </a:r>
            <a:endParaRPr lang="en-US" sz="1200" baseline="-25000">
              <a:solidFill>
                <a:srgbClr val="000000"/>
              </a:solidFill>
              <a:latin typeface="Arial" charset="0"/>
              <a:ea typeface="ＭＳ Ｐゴシック" charset="0"/>
              <a:cs typeface="ＭＳ Ｐゴシック" charset="0"/>
            </a:endParaRPr>
          </a:p>
        </p:txBody>
      </p:sp>
      <p:sp>
        <p:nvSpPr>
          <p:cNvPr id="54353" name="Rectangle 83"/>
          <p:cNvSpPr>
            <a:spLocks noChangeArrowheads="1"/>
          </p:cNvSpPr>
          <p:nvPr/>
        </p:nvSpPr>
        <p:spPr bwMode="auto">
          <a:xfrm>
            <a:off x="4635502" y="6098052"/>
            <a:ext cx="991466" cy="1169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54" name="Rectangle 84"/>
          <p:cNvSpPr>
            <a:spLocks noChangeArrowheads="1"/>
          </p:cNvSpPr>
          <p:nvPr/>
        </p:nvSpPr>
        <p:spPr bwMode="auto">
          <a:xfrm>
            <a:off x="4683126" y="6088824"/>
            <a:ext cx="83271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Ромын систем</a:t>
            </a:r>
            <a:endParaRPr lang="en-US" sz="1200" baseline="-25000">
              <a:solidFill>
                <a:srgbClr val="000000"/>
              </a:solidFill>
              <a:latin typeface="Arial" charset="0"/>
              <a:ea typeface="ＭＳ Ｐゴシック" charset="0"/>
              <a:cs typeface="ＭＳ Ｐゴシック" charset="0"/>
            </a:endParaRPr>
          </a:p>
        </p:txBody>
      </p:sp>
      <p:sp>
        <p:nvSpPr>
          <p:cNvPr id="54355" name="Freeform 85"/>
          <p:cNvSpPr>
            <a:spLocks/>
          </p:cNvSpPr>
          <p:nvPr/>
        </p:nvSpPr>
        <p:spPr bwMode="auto">
          <a:xfrm>
            <a:off x="4374285" y="5422712"/>
            <a:ext cx="41852" cy="147683"/>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56" name="Freeform 86"/>
          <p:cNvSpPr>
            <a:spLocks/>
          </p:cNvSpPr>
          <p:nvPr/>
        </p:nvSpPr>
        <p:spPr bwMode="auto">
          <a:xfrm>
            <a:off x="4374285" y="5379639"/>
            <a:ext cx="41852" cy="43075"/>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57" name="Freeform 87"/>
          <p:cNvSpPr>
            <a:spLocks/>
          </p:cNvSpPr>
          <p:nvPr/>
        </p:nvSpPr>
        <p:spPr bwMode="auto">
          <a:xfrm>
            <a:off x="4374285" y="5231956"/>
            <a:ext cx="41852" cy="147683"/>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58" name="Freeform 88"/>
          <p:cNvSpPr>
            <a:spLocks/>
          </p:cNvSpPr>
          <p:nvPr/>
        </p:nvSpPr>
        <p:spPr bwMode="auto">
          <a:xfrm>
            <a:off x="4374285" y="5188881"/>
            <a:ext cx="41852" cy="43075"/>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59" name="Freeform 89"/>
          <p:cNvSpPr>
            <a:spLocks/>
          </p:cNvSpPr>
          <p:nvPr/>
        </p:nvSpPr>
        <p:spPr bwMode="auto">
          <a:xfrm>
            <a:off x="4374285" y="5041200"/>
            <a:ext cx="41852" cy="147683"/>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60" name="Freeform 90"/>
          <p:cNvSpPr>
            <a:spLocks/>
          </p:cNvSpPr>
          <p:nvPr/>
        </p:nvSpPr>
        <p:spPr bwMode="auto">
          <a:xfrm>
            <a:off x="4374285" y="4998127"/>
            <a:ext cx="41852" cy="43075"/>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61" name="Freeform 91"/>
          <p:cNvSpPr>
            <a:spLocks/>
          </p:cNvSpPr>
          <p:nvPr/>
        </p:nvSpPr>
        <p:spPr bwMode="auto">
          <a:xfrm>
            <a:off x="4374285" y="4851981"/>
            <a:ext cx="41852" cy="146144"/>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62" name="Freeform 92"/>
          <p:cNvSpPr>
            <a:spLocks/>
          </p:cNvSpPr>
          <p:nvPr/>
        </p:nvSpPr>
        <p:spPr bwMode="auto">
          <a:xfrm>
            <a:off x="4374285" y="4807371"/>
            <a:ext cx="41852" cy="44612"/>
          </a:xfrm>
          <a:custGeom>
            <a:avLst/>
            <a:gdLst>
              <a:gd name="T0" fmla="*/ 0 w 29"/>
              <a:gd name="T1" fmla="*/ 73082944 h 29"/>
              <a:gd name="T2" fmla="*/ 0 w 29"/>
              <a:gd name="T3" fmla="*/ 0 h 29"/>
              <a:gd name="T4" fmla="*/ 47881655 w 29"/>
              <a:gd name="T5" fmla="*/ 0 h 29"/>
              <a:gd name="T6" fmla="*/ 73082944 w 29"/>
              <a:gd name="T7" fmla="*/ 0 h 29"/>
              <a:gd name="T8" fmla="*/ 73082944 w 29"/>
              <a:gd name="T9" fmla="*/ 73082944 h 29"/>
              <a:gd name="T10" fmla="*/ 47881655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63" name="Freeform 93"/>
          <p:cNvSpPr>
            <a:spLocks/>
          </p:cNvSpPr>
          <p:nvPr/>
        </p:nvSpPr>
        <p:spPr bwMode="auto">
          <a:xfrm>
            <a:off x="4374285" y="4661225"/>
            <a:ext cx="41852" cy="146144"/>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64" name="Freeform 94"/>
          <p:cNvSpPr>
            <a:spLocks/>
          </p:cNvSpPr>
          <p:nvPr/>
        </p:nvSpPr>
        <p:spPr bwMode="auto">
          <a:xfrm>
            <a:off x="4374285" y="4616615"/>
            <a:ext cx="41852" cy="44612"/>
          </a:xfrm>
          <a:custGeom>
            <a:avLst/>
            <a:gdLst>
              <a:gd name="T0" fmla="*/ 0 w 29"/>
              <a:gd name="T1" fmla="*/ 73082944 h 29"/>
              <a:gd name="T2" fmla="*/ 0 w 29"/>
              <a:gd name="T3" fmla="*/ 0 h 29"/>
              <a:gd name="T4" fmla="*/ 47881655 w 29"/>
              <a:gd name="T5" fmla="*/ 0 h 29"/>
              <a:gd name="T6" fmla="*/ 73082944 w 29"/>
              <a:gd name="T7" fmla="*/ 0 h 29"/>
              <a:gd name="T8" fmla="*/ 73082944 w 29"/>
              <a:gd name="T9" fmla="*/ 73082944 h 29"/>
              <a:gd name="T10" fmla="*/ 47881655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65" name="Freeform 95"/>
          <p:cNvSpPr>
            <a:spLocks/>
          </p:cNvSpPr>
          <p:nvPr/>
        </p:nvSpPr>
        <p:spPr bwMode="auto">
          <a:xfrm>
            <a:off x="4374285" y="4470469"/>
            <a:ext cx="41852" cy="146144"/>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66" name="Freeform 96"/>
          <p:cNvSpPr>
            <a:spLocks/>
          </p:cNvSpPr>
          <p:nvPr/>
        </p:nvSpPr>
        <p:spPr bwMode="auto">
          <a:xfrm>
            <a:off x="4374285" y="4410474"/>
            <a:ext cx="41852" cy="59996"/>
          </a:xfrm>
          <a:custGeom>
            <a:avLst/>
            <a:gdLst>
              <a:gd name="T0" fmla="*/ 0 w 29"/>
              <a:gd name="T1" fmla="*/ 98284506 h 39"/>
              <a:gd name="T2" fmla="*/ 0 w 29"/>
              <a:gd name="T3" fmla="*/ 0 h 39"/>
              <a:gd name="T4" fmla="*/ 47881655 w 29"/>
              <a:gd name="T5" fmla="*/ 0 h 39"/>
              <a:gd name="T6" fmla="*/ 73082944 w 29"/>
              <a:gd name="T7" fmla="*/ 0 h 39"/>
              <a:gd name="T8" fmla="*/ 73082944 w 29"/>
              <a:gd name="T9" fmla="*/ 98284506 h 39"/>
              <a:gd name="T10" fmla="*/ 47881655 w 29"/>
              <a:gd name="T11" fmla="*/ 98284506 h 39"/>
              <a:gd name="T12" fmla="*/ 0 w 29"/>
              <a:gd name="T13" fmla="*/ 98284506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67" name="Freeform 97"/>
          <p:cNvSpPr>
            <a:spLocks/>
          </p:cNvSpPr>
          <p:nvPr/>
        </p:nvSpPr>
        <p:spPr bwMode="auto">
          <a:xfrm>
            <a:off x="4374285" y="4264329"/>
            <a:ext cx="41852" cy="146144"/>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68" name="Freeform 98"/>
          <p:cNvSpPr>
            <a:spLocks/>
          </p:cNvSpPr>
          <p:nvPr/>
        </p:nvSpPr>
        <p:spPr bwMode="auto">
          <a:xfrm>
            <a:off x="4374285" y="4219719"/>
            <a:ext cx="41852" cy="44612"/>
          </a:xfrm>
          <a:custGeom>
            <a:avLst/>
            <a:gdLst>
              <a:gd name="T0" fmla="*/ 0 w 29"/>
              <a:gd name="T1" fmla="*/ 73082944 h 29"/>
              <a:gd name="T2" fmla="*/ 0 w 29"/>
              <a:gd name="T3" fmla="*/ 0 h 29"/>
              <a:gd name="T4" fmla="*/ 47881655 w 29"/>
              <a:gd name="T5" fmla="*/ 0 h 29"/>
              <a:gd name="T6" fmla="*/ 73082944 w 29"/>
              <a:gd name="T7" fmla="*/ 0 h 29"/>
              <a:gd name="T8" fmla="*/ 73082944 w 29"/>
              <a:gd name="T9" fmla="*/ 73082944 h 29"/>
              <a:gd name="T10" fmla="*/ 47881655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69" name="Freeform 99"/>
          <p:cNvSpPr>
            <a:spLocks/>
          </p:cNvSpPr>
          <p:nvPr/>
        </p:nvSpPr>
        <p:spPr bwMode="auto">
          <a:xfrm>
            <a:off x="4374285" y="4073573"/>
            <a:ext cx="41852" cy="146144"/>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70" name="Freeform 100"/>
          <p:cNvSpPr>
            <a:spLocks/>
          </p:cNvSpPr>
          <p:nvPr/>
        </p:nvSpPr>
        <p:spPr bwMode="auto">
          <a:xfrm>
            <a:off x="4374285" y="4030497"/>
            <a:ext cx="41852" cy="43075"/>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71" name="Freeform 101"/>
          <p:cNvSpPr>
            <a:spLocks/>
          </p:cNvSpPr>
          <p:nvPr/>
        </p:nvSpPr>
        <p:spPr bwMode="auto">
          <a:xfrm>
            <a:off x="4374285" y="3882816"/>
            <a:ext cx="41852" cy="147683"/>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72" name="Freeform 102"/>
          <p:cNvSpPr>
            <a:spLocks/>
          </p:cNvSpPr>
          <p:nvPr/>
        </p:nvSpPr>
        <p:spPr bwMode="auto">
          <a:xfrm>
            <a:off x="4374285" y="3839743"/>
            <a:ext cx="41852" cy="43075"/>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73" name="Freeform 103"/>
          <p:cNvSpPr>
            <a:spLocks/>
          </p:cNvSpPr>
          <p:nvPr/>
        </p:nvSpPr>
        <p:spPr bwMode="auto">
          <a:xfrm>
            <a:off x="4374285" y="3692059"/>
            <a:ext cx="41852" cy="147683"/>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74" name="Freeform 104"/>
          <p:cNvSpPr>
            <a:spLocks/>
          </p:cNvSpPr>
          <p:nvPr/>
        </p:nvSpPr>
        <p:spPr bwMode="auto">
          <a:xfrm>
            <a:off x="4374285" y="3648985"/>
            <a:ext cx="41852" cy="43075"/>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75" name="Freeform 105"/>
          <p:cNvSpPr>
            <a:spLocks/>
          </p:cNvSpPr>
          <p:nvPr/>
        </p:nvSpPr>
        <p:spPr bwMode="auto">
          <a:xfrm>
            <a:off x="4374285" y="3501303"/>
            <a:ext cx="41852" cy="147683"/>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76" name="Freeform 106"/>
          <p:cNvSpPr>
            <a:spLocks/>
          </p:cNvSpPr>
          <p:nvPr/>
        </p:nvSpPr>
        <p:spPr bwMode="auto">
          <a:xfrm>
            <a:off x="4374285" y="3442848"/>
            <a:ext cx="41852" cy="58457"/>
          </a:xfrm>
          <a:custGeom>
            <a:avLst/>
            <a:gdLst>
              <a:gd name="T0" fmla="*/ 0 w 29"/>
              <a:gd name="T1" fmla="*/ 95765938 h 38"/>
              <a:gd name="T2" fmla="*/ 0 w 29"/>
              <a:gd name="T3" fmla="*/ 0 h 38"/>
              <a:gd name="T4" fmla="*/ 47881655 w 29"/>
              <a:gd name="T5" fmla="*/ 0 h 38"/>
              <a:gd name="T6" fmla="*/ 73082944 w 29"/>
              <a:gd name="T7" fmla="*/ 0 h 38"/>
              <a:gd name="T8" fmla="*/ 73082944 w 29"/>
              <a:gd name="T9" fmla="*/ 95765938 h 38"/>
              <a:gd name="T10" fmla="*/ 47881655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77" name="Freeform 107"/>
          <p:cNvSpPr>
            <a:spLocks/>
          </p:cNvSpPr>
          <p:nvPr/>
        </p:nvSpPr>
        <p:spPr bwMode="auto">
          <a:xfrm>
            <a:off x="4374285" y="3310547"/>
            <a:ext cx="41852" cy="132299"/>
          </a:xfrm>
          <a:custGeom>
            <a:avLst/>
            <a:gdLst>
              <a:gd name="T0" fmla="*/ 0 w 29"/>
              <a:gd name="T1" fmla="*/ 216733438 h 86"/>
              <a:gd name="T2" fmla="*/ 0 w 29"/>
              <a:gd name="T3" fmla="*/ 0 h 86"/>
              <a:gd name="T4" fmla="*/ 47881655 w 29"/>
              <a:gd name="T5" fmla="*/ 0 h 86"/>
              <a:gd name="T6" fmla="*/ 73082944 w 29"/>
              <a:gd name="T7" fmla="*/ 0 h 86"/>
              <a:gd name="T8" fmla="*/ 73082944 w 29"/>
              <a:gd name="T9" fmla="*/ 216733438 h 86"/>
              <a:gd name="T10" fmla="*/ 47881655 w 29"/>
              <a:gd name="T11" fmla="*/ 216733438 h 86"/>
              <a:gd name="T12" fmla="*/ 0 w 29"/>
              <a:gd name="T13" fmla="*/ 216733438 h 86"/>
              <a:gd name="T14" fmla="*/ 0 60000 65536"/>
              <a:gd name="T15" fmla="*/ 0 60000 65536"/>
              <a:gd name="T16" fmla="*/ 0 60000 65536"/>
              <a:gd name="T17" fmla="*/ 0 60000 65536"/>
              <a:gd name="T18" fmla="*/ 0 60000 65536"/>
              <a:gd name="T19" fmla="*/ 0 60000 65536"/>
              <a:gd name="T20" fmla="*/ 0 60000 65536"/>
              <a:gd name="T21" fmla="*/ 0 w 29"/>
              <a:gd name="T22" fmla="*/ 0 h 86"/>
              <a:gd name="T23" fmla="*/ 29 w 29"/>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78" name="Freeform 108"/>
          <p:cNvSpPr>
            <a:spLocks/>
          </p:cNvSpPr>
          <p:nvPr/>
        </p:nvSpPr>
        <p:spPr bwMode="auto">
          <a:xfrm>
            <a:off x="4374285" y="3252091"/>
            <a:ext cx="41852" cy="58457"/>
          </a:xfrm>
          <a:custGeom>
            <a:avLst/>
            <a:gdLst>
              <a:gd name="T0" fmla="*/ 0 w 29"/>
              <a:gd name="T1" fmla="*/ 95765938 h 38"/>
              <a:gd name="T2" fmla="*/ 0 w 29"/>
              <a:gd name="T3" fmla="*/ 0 h 38"/>
              <a:gd name="T4" fmla="*/ 47881655 w 29"/>
              <a:gd name="T5" fmla="*/ 0 h 38"/>
              <a:gd name="T6" fmla="*/ 73082944 w 29"/>
              <a:gd name="T7" fmla="*/ 0 h 38"/>
              <a:gd name="T8" fmla="*/ 73082944 w 29"/>
              <a:gd name="T9" fmla="*/ 95765938 h 38"/>
              <a:gd name="T10" fmla="*/ 47881655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79" name="Freeform 109"/>
          <p:cNvSpPr>
            <a:spLocks/>
          </p:cNvSpPr>
          <p:nvPr/>
        </p:nvSpPr>
        <p:spPr bwMode="auto">
          <a:xfrm>
            <a:off x="4374285" y="3105945"/>
            <a:ext cx="41852" cy="146144"/>
          </a:xfrm>
          <a:custGeom>
            <a:avLst/>
            <a:gdLst>
              <a:gd name="T0" fmla="*/ 0 w 29"/>
              <a:gd name="T1" fmla="*/ 239413256 h 95"/>
              <a:gd name="T2" fmla="*/ 0 w 29"/>
              <a:gd name="T3" fmla="*/ 0 h 95"/>
              <a:gd name="T4" fmla="*/ 47881655 w 29"/>
              <a:gd name="T5" fmla="*/ 0 h 95"/>
              <a:gd name="T6" fmla="*/ 73082944 w 29"/>
              <a:gd name="T7" fmla="*/ 0 h 95"/>
              <a:gd name="T8" fmla="*/ 73082944 w 29"/>
              <a:gd name="T9" fmla="*/ 239413256 h 95"/>
              <a:gd name="T10" fmla="*/ 47881655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80" name="Freeform 110"/>
          <p:cNvSpPr>
            <a:spLocks/>
          </p:cNvSpPr>
          <p:nvPr/>
        </p:nvSpPr>
        <p:spPr bwMode="auto">
          <a:xfrm>
            <a:off x="4374285" y="3061332"/>
            <a:ext cx="41852" cy="44613"/>
          </a:xfrm>
          <a:custGeom>
            <a:avLst/>
            <a:gdLst>
              <a:gd name="T0" fmla="*/ 0 w 29"/>
              <a:gd name="T1" fmla="*/ 73086119 h 29"/>
              <a:gd name="T2" fmla="*/ 0 w 29"/>
              <a:gd name="T3" fmla="*/ 0 h 29"/>
              <a:gd name="T4" fmla="*/ 47881655 w 29"/>
              <a:gd name="T5" fmla="*/ 0 h 29"/>
              <a:gd name="T6" fmla="*/ 73082944 w 29"/>
              <a:gd name="T7" fmla="*/ 0 h 29"/>
              <a:gd name="T8" fmla="*/ 73082944 w 29"/>
              <a:gd name="T9" fmla="*/ 73086119 h 29"/>
              <a:gd name="T10" fmla="*/ 47881655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81" name="Freeform 111"/>
          <p:cNvSpPr>
            <a:spLocks/>
          </p:cNvSpPr>
          <p:nvPr/>
        </p:nvSpPr>
        <p:spPr bwMode="auto">
          <a:xfrm>
            <a:off x="4374285" y="2915189"/>
            <a:ext cx="41852" cy="146144"/>
          </a:xfrm>
          <a:custGeom>
            <a:avLst/>
            <a:gdLst>
              <a:gd name="T0" fmla="*/ 0 w 29"/>
              <a:gd name="T1" fmla="*/ 239413256 h 95"/>
              <a:gd name="T2" fmla="*/ 0 w 29"/>
              <a:gd name="T3" fmla="*/ 0 h 95"/>
              <a:gd name="T4" fmla="*/ 47881655 w 29"/>
              <a:gd name="T5" fmla="*/ 0 h 95"/>
              <a:gd name="T6" fmla="*/ 73082944 w 29"/>
              <a:gd name="T7" fmla="*/ 0 h 95"/>
              <a:gd name="T8" fmla="*/ 73082944 w 29"/>
              <a:gd name="T9" fmla="*/ 239413256 h 95"/>
              <a:gd name="T10" fmla="*/ 47881655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82" name="Freeform 112"/>
          <p:cNvSpPr>
            <a:spLocks/>
          </p:cNvSpPr>
          <p:nvPr/>
        </p:nvSpPr>
        <p:spPr bwMode="auto">
          <a:xfrm>
            <a:off x="4374285" y="2870576"/>
            <a:ext cx="41852" cy="44613"/>
          </a:xfrm>
          <a:custGeom>
            <a:avLst/>
            <a:gdLst>
              <a:gd name="T0" fmla="*/ 0 w 29"/>
              <a:gd name="T1" fmla="*/ 73086119 h 29"/>
              <a:gd name="T2" fmla="*/ 0 w 29"/>
              <a:gd name="T3" fmla="*/ 0 h 29"/>
              <a:gd name="T4" fmla="*/ 47881655 w 29"/>
              <a:gd name="T5" fmla="*/ 0 h 29"/>
              <a:gd name="T6" fmla="*/ 73082944 w 29"/>
              <a:gd name="T7" fmla="*/ 0 h 29"/>
              <a:gd name="T8" fmla="*/ 73082944 w 29"/>
              <a:gd name="T9" fmla="*/ 73086119 h 29"/>
              <a:gd name="T10" fmla="*/ 47881655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83" name="Freeform 113"/>
          <p:cNvSpPr>
            <a:spLocks/>
          </p:cNvSpPr>
          <p:nvPr/>
        </p:nvSpPr>
        <p:spPr bwMode="auto">
          <a:xfrm>
            <a:off x="4374285" y="2724432"/>
            <a:ext cx="41852" cy="146144"/>
          </a:xfrm>
          <a:custGeom>
            <a:avLst/>
            <a:gdLst>
              <a:gd name="T0" fmla="*/ 0 w 29"/>
              <a:gd name="T1" fmla="*/ 239413256 h 95"/>
              <a:gd name="T2" fmla="*/ 0 w 29"/>
              <a:gd name="T3" fmla="*/ 0 h 95"/>
              <a:gd name="T4" fmla="*/ 47881655 w 29"/>
              <a:gd name="T5" fmla="*/ 0 h 95"/>
              <a:gd name="T6" fmla="*/ 73082944 w 29"/>
              <a:gd name="T7" fmla="*/ 0 h 95"/>
              <a:gd name="T8" fmla="*/ 73082944 w 29"/>
              <a:gd name="T9" fmla="*/ 239413256 h 95"/>
              <a:gd name="T10" fmla="*/ 47881655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84" name="Freeform 114"/>
          <p:cNvSpPr>
            <a:spLocks/>
          </p:cNvSpPr>
          <p:nvPr/>
        </p:nvSpPr>
        <p:spPr bwMode="auto">
          <a:xfrm>
            <a:off x="4374285" y="2679820"/>
            <a:ext cx="41852" cy="44613"/>
          </a:xfrm>
          <a:custGeom>
            <a:avLst/>
            <a:gdLst>
              <a:gd name="T0" fmla="*/ 0 w 29"/>
              <a:gd name="T1" fmla="*/ 73086119 h 29"/>
              <a:gd name="T2" fmla="*/ 0 w 29"/>
              <a:gd name="T3" fmla="*/ 0 h 29"/>
              <a:gd name="T4" fmla="*/ 47881655 w 29"/>
              <a:gd name="T5" fmla="*/ 0 h 29"/>
              <a:gd name="T6" fmla="*/ 73082944 w 29"/>
              <a:gd name="T7" fmla="*/ 0 h 29"/>
              <a:gd name="T8" fmla="*/ 73082944 w 29"/>
              <a:gd name="T9" fmla="*/ 73086119 h 29"/>
              <a:gd name="T10" fmla="*/ 47881655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85" name="Freeform 115"/>
          <p:cNvSpPr>
            <a:spLocks/>
          </p:cNvSpPr>
          <p:nvPr/>
        </p:nvSpPr>
        <p:spPr bwMode="auto">
          <a:xfrm>
            <a:off x="4374285" y="2533676"/>
            <a:ext cx="41852" cy="146144"/>
          </a:xfrm>
          <a:custGeom>
            <a:avLst/>
            <a:gdLst>
              <a:gd name="T0" fmla="*/ 0 w 29"/>
              <a:gd name="T1" fmla="*/ 239413256 h 95"/>
              <a:gd name="T2" fmla="*/ 0 w 29"/>
              <a:gd name="T3" fmla="*/ 0 h 95"/>
              <a:gd name="T4" fmla="*/ 47881655 w 29"/>
              <a:gd name="T5" fmla="*/ 0 h 95"/>
              <a:gd name="T6" fmla="*/ 73082944 w 29"/>
              <a:gd name="T7" fmla="*/ 0 h 95"/>
              <a:gd name="T8" fmla="*/ 73082944 w 29"/>
              <a:gd name="T9" fmla="*/ 239413256 h 95"/>
              <a:gd name="T10" fmla="*/ 47881655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86" name="Freeform 116"/>
          <p:cNvSpPr>
            <a:spLocks/>
          </p:cNvSpPr>
          <p:nvPr/>
        </p:nvSpPr>
        <p:spPr bwMode="auto">
          <a:xfrm>
            <a:off x="4374285" y="2489063"/>
            <a:ext cx="41852" cy="44613"/>
          </a:xfrm>
          <a:custGeom>
            <a:avLst/>
            <a:gdLst>
              <a:gd name="T0" fmla="*/ 0 w 29"/>
              <a:gd name="T1" fmla="*/ 73086119 h 29"/>
              <a:gd name="T2" fmla="*/ 0 w 29"/>
              <a:gd name="T3" fmla="*/ 0 h 29"/>
              <a:gd name="T4" fmla="*/ 47881655 w 29"/>
              <a:gd name="T5" fmla="*/ 0 h 29"/>
              <a:gd name="T6" fmla="*/ 73082944 w 29"/>
              <a:gd name="T7" fmla="*/ 0 h 29"/>
              <a:gd name="T8" fmla="*/ 73082944 w 29"/>
              <a:gd name="T9" fmla="*/ 73086119 h 29"/>
              <a:gd name="T10" fmla="*/ 47881655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87" name="Freeform 117"/>
          <p:cNvSpPr>
            <a:spLocks/>
          </p:cNvSpPr>
          <p:nvPr/>
        </p:nvSpPr>
        <p:spPr bwMode="auto">
          <a:xfrm>
            <a:off x="4374285" y="2342920"/>
            <a:ext cx="41852" cy="146144"/>
          </a:xfrm>
          <a:custGeom>
            <a:avLst/>
            <a:gdLst>
              <a:gd name="T0" fmla="*/ 0 w 29"/>
              <a:gd name="T1" fmla="*/ 239413256 h 95"/>
              <a:gd name="T2" fmla="*/ 0 w 29"/>
              <a:gd name="T3" fmla="*/ 0 h 95"/>
              <a:gd name="T4" fmla="*/ 47881655 w 29"/>
              <a:gd name="T5" fmla="*/ 0 h 95"/>
              <a:gd name="T6" fmla="*/ 73082944 w 29"/>
              <a:gd name="T7" fmla="*/ 0 h 95"/>
              <a:gd name="T8" fmla="*/ 73082944 w 29"/>
              <a:gd name="T9" fmla="*/ 239413256 h 95"/>
              <a:gd name="T10" fmla="*/ 47881655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88" name="Freeform 118"/>
          <p:cNvSpPr>
            <a:spLocks/>
          </p:cNvSpPr>
          <p:nvPr/>
        </p:nvSpPr>
        <p:spPr bwMode="auto">
          <a:xfrm>
            <a:off x="4374285" y="2284465"/>
            <a:ext cx="41852" cy="58457"/>
          </a:xfrm>
          <a:custGeom>
            <a:avLst/>
            <a:gdLst>
              <a:gd name="T0" fmla="*/ 0 w 29"/>
              <a:gd name="T1" fmla="*/ 95765938 h 38"/>
              <a:gd name="T2" fmla="*/ 0 w 29"/>
              <a:gd name="T3" fmla="*/ 0 h 38"/>
              <a:gd name="T4" fmla="*/ 47881655 w 29"/>
              <a:gd name="T5" fmla="*/ 0 h 38"/>
              <a:gd name="T6" fmla="*/ 73082944 w 29"/>
              <a:gd name="T7" fmla="*/ 0 h 38"/>
              <a:gd name="T8" fmla="*/ 73082944 w 29"/>
              <a:gd name="T9" fmla="*/ 95765938 h 38"/>
              <a:gd name="T10" fmla="*/ 47881655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89" name="Freeform 119"/>
          <p:cNvSpPr>
            <a:spLocks/>
          </p:cNvSpPr>
          <p:nvPr/>
        </p:nvSpPr>
        <p:spPr bwMode="auto">
          <a:xfrm>
            <a:off x="4374285" y="2136780"/>
            <a:ext cx="41852" cy="147683"/>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90" name="Freeform 120"/>
          <p:cNvSpPr>
            <a:spLocks/>
          </p:cNvSpPr>
          <p:nvPr/>
        </p:nvSpPr>
        <p:spPr bwMode="auto">
          <a:xfrm>
            <a:off x="4374285" y="2093705"/>
            <a:ext cx="41852" cy="43075"/>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91" name="Freeform 121"/>
          <p:cNvSpPr>
            <a:spLocks/>
          </p:cNvSpPr>
          <p:nvPr/>
        </p:nvSpPr>
        <p:spPr bwMode="auto">
          <a:xfrm>
            <a:off x="4374285" y="1946023"/>
            <a:ext cx="41852" cy="147683"/>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92" name="Freeform 122"/>
          <p:cNvSpPr>
            <a:spLocks/>
          </p:cNvSpPr>
          <p:nvPr/>
        </p:nvSpPr>
        <p:spPr bwMode="auto">
          <a:xfrm>
            <a:off x="4374285" y="1902949"/>
            <a:ext cx="41852" cy="43075"/>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93" name="Freeform 123"/>
          <p:cNvSpPr>
            <a:spLocks/>
          </p:cNvSpPr>
          <p:nvPr/>
        </p:nvSpPr>
        <p:spPr bwMode="auto">
          <a:xfrm>
            <a:off x="4374285" y="1755267"/>
            <a:ext cx="41852" cy="147683"/>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94" name="Freeform 124"/>
          <p:cNvSpPr>
            <a:spLocks/>
          </p:cNvSpPr>
          <p:nvPr/>
        </p:nvSpPr>
        <p:spPr bwMode="auto">
          <a:xfrm>
            <a:off x="4374285" y="1712192"/>
            <a:ext cx="41852" cy="43075"/>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95" name="Freeform 125"/>
          <p:cNvSpPr>
            <a:spLocks/>
          </p:cNvSpPr>
          <p:nvPr/>
        </p:nvSpPr>
        <p:spPr bwMode="auto">
          <a:xfrm>
            <a:off x="4374285" y="1564511"/>
            <a:ext cx="41852" cy="147683"/>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96" name="Freeform 126"/>
          <p:cNvSpPr>
            <a:spLocks/>
          </p:cNvSpPr>
          <p:nvPr/>
        </p:nvSpPr>
        <p:spPr bwMode="auto">
          <a:xfrm>
            <a:off x="4374285" y="1521436"/>
            <a:ext cx="41852" cy="43075"/>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97" name="Freeform 127"/>
          <p:cNvSpPr>
            <a:spLocks/>
          </p:cNvSpPr>
          <p:nvPr/>
        </p:nvSpPr>
        <p:spPr bwMode="auto">
          <a:xfrm>
            <a:off x="4374285" y="1375293"/>
            <a:ext cx="41852" cy="146144"/>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98" name="Line 128"/>
          <p:cNvSpPr>
            <a:spLocks noChangeShapeType="1"/>
          </p:cNvSpPr>
          <p:nvPr/>
        </p:nvSpPr>
        <p:spPr bwMode="auto">
          <a:xfrm>
            <a:off x="4553241" y="5115042"/>
            <a:ext cx="1046306"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399" name="AutoShape 129"/>
          <p:cNvSpPr>
            <a:spLocks noChangeArrowheads="1"/>
          </p:cNvSpPr>
          <p:nvPr/>
        </p:nvSpPr>
        <p:spPr bwMode="auto">
          <a:xfrm>
            <a:off x="4540252" y="4410474"/>
            <a:ext cx="825500" cy="426125"/>
          </a:xfrm>
          <a:prstGeom prst="roundRect">
            <a:avLst>
              <a:gd name="adj" fmla="val 24009"/>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00" name="Rectangle 130"/>
          <p:cNvSpPr>
            <a:spLocks noChangeArrowheads="1"/>
          </p:cNvSpPr>
          <p:nvPr/>
        </p:nvSpPr>
        <p:spPr bwMode="auto">
          <a:xfrm>
            <a:off x="4540252" y="4616614"/>
            <a:ext cx="770659" cy="410741"/>
          </a:xfrm>
          <a:prstGeom prst="rect">
            <a:avLst/>
          </a:prstGeom>
          <a:solidFill>
            <a:srgbClr val="FFFFFF"/>
          </a:solidFill>
          <a:ln w="15875">
            <a:solidFill>
              <a:srgbClr val="FFFFFF"/>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01" name="Rectangle 131"/>
          <p:cNvSpPr>
            <a:spLocks noChangeArrowheads="1"/>
          </p:cNvSpPr>
          <p:nvPr/>
        </p:nvSpPr>
        <p:spPr bwMode="auto">
          <a:xfrm>
            <a:off x="4540251" y="4616615"/>
            <a:ext cx="1099705" cy="895324"/>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02" name="Line 132"/>
          <p:cNvSpPr>
            <a:spLocks noChangeShapeType="1"/>
          </p:cNvSpPr>
          <p:nvPr/>
        </p:nvSpPr>
        <p:spPr bwMode="auto">
          <a:xfrm>
            <a:off x="4556127" y="4628921"/>
            <a:ext cx="798079" cy="153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03" name="Freeform 133"/>
          <p:cNvSpPr>
            <a:spLocks/>
          </p:cNvSpPr>
          <p:nvPr/>
        </p:nvSpPr>
        <p:spPr bwMode="auto">
          <a:xfrm>
            <a:off x="5351320" y="4542772"/>
            <a:ext cx="233795" cy="87685"/>
          </a:xfrm>
          <a:custGeom>
            <a:avLst/>
            <a:gdLst>
              <a:gd name="T0" fmla="*/ 408265313 w 162"/>
              <a:gd name="T1" fmla="*/ 143647319 h 57"/>
              <a:gd name="T2" fmla="*/ 0 w 162"/>
              <a:gd name="T3" fmla="*/ 143647319 h 57"/>
              <a:gd name="T4" fmla="*/ 0 w 162"/>
              <a:gd name="T5" fmla="*/ 0 h 57"/>
              <a:gd name="T6" fmla="*/ 408265313 w 162"/>
              <a:gd name="T7" fmla="*/ 143647319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04" name="Freeform 134"/>
          <p:cNvSpPr>
            <a:spLocks/>
          </p:cNvSpPr>
          <p:nvPr/>
        </p:nvSpPr>
        <p:spPr bwMode="auto">
          <a:xfrm>
            <a:off x="5361423" y="4528927"/>
            <a:ext cx="233795" cy="87687"/>
          </a:xfrm>
          <a:custGeom>
            <a:avLst/>
            <a:gdLst>
              <a:gd name="T0" fmla="*/ 408265313 w 162"/>
              <a:gd name="T1" fmla="*/ 143650494 h 57"/>
              <a:gd name="T2" fmla="*/ 0 w 162"/>
              <a:gd name="T3" fmla="*/ 143650494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05" name="Line 135"/>
          <p:cNvSpPr>
            <a:spLocks noChangeShapeType="1"/>
          </p:cNvSpPr>
          <p:nvPr/>
        </p:nvSpPr>
        <p:spPr bwMode="auto">
          <a:xfrm>
            <a:off x="4608081" y="4807372"/>
            <a:ext cx="936625"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06" name="Line 136"/>
          <p:cNvSpPr>
            <a:spLocks noChangeShapeType="1"/>
          </p:cNvSpPr>
          <p:nvPr/>
        </p:nvSpPr>
        <p:spPr bwMode="auto">
          <a:xfrm>
            <a:off x="4608081" y="5011971"/>
            <a:ext cx="936625"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07" name="Line 137"/>
          <p:cNvSpPr>
            <a:spLocks noChangeShapeType="1"/>
          </p:cNvSpPr>
          <p:nvPr/>
        </p:nvSpPr>
        <p:spPr bwMode="auto">
          <a:xfrm>
            <a:off x="4608081" y="5218111"/>
            <a:ext cx="936625"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08" name="Line 138"/>
          <p:cNvSpPr>
            <a:spLocks noChangeShapeType="1"/>
          </p:cNvSpPr>
          <p:nvPr/>
        </p:nvSpPr>
        <p:spPr bwMode="auto">
          <a:xfrm>
            <a:off x="4608081" y="5408867"/>
            <a:ext cx="936625"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09" name="Rectangle 139"/>
          <p:cNvSpPr>
            <a:spLocks noChangeArrowheads="1"/>
          </p:cNvSpPr>
          <p:nvPr/>
        </p:nvSpPr>
        <p:spPr bwMode="auto">
          <a:xfrm>
            <a:off x="4635501" y="4455085"/>
            <a:ext cx="675409" cy="132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10" name="Rectangle 140"/>
          <p:cNvSpPr>
            <a:spLocks noChangeArrowheads="1"/>
          </p:cNvSpPr>
          <p:nvPr/>
        </p:nvSpPr>
        <p:spPr bwMode="auto">
          <a:xfrm>
            <a:off x="4613854" y="4415088"/>
            <a:ext cx="82379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000" b="1">
                <a:solidFill>
                  <a:srgbClr val="000000"/>
                </a:solidFill>
                <a:latin typeface="Arial" charset="0"/>
                <a:ea typeface="ＭＳ Ｐゴシック" charset="0"/>
                <a:cs typeface="ＭＳ Ｐゴシック" charset="0"/>
              </a:rPr>
              <a:t>КОЛОНЧЛОЛ</a:t>
            </a:r>
            <a:endParaRPr lang="en-US" sz="1600" baseline="-25000">
              <a:solidFill>
                <a:srgbClr val="000000"/>
              </a:solidFill>
              <a:latin typeface="Arial" charset="0"/>
              <a:ea typeface="ＭＳ Ｐゴシック" charset="0"/>
              <a:cs typeface="ＭＳ Ｐゴシック" charset="0"/>
            </a:endParaRPr>
          </a:p>
        </p:txBody>
      </p:sp>
      <p:sp>
        <p:nvSpPr>
          <p:cNvPr id="54411" name="Rectangle 141"/>
          <p:cNvSpPr>
            <a:spLocks noChangeArrowheads="1"/>
          </p:cNvSpPr>
          <p:nvPr/>
        </p:nvSpPr>
        <p:spPr bwMode="auto">
          <a:xfrm>
            <a:off x="4853423" y="4659690"/>
            <a:ext cx="38654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900" b="1">
                <a:solidFill>
                  <a:srgbClr val="000000"/>
                </a:solidFill>
                <a:latin typeface="Arial" charset="0"/>
                <a:ea typeface="ＭＳ Ｐゴシック" charset="0"/>
                <a:cs typeface="ＭＳ Ｐゴシック" charset="0"/>
              </a:rPr>
              <a:t>70 </a:t>
            </a:r>
            <a:r>
              <a:rPr lang="mn-MN" sz="900" b="1">
                <a:solidFill>
                  <a:srgbClr val="000000"/>
                </a:solidFill>
                <a:latin typeface="Arial" charset="0"/>
                <a:ea typeface="ＭＳ Ｐゴシック" charset="0"/>
                <a:cs typeface="ＭＳ Ｐゴシック" charset="0"/>
              </a:rPr>
              <a:t>жил</a:t>
            </a:r>
            <a:endParaRPr lang="en-US" sz="1200" baseline="-25000">
              <a:solidFill>
                <a:srgbClr val="000000"/>
              </a:solidFill>
              <a:latin typeface="Arial" charset="0"/>
              <a:ea typeface="ＭＳ Ｐゴシック" charset="0"/>
              <a:cs typeface="ＭＳ Ｐゴシック" charset="0"/>
            </a:endParaRPr>
          </a:p>
        </p:txBody>
      </p:sp>
      <p:sp>
        <p:nvSpPr>
          <p:cNvPr id="54412" name="Rectangle 142"/>
          <p:cNvSpPr>
            <a:spLocks noChangeArrowheads="1"/>
          </p:cNvSpPr>
          <p:nvPr/>
        </p:nvSpPr>
        <p:spPr bwMode="auto">
          <a:xfrm>
            <a:off x="4912592" y="4871984"/>
            <a:ext cx="50179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900" b="1">
                <a:solidFill>
                  <a:srgbClr val="000000"/>
                </a:solidFill>
                <a:latin typeface="Arial" charset="0"/>
                <a:ea typeface="ＭＳ Ｐゴシック" charset="0"/>
                <a:cs typeface="ＭＳ Ｐゴシック" charset="0"/>
              </a:rPr>
              <a:t>3 </a:t>
            </a:r>
            <a:r>
              <a:rPr lang="mn-MN" sz="900" b="1">
                <a:solidFill>
                  <a:srgbClr val="000000"/>
                </a:solidFill>
                <a:latin typeface="Arial" charset="0"/>
                <a:ea typeface="ＭＳ Ｐゴシック" charset="0"/>
                <a:cs typeface="ＭＳ Ｐゴシック" charset="0"/>
              </a:rPr>
              <a:t>нүүдэл</a:t>
            </a:r>
            <a:endParaRPr lang="en-US" sz="1200" baseline="-25000">
              <a:solidFill>
                <a:srgbClr val="000000"/>
              </a:solidFill>
              <a:latin typeface="Arial" charset="0"/>
              <a:ea typeface="ＭＳ Ｐゴシック" charset="0"/>
              <a:cs typeface="ＭＳ Ｐゴシック" charset="0"/>
            </a:endParaRPr>
          </a:p>
        </p:txBody>
      </p:sp>
      <p:sp>
        <p:nvSpPr>
          <p:cNvPr id="54413" name="Rectangle 143"/>
          <p:cNvSpPr>
            <a:spLocks noChangeArrowheads="1"/>
          </p:cNvSpPr>
          <p:nvPr/>
        </p:nvSpPr>
        <p:spPr bwMode="auto">
          <a:xfrm>
            <a:off x="4567671" y="5071967"/>
            <a:ext cx="1044864" cy="1307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14" name="Rectangle 144"/>
          <p:cNvSpPr>
            <a:spLocks noChangeArrowheads="1"/>
          </p:cNvSpPr>
          <p:nvPr/>
        </p:nvSpPr>
        <p:spPr bwMode="auto">
          <a:xfrm>
            <a:off x="4658592" y="5071970"/>
            <a:ext cx="83581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900" b="1">
                <a:solidFill>
                  <a:srgbClr val="000000"/>
                </a:solidFill>
                <a:latin typeface="Arial" charset="0"/>
                <a:ea typeface="ＭＳ Ｐゴシック" charset="0"/>
                <a:cs typeface="ＭＳ Ｐゴシック" charset="0"/>
              </a:rPr>
              <a:t>100 </a:t>
            </a:r>
            <a:r>
              <a:rPr lang="mn-MN" sz="900" b="1">
                <a:solidFill>
                  <a:srgbClr val="000000"/>
                </a:solidFill>
                <a:latin typeface="Arial" charset="0"/>
                <a:ea typeface="ＭＳ Ｐゴシック" charset="0"/>
                <a:cs typeface="ＭＳ Ｐゴシック" charset="0"/>
              </a:rPr>
              <a:t>жил</a:t>
            </a:r>
            <a:r>
              <a:rPr lang="en-US" sz="900" b="1">
                <a:solidFill>
                  <a:srgbClr val="000000"/>
                </a:solidFill>
                <a:latin typeface="Arial" charset="0"/>
                <a:ea typeface="ＭＳ Ｐゴシック" charset="0"/>
                <a:cs typeface="ＭＳ Ｐゴシック" charset="0"/>
              </a:rPr>
              <a:t>/50,000</a:t>
            </a:r>
            <a:endParaRPr lang="en-US" sz="1200" baseline="-25000">
              <a:solidFill>
                <a:srgbClr val="000000"/>
              </a:solidFill>
              <a:latin typeface="Arial" charset="0"/>
              <a:ea typeface="ＭＳ Ｐゴシック" charset="0"/>
              <a:cs typeface="ＭＳ Ｐゴシック" charset="0"/>
            </a:endParaRPr>
          </a:p>
        </p:txBody>
      </p:sp>
      <p:sp>
        <p:nvSpPr>
          <p:cNvPr id="54415" name="Rectangle 145"/>
          <p:cNvSpPr>
            <a:spLocks noChangeArrowheads="1"/>
          </p:cNvSpPr>
          <p:nvPr/>
        </p:nvSpPr>
        <p:spPr bwMode="auto">
          <a:xfrm>
            <a:off x="4876512" y="5261188"/>
            <a:ext cx="43777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З</a:t>
            </a:r>
            <a:r>
              <a:rPr lang="en-US" sz="900" b="1">
                <a:solidFill>
                  <a:srgbClr val="000000"/>
                </a:solidFill>
                <a:latin typeface="Arial" charset="0"/>
                <a:ea typeface="ＭＳ Ｐゴシック" charset="0"/>
                <a:cs typeface="ＭＳ Ｐゴシック" charset="0"/>
              </a:rPr>
              <a:t> - E - </a:t>
            </a:r>
            <a:r>
              <a:rPr lang="mn-MN" sz="900" b="1">
                <a:solidFill>
                  <a:srgbClr val="000000"/>
                </a:solidFill>
                <a:latin typeface="Arial" charset="0"/>
                <a:ea typeface="ＭＳ Ｐゴシック" charset="0"/>
                <a:cs typeface="ＭＳ Ｐゴシック" charset="0"/>
              </a:rPr>
              <a:t>Н</a:t>
            </a:r>
            <a:endParaRPr lang="en-US" sz="1200" baseline="-25000">
              <a:solidFill>
                <a:srgbClr val="000000"/>
              </a:solidFill>
              <a:latin typeface="Arial" charset="0"/>
              <a:ea typeface="ＭＳ Ｐゴシック" charset="0"/>
              <a:cs typeface="ＭＳ Ｐゴシック" charset="0"/>
            </a:endParaRPr>
          </a:p>
        </p:txBody>
      </p:sp>
      <p:sp>
        <p:nvSpPr>
          <p:cNvPr id="54416" name="Freeform 147"/>
          <p:cNvSpPr>
            <a:spLocks/>
          </p:cNvSpPr>
          <p:nvPr/>
        </p:nvSpPr>
        <p:spPr bwMode="auto">
          <a:xfrm>
            <a:off x="1910773" y="7756401"/>
            <a:ext cx="41853" cy="146144"/>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17" name="Freeform 148"/>
          <p:cNvSpPr>
            <a:spLocks/>
          </p:cNvSpPr>
          <p:nvPr/>
        </p:nvSpPr>
        <p:spPr bwMode="auto">
          <a:xfrm>
            <a:off x="1910773" y="7711791"/>
            <a:ext cx="41853" cy="44612"/>
          </a:xfrm>
          <a:custGeom>
            <a:avLst/>
            <a:gdLst>
              <a:gd name="T0" fmla="*/ 0 w 29"/>
              <a:gd name="T1" fmla="*/ 73082944 h 29"/>
              <a:gd name="T2" fmla="*/ 0 w 29"/>
              <a:gd name="T3" fmla="*/ 0 h 29"/>
              <a:gd name="T4" fmla="*/ 50403672 w 29"/>
              <a:gd name="T5" fmla="*/ 0 h 29"/>
              <a:gd name="T6" fmla="*/ 73086119 w 29"/>
              <a:gd name="T7" fmla="*/ 0 h 29"/>
              <a:gd name="T8" fmla="*/ 73086119 w 29"/>
              <a:gd name="T9" fmla="*/ 73082944 h 29"/>
              <a:gd name="T10" fmla="*/ 50403672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18" name="Freeform 149"/>
          <p:cNvSpPr>
            <a:spLocks/>
          </p:cNvSpPr>
          <p:nvPr/>
        </p:nvSpPr>
        <p:spPr bwMode="auto">
          <a:xfrm>
            <a:off x="1910773" y="7565645"/>
            <a:ext cx="41853" cy="146144"/>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19" name="Freeform 150"/>
          <p:cNvSpPr>
            <a:spLocks/>
          </p:cNvSpPr>
          <p:nvPr/>
        </p:nvSpPr>
        <p:spPr bwMode="auto">
          <a:xfrm>
            <a:off x="1910773" y="7521035"/>
            <a:ext cx="41853" cy="44612"/>
          </a:xfrm>
          <a:custGeom>
            <a:avLst/>
            <a:gdLst>
              <a:gd name="T0" fmla="*/ 0 w 29"/>
              <a:gd name="T1" fmla="*/ 73082944 h 29"/>
              <a:gd name="T2" fmla="*/ 0 w 29"/>
              <a:gd name="T3" fmla="*/ 0 h 29"/>
              <a:gd name="T4" fmla="*/ 50403672 w 29"/>
              <a:gd name="T5" fmla="*/ 0 h 29"/>
              <a:gd name="T6" fmla="*/ 73086119 w 29"/>
              <a:gd name="T7" fmla="*/ 0 h 29"/>
              <a:gd name="T8" fmla="*/ 73086119 w 29"/>
              <a:gd name="T9" fmla="*/ 73082944 h 29"/>
              <a:gd name="T10" fmla="*/ 50403672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20" name="Freeform 151"/>
          <p:cNvSpPr>
            <a:spLocks/>
          </p:cNvSpPr>
          <p:nvPr/>
        </p:nvSpPr>
        <p:spPr bwMode="auto">
          <a:xfrm>
            <a:off x="1910773" y="7374889"/>
            <a:ext cx="41853" cy="146144"/>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21" name="Freeform 152"/>
          <p:cNvSpPr>
            <a:spLocks/>
          </p:cNvSpPr>
          <p:nvPr/>
        </p:nvSpPr>
        <p:spPr bwMode="auto">
          <a:xfrm>
            <a:off x="1910773" y="7316433"/>
            <a:ext cx="41853" cy="58457"/>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22" name="Freeform 153"/>
          <p:cNvSpPr>
            <a:spLocks/>
          </p:cNvSpPr>
          <p:nvPr/>
        </p:nvSpPr>
        <p:spPr bwMode="auto">
          <a:xfrm>
            <a:off x="1910773" y="7168748"/>
            <a:ext cx="41853" cy="147683"/>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23" name="Freeform 154"/>
          <p:cNvSpPr>
            <a:spLocks/>
          </p:cNvSpPr>
          <p:nvPr/>
        </p:nvSpPr>
        <p:spPr bwMode="auto">
          <a:xfrm>
            <a:off x="1910773" y="7125673"/>
            <a:ext cx="41853" cy="43075"/>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24" name="Freeform 155"/>
          <p:cNvSpPr>
            <a:spLocks/>
          </p:cNvSpPr>
          <p:nvPr/>
        </p:nvSpPr>
        <p:spPr bwMode="auto">
          <a:xfrm>
            <a:off x="1910773" y="6977992"/>
            <a:ext cx="41853" cy="147683"/>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25" name="Freeform 156"/>
          <p:cNvSpPr>
            <a:spLocks/>
          </p:cNvSpPr>
          <p:nvPr/>
        </p:nvSpPr>
        <p:spPr bwMode="auto">
          <a:xfrm>
            <a:off x="1910773" y="6919537"/>
            <a:ext cx="41853" cy="58457"/>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26" name="Freeform 157"/>
          <p:cNvSpPr>
            <a:spLocks/>
          </p:cNvSpPr>
          <p:nvPr/>
        </p:nvSpPr>
        <p:spPr bwMode="auto">
          <a:xfrm>
            <a:off x="1910773" y="6773391"/>
            <a:ext cx="41853" cy="146144"/>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27" name="Freeform 158"/>
          <p:cNvSpPr>
            <a:spLocks/>
          </p:cNvSpPr>
          <p:nvPr/>
        </p:nvSpPr>
        <p:spPr bwMode="auto">
          <a:xfrm>
            <a:off x="1910773" y="6728778"/>
            <a:ext cx="41853" cy="44613"/>
          </a:xfrm>
          <a:custGeom>
            <a:avLst/>
            <a:gdLst>
              <a:gd name="T0" fmla="*/ 0 w 29"/>
              <a:gd name="T1" fmla="*/ 73086119 h 29"/>
              <a:gd name="T2" fmla="*/ 0 w 29"/>
              <a:gd name="T3" fmla="*/ 0 h 29"/>
              <a:gd name="T4" fmla="*/ 50403672 w 29"/>
              <a:gd name="T5" fmla="*/ 0 h 29"/>
              <a:gd name="T6" fmla="*/ 73086119 w 29"/>
              <a:gd name="T7" fmla="*/ 0 h 29"/>
              <a:gd name="T8" fmla="*/ 73086119 w 29"/>
              <a:gd name="T9" fmla="*/ 73086119 h 29"/>
              <a:gd name="T10" fmla="*/ 50403672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28" name="Freeform 159"/>
          <p:cNvSpPr>
            <a:spLocks/>
          </p:cNvSpPr>
          <p:nvPr/>
        </p:nvSpPr>
        <p:spPr bwMode="auto">
          <a:xfrm>
            <a:off x="1910773" y="6582635"/>
            <a:ext cx="41853" cy="146144"/>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29" name="Freeform 160"/>
          <p:cNvSpPr>
            <a:spLocks/>
          </p:cNvSpPr>
          <p:nvPr/>
        </p:nvSpPr>
        <p:spPr bwMode="auto">
          <a:xfrm>
            <a:off x="1910773" y="6524180"/>
            <a:ext cx="41853" cy="58457"/>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30" name="Freeform 161"/>
          <p:cNvSpPr>
            <a:spLocks/>
          </p:cNvSpPr>
          <p:nvPr/>
        </p:nvSpPr>
        <p:spPr bwMode="auto">
          <a:xfrm>
            <a:off x="1910773" y="6376495"/>
            <a:ext cx="41853" cy="147683"/>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31" name="Freeform 162"/>
          <p:cNvSpPr>
            <a:spLocks/>
          </p:cNvSpPr>
          <p:nvPr/>
        </p:nvSpPr>
        <p:spPr bwMode="auto">
          <a:xfrm>
            <a:off x="1910773" y="6333420"/>
            <a:ext cx="41853" cy="43075"/>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32" name="Freeform 163"/>
          <p:cNvSpPr>
            <a:spLocks/>
          </p:cNvSpPr>
          <p:nvPr/>
        </p:nvSpPr>
        <p:spPr bwMode="auto">
          <a:xfrm>
            <a:off x="1910773" y="6185737"/>
            <a:ext cx="41853" cy="147683"/>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33" name="Freeform 164"/>
          <p:cNvSpPr>
            <a:spLocks/>
          </p:cNvSpPr>
          <p:nvPr/>
        </p:nvSpPr>
        <p:spPr bwMode="auto">
          <a:xfrm>
            <a:off x="1910773" y="6142664"/>
            <a:ext cx="41853" cy="43075"/>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34" name="Freeform 165"/>
          <p:cNvSpPr>
            <a:spLocks/>
          </p:cNvSpPr>
          <p:nvPr/>
        </p:nvSpPr>
        <p:spPr bwMode="auto">
          <a:xfrm>
            <a:off x="1910773" y="5994981"/>
            <a:ext cx="41853" cy="147683"/>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35" name="Freeform 166"/>
          <p:cNvSpPr>
            <a:spLocks/>
          </p:cNvSpPr>
          <p:nvPr/>
        </p:nvSpPr>
        <p:spPr bwMode="auto">
          <a:xfrm>
            <a:off x="1910773" y="5936526"/>
            <a:ext cx="41853" cy="58457"/>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36" name="Freeform 167"/>
          <p:cNvSpPr>
            <a:spLocks/>
          </p:cNvSpPr>
          <p:nvPr/>
        </p:nvSpPr>
        <p:spPr bwMode="auto">
          <a:xfrm>
            <a:off x="1910773" y="5790380"/>
            <a:ext cx="41853" cy="146144"/>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37" name="Freeform 168"/>
          <p:cNvSpPr>
            <a:spLocks/>
          </p:cNvSpPr>
          <p:nvPr/>
        </p:nvSpPr>
        <p:spPr bwMode="auto">
          <a:xfrm>
            <a:off x="1910773" y="5745770"/>
            <a:ext cx="41853" cy="44612"/>
          </a:xfrm>
          <a:custGeom>
            <a:avLst/>
            <a:gdLst>
              <a:gd name="T0" fmla="*/ 0 w 29"/>
              <a:gd name="T1" fmla="*/ 73082944 h 29"/>
              <a:gd name="T2" fmla="*/ 0 w 29"/>
              <a:gd name="T3" fmla="*/ 0 h 29"/>
              <a:gd name="T4" fmla="*/ 50403672 w 29"/>
              <a:gd name="T5" fmla="*/ 0 h 29"/>
              <a:gd name="T6" fmla="*/ 73086119 w 29"/>
              <a:gd name="T7" fmla="*/ 0 h 29"/>
              <a:gd name="T8" fmla="*/ 73086119 w 29"/>
              <a:gd name="T9" fmla="*/ 73082944 h 29"/>
              <a:gd name="T10" fmla="*/ 50403672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38" name="Freeform 169"/>
          <p:cNvSpPr>
            <a:spLocks/>
          </p:cNvSpPr>
          <p:nvPr/>
        </p:nvSpPr>
        <p:spPr bwMode="auto">
          <a:xfrm>
            <a:off x="1910773" y="5599624"/>
            <a:ext cx="41853" cy="146144"/>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39" name="Freeform 170"/>
          <p:cNvSpPr>
            <a:spLocks/>
          </p:cNvSpPr>
          <p:nvPr/>
        </p:nvSpPr>
        <p:spPr bwMode="auto">
          <a:xfrm>
            <a:off x="1910773" y="5541169"/>
            <a:ext cx="41853" cy="58457"/>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40" name="Freeform 171"/>
          <p:cNvSpPr>
            <a:spLocks/>
          </p:cNvSpPr>
          <p:nvPr/>
        </p:nvSpPr>
        <p:spPr bwMode="auto">
          <a:xfrm>
            <a:off x="1910773" y="5393483"/>
            <a:ext cx="41853" cy="147683"/>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41" name="Freeform 172"/>
          <p:cNvSpPr>
            <a:spLocks/>
          </p:cNvSpPr>
          <p:nvPr/>
        </p:nvSpPr>
        <p:spPr bwMode="auto">
          <a:xfrm>
            <a:off x="1910773" y="5350409"/>
            <a:ext cx="41853" cy="43075"/>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42" name="Freeform 173"/>
          <p:cNvSpPr>
            <a:spLocks/>
          </p:cNvSpPr>
          <p:nvPr/>
        </p:nvSpPr>
        <p:spPr bwMode="auto">
          <a:xfrm>
            <a:off x="1910773" y="5202727"/>
            <a:ext cx="41853" cy="147683"/>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43" name="Freeform 174"/>
          <p:cNvSpPr>
            <a:spLocks/>
          </p:cNvSpPr>
          <p:nvPr/>
        </p:nvSpPr>
        <p:spPr bwMode="auto">
          <a:xfrm>
            <a:off x="1910773" y="5159652"/>
            <a:ext cx="41853" cy="43075"/>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44" name="Freeform 175"/>
          <p:cNvSpPr>
            <a:spLocks/>
          </p:cNvSpPr>
          <p:nvPr/>
        </p:nvSpPr>
        <p:spPr bwMode="auto">
          <a:xfrm>
            <a:off x="1910773" y="5011971"/>
            <a:ext cx="41853" cy="147683"/>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45" name="Freeform 176"/>
          <p:cNvSpPr>
            <a:spLocks/>
          </p:cNvSpPr>
          <p:nvPr/>
        </p:nvSpPr>
        <p:spPr bwMode="auto">
          <a:xfrm>
            <a:off x="1910773" y="4953516"/>
            <a:ext cx="41853" cy="58457"/>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46" name="Freeform 177"/>
          <p:cNvSpPr>
            <a:spLocks/>
          </p:cNvSpPr>
          <p:nvPr/>
        </p:nvSpPr>
        <p:spPr bwMode="auto">
          <a:xfrm>
            <a:off x="1910773" y="4807369"/>
            <a:ext cx="41853" cy="146144"/>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47" name="Freeform 178"/>
          <p:cNvSpPr>
            <a:spLocks/>
          </p:cNvSpPr>
          <p:nvPr/>
        </p:nvSpPr>
        <p:spPr bwMode="auto">
          <a:xfrm>
            <a:off x="1910773" y="4762756"/>
            <a:ext cx="41853" cy="44613"/>
          </a:xfrm>
          <a:custGeom>
            <a:avLst/>
            <a:gdLst>
              <a:gd name="T0" fmla="*/ 0 w 29"/>
              <a:gd name="T1" fmla="*/ 73086119 h 29"/>
              <a:gd name="T2" fmla="*/ 0 w 29"/>
              <a:gd name="T3" fmla="*/ 0 h 29"/>
              <a:gd name="T4" fmla="*/ 50403672 w 29"/>
              <a:gd name="T5" fmla="*/ 0 h 29"/>
              <a:gd name="T6" fmla="*/ 73086119 w 29"/>
              <a:gd name="T7" fmla="*/ 0 h 29"/>
              <a:gd name="T8" fmla="*/ 73086119 w 29"/>
              <a:gd name="T9" fmla="*/ 73086119 h 29"/>
              <a:gd name="T10" fmla="*/ 50403672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48" name="Freeform 179"/>
          <p:cNvSpPr>
            <a:spLocks/>
          </p:cNvSpPr>
          <p:nvPr/>
        </p:nvSpPr>
        <p:spPr bwMode="auto">
          <a:xfrm>
            <a:off x="1910773" y="4616612"/>
            <a:ext cx="41853" cy="146144"/>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49" name="Freeform 180"/>
          <p:cNvSpPr>
            <a:spLocks/>
          </p:cNvSpPr>
          <p:nvPr/>
        </p:nvSpPr>
        <p:spPr bwMode="auto">
          <a:xfrm>
            <a:off x="1910773" y="4558158"/>
            <a:ext cx="41853" cy="58457"/>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50" name="Freeform 181"/>
          <p:cNvSpPr>
            <a:spLocks/>
          </p:cNvSpPr>
          <p:nvPr/>
        </p:nvSpPr>
        <p:spPr bwMode="auto">
          <a:xfrm>
            <a:off x="1910773" y="4410473"/>
            <a:ext cx="41853" cy="147683"/>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51" name="Freeform 182"/>
          <p:cNvSpPr>
            <a:spLocks/>
          </p:cNvSpPr>
          <p:nvPr/>
        </p:nvSpPr>
        <p:spPr bwMode="auto">
          <a:xfrm>
            <a:off x="1910773" y="4367400"/>
            <a:ext cx="41853" cy="43075"/>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52" name="Freeform 183"/>
          <p:cNvSpPr>
            <a:spLocks/>
          </p:cNvSpPr>
          <p:nvPr/>
        </p:nvSpPr>
        <p:spPr bwMode="auto">
          <a:xfrm>
            <a:off x="1910773" y="4219716"/>
            <a:ext cx="41853" cy="147683"/>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53" name="Freeform 184"/>
          <p:cNvSpPr>
            <a:spLocks/>
          </p:cNvSpPr>
          <p:nvPr/>
        </p:nvSpPr>
        <p:spPr bwMode="auto">
          <a:xfrm>
            <a:off x="1910773" y="4176643"/>
            <a:ext cx="41853" cy="43075"/>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54" name="Freeform 185"/>
          <p:cNvSpPr>
            <a:spLocks/>
          </p:cNvSpPr>
          <p:nvPr/>
        </p:nvSpPr>
        <p:spPr bwMode="auto">
          <a:xfrm>
            <a:off x="1910773" y="4030499"/>
            <a:ext cx="41853" cy="146144"/>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55" name="Freeform 186"/>
          <p:cNvSpPr>
            <a:spLocks/>
          </p:cNvSpPr>
          <p:nvPr/>
        </p:nvSpPr>
        <p:spPr bwMode="auto">
          <a:xfrm>
            <a:off x="1910773" y="3970505"/>
            <a:ext cx="41853" cy="59996"/>
          </a:xfrm>
          <a:custGeom>
            <a:avLst/>
            <a:gdLst>
              <a:gd name="T0" fmla="*/ 0 w 29"/>
              <a:gd name="T1" fmla="*/ 98284506 h 39"/>
              <a:gd name="T2" fmla="*/ 0 w 29"/>
              <a:gd name="T3" fmla="*/ 0 h 39"/>
              <a:gd name="T4" fmla="*/ 50403672 w 29"/>
              <a:gd name="T5" fmla="*/ 0 h 39"/>
              <a:gd name="T6" fmla="*/ 73086119 w 29"/>
              <a:gd name="T7" fmla="*/ 0 h 39"/>
              <a:gd name="T8" fmla="*/ 73086119 w 29"/>
              <a:gd name="T9" fmla="*/ 98284506 h 39"/>
              <a:gd name="T10" fmla="*/ 50403672 w 29"/>
              <a:gd name="T11" fmla="*/ 98284506 h 39"/>
              <a:gd name="T12" fmla="*/ 0 w 29"/>
              <a:gd name="T13" fmla="*/ 98284506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56" name="Freeform 187"/>
          <p:cNvSpPr>
            <a:spLocks/>
          </p:cNvSpPr>
          <p:nvPr/>
        </p:nvSpPr>
        <p:spPr bwMode="auto">
          <a:xfrm>
            <a:off x="1910773" y="3824359"/>
            <a:ext cx="41853" cy="146144"/>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57" name="Freeform 188"/>
          <p:cNvSpPr>
            <a:spLocks/>
          </p:cNvSpPr>
          <p:nvPr/>
        </p:nvSpPr>
        <p:spPr bwMode="auto">
          <a:xfrm>
            <a:off x="1910773" y="3779749"/>
            <a:ext cx="41853" cy="44612"/>
          </a:xfrm>
          <a:custGeom>
            <a:avLst/>
            <a:gdLst>
              <a:gd name="T0" fmla="*/ 0 w 29"/>
              <a:gd name="T1" fmla="*/ 73082944 h 29"/>
              <a:gd name="T2" fmla="*/ 0 w 29"/>
              <a:gd name="T3" fmla="*/ 0 h 29"/>
              <a:gd name="T4" fmla="*/ 50403672 w 29"/>
              <a:gd name="T5" fmla="*/ 0 h 29"/>
              <a:gd name="T6" fmla="*/ 73086119 w 29"/>
              <a:gd name="T7" fmla="*/ 0 h 29"/>
              <a:gd name="T8" fmla="*/ 73086119 w 29"/>
              <a:gd name="T9" fmla="*/ 73082944 h 29"/>
              <a:gd name="T10" fmla="*/ 50403672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58" name="Freeform 189"/>
          <p:cNvSpPr>
            <a:spLocks/>
          </p:cNvSpPr>
          <p:nvPr/>
        </p:nvSpPr>
        <p:spPr bwMode="auto">
          <a:xfrm>
            <a:off x="1910773" y="3633603"/>
            <a:ext cx="41853" cy="146144"/>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59" name="Freeform 190"/>
          <p:cNvSpPr>
            <a:spLocks/>
          </p:cNvSpPr>
          <p:nvPr/>
        </p:nvSpPr>
        <p:spPr bwMode="auto">
          <a:xfrm>
            <a:off x="1910773" y="3575146"/>
            <a:ext cx="41853" cy="58457"/>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60" name="Freeform 191"/>
          <p:cNvSpPr>
            <a:spLocks/>
          </p:cNvSpPr>
          <p:nvPr/>
        </p:nvSpPr>
        <p:spPr bwMode="auto">
          <a:xfrm>
            <a:off x="1910773" y="3429000"/>
            <a:ext cx="41853" cy="146144"/>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61" name="Freeform 192"/>
          <p:cNvSpPr>
            <a:spLocks/>
          </p:cNvSpPr>
          <p:nvPr/>
        </p:nvSpPr>
        <p:spPr bwMode="auto">
          <a:xfrm>
            <a:off x="1910773" y="3384388"/>
            <a:ext cx="41853" cy="44613"/>
          </a:xfrm>
          <a:custGeom>
            <a:avLst/>
            <a:gdLst>
              <a:gd name="T0" fmla="*/ 0 w 29"/>
              <a:gd name="T1" fmla="*/ 73086119 h 29"/>
              <a:gd name="T2" fmla="*/ 0 w 29"/>
              <a:gd name="T3" fmla="*/ 0 h 29"/>
              <a:gd name="T4" fmla="*/ 50403672 w 29"/>
              <a:gd name="T5" fmla="*/ 0 h 29"/>
              <a:gd name="T6" fmla="*/ 73086119 w 29"/>
              <a:gd name="T7" fmla="*/ 0 h 29"/>
              <a:gd name="T8" fmla="*/ 73086119 w 29"/>
              <a:gd name="T9" fmla="*/ 73086119 h 29"/>
              <a:gd name="T10" fmla="*/ 50403672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62" name="Freeform 193"/>
          <p:cNvSpPr>
            <a:spLocks/>
          </p:cNvSpPr>
          <p:nvPr/>
        </p:nvSpPr>
        <p:spPr bwMode="auto">
          <a:xfrm>
            <a:off x="1910773" y="3238244"/>
            <a:ext cx="41853" cy="146144"/>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63" name="Freeform 194"/>
          <p:cNvSpPr>
            <a:spLocks/>
          </p:cNvSpPr>
          <p:nvPr/>
        </p:nvSpPr>
        <p:spPr bwMode="auto">
          <a:xfrm>
            <a:off x="1910773" y="3193631"/>
            <a:ext cx="41853" cy="44613"/>
          </a:xfrm>
          <a:custGeom>
            <a:avLst/>
            <a:gdLst>
              <a:gd name="T0" fmla="*/ 0 w 29"/>
              <a:gd name="T1" fmla="*/ 73086119 h 29"/>
              <a:gd name="T2" fmla="*/ 0 w 29"/>
              <a:gd name="T3" fmla="*/ 0 h 29"/>
              <a:gd name="T4" fmla="*/ 50403672 w 29"/>
              <a:gd name="T5" fmla="*/ 0 h 29"/>
              <a:gd name="T6" fmla="*/ 73086119 w 29"/>
              <a:gd name="T7" fmla="*/ 0 h 29"/>
              <a:gd name="T8" fmla="*/ 73086119 w 29"/>
              <a:gd name="T9" fmla="*/ 73086119 h 29"/>
              <a:gd name="T10" fmla="*/ 50403672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64" name="Freeform 195"/>
          <p:cNvSpPr>
            <a:spLocks/>
          </p:cNvSpPr>
          <p:nvPr/>
        </p:nvSpPr>
        <p:spPr bwMode="auto">
          <a:xfrm>
            <a:off x="1910773" y="3047488"/>
            <a:ext cx="41853" cy="146144"/>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65" name="Line 196"/>
          <p:cNvSpPr>
            <a:spLocks noChangeShapeType="1"/>
          </p:cNvSpPr>
          <p:nvPr/>
        </p:nvSpPr>
        <p:spPr bwMode="auto">
          <a:xfrm>
            <a:off x="5077114" y="4030499"/>
            <a:ext cx="329045" cy="1539"/>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66" name="Line 197"/>
          <p:cNvSpPr>
            <a:spLocks noChangeShapeType="1"/>
          </p:cNvSpPr>
          <p:nvPr/>
        </p:nvSpPr>
        <p:spPr bwMode="auto">
          <a:xfrm>
            <a:off x="4993411" y="3927432"/>
            <a:ext cx="467591" cy="1537"/>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67" name="Line 221"/>
          <p:cNvSpPr>
            <a:spLocks noChangeShapeType="1"/>
          </p:cNvSpPr>
          <p:nvPr/>
        </p:nvSpPr>
        <p:spPr bwMode="auto">
          <a:xfrm flipV="1">
            <a:off x="5035263" y="3678217"/>
            <a:ext cx="1443" cy="58457"/>
          </a:xfrm>
          <a:prstGeom prst="line">
            <a:avLst/>
          </a:prstGeom>
          <a:noFill/>
          <a:ln w="6032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68" name="AutoShape 223"/>
          <p:cNvSpPr>
            <a:spLocks noChangeArrowheads="1"/>
          </p:cNvSpPr>
          <p:nvPr/>
        </p:nvSpPr>
        <p:spPr bwMode="auto">
          <a:xfrm>
            <a:off x="2131582" y="7168748"/>
            <a:ext cx="839932" cy="439971"/>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69" name="Rectangle 224"/>
          <p:cNvSpPr>
            <a:spLocks noChangeArrowheads="1"/>
          </p:cNvSpPr>
          <p:nvPr/>
        </p:nvSpPr>
        <p:spPr bwMode="auto">
          <a:xfrm>
            <a:off x="2131582" y="7388735"/>
            <a:ext cx="798079" cy="426125"/>
          </a:xfrm>
          <a:prstGeom prst="rect">
            <a:avLst/>
          </a:prstGeom>
          <a:solidFill>
            <a:srgbClr val="FFFFFF"/>
          </a:solidFill>
          <a:ln w="15875">
            <a:solidFill>
              <a:srgbClr val="FFFFFF"/>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70" name="Rectangle 225"/>
          <p:cNvSpPr>
            <a:spLocks noChangeArrowheads="1"/>
          </p:cNvSpPr>
          <p:nvPr/>
        </p:nvSpPr>
        <p:spPr bwMode="auto">
          <a:xfrm>
            <a:off x="2131582" y="7388734"/>
            <a:ext cx="1114136" cy="498428"/>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71" name="Line 226"/>
          <p:cNvSpPr>
            <a:spLocks noChangeShapeType="1"/>
          </p:cNvSpPr>
          <p:nvPr/>
        </p:nvSpPr>
        <p:spPr bwMode="auto">
          <a:xfrm>
            <a:off x="2146013" y="7388737"/>
            <a:ext cx="838488" cy="1537"/>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72" name="Freeform 227"/>
          <p:cNvSpPr>
            <a:spLocks/>
          </p:cNvSpPr>
          <p:nvPr/>
        </p:nvSpPr>
        <p:spPr bwMode="auto">
          <a:xfrm>
            <a:off x="2971514" y="7301050"/>
            <a:ext cx="233795" cy="103071"/>
          </a:xfrm>
          <a:custGeom>
            <a:avLst/>
            <a:gdLst>
              <a:gd name="T0" fmla="*/ 408265313 w 162"/>
              <a:gd name="T1" fmla="*/ 168852056 h 67"/>
              <a:gd name="T2" fmla="*/ 0 w 162"/>
              <a:gd name="T3" fmla="*/ 168852056 h 67"/>
              <a:gd name="T4" fmla="*/ 0 w 162"/>
              <a:gd name="T5" fmla="*/ 0 h 67"/>
              <a:gd name="T6" fmla="*/ 408265313 w 162"/>
              <a:gd name="T7" fmla="*/ 168852056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73" name="Freeform 228"/>
          <p:cNvSpPr>
            <a:spLocks/>
          </p:cNvSpPr>
          <p:nvPr/>
        </p:nvSpPr>
        <p:spPr bwMode="auto">
          <a:xfrm>
            <a:off x="2974400" y="7301047"/>
            <a:ext cx="233795" cy="87687"/>
          </a:xfrm>
          <a:custGeom>
            <a:avLst/>
            <a:gdLst>
              <a:gd name="T0" fmla="*/ 408265313 w 162"/>
              <a:gd name="T1" fmla="*/ 143650494 h 57"/>
              <a:gd name="T2" fmla="*/ 0 w 162"/>
              <a:gd name="T3" fmla="*/ 143650494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74" name="Line 229"/>
          <p:cNvSpPr>
            <a:spLocks noChangeShapeType="1"/>
          </p:cNvSpPr>
          <p:nvPr/>
        </p:nvSpPr>
        <p:spPr bwMode="auto">
          <a:xfrm>
            <a:off x="2200853" y="7579492"/>
            <a:ext cx="962602"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75" name="Line 230"/>
          <p:cNvSpPr>
            <a:spLocks noChangeShapeType="1"/>
          </p:cNvSpPr>
          <p:nvPr/>
        </p:nvSpPr>
        <p:spPr bwMode="auto">
          <a:xfrm>
            <a:off x="2200853" y="7799475"/>
            <a:ext cx="962602"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76" name="Rectangle 231"/>
          <p:cNvSpPr>
            <a:spLocks noChangeArrowheads="1"/>
          </p:cNvSpPr>
          <p:nvPr/>
        </p:nvSpPr>
        <p:spPr bwMode="auto">
          <a:xfrm>
            <a:off x="2337957" y="7197977"/>
            <a:ext cx="564284" cy="1476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77" name="Rectangle 232"/>
          <p:cNvSpPr>
            <a:spLocks noChangeArrowheads="1"/>
          </p:cNvSpPr>
          <p:nvPr/>
        </p:nvSpPr>
        <p:spPr bwMode="auto">
          <a:xfrm>
            <a:off x="2280228" y="7190286"/>
            <a:ext cx="5802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200" b="1">
                <a:solidFill>
                  <a:srgbClr val="000000"/>
                </a:solidFill>
                <a:latin typeface="Arial" charset="0"/>
                <a:ea typeface="ＭＳ Ｐゴシック" charset="0"/>
                <a:cs typeface="ＭＳ Ｐゴシック" charset="0"/>
              </a:rPr>
              <a:t>ИОШУА</a:t>
            </a:r>
            <a:endParaRPr lang="en-US" baseline="-25000">
              <a:solidFill>
                <a:srgbClr val="000000"/>
              </a:solidFill>
              <a:latin typeface="Arial" charset="0"/>
              <a:ea typeface="ＭＳ Ｐゴシック" charset="0"/>
              <a:cs typeface="ＭＳ Ｐゴシック" charset="0"/>
            </a:endParaRPr>
          </a:p>
        </p:txBody>
      </p:sp>
      <p:sp>
        <p:nvSpPr>
          <p:cNvPr id="54478" name="Rectangle 233"/>
          <p:cNvSpPr>
            <a:spLocks noChangeArrowheads="1"/>
          </p:cNvSpPr>
          <p:nvPr/>
        </p:nvSpPr>
        <p:spPr bwMode="auto">
          <a:xfrm>
            <a:off x="2414444" y="7451809"/>
            <a:ext cx="60678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Иерихо</a:t>
            </a:r>
            <a:r>
              <a:rPr lang="en-US" sz="900" b="1">
                <a:solidFill>
                  <a:srgbClr val="000000"/>
                </a:solidFill>
                <a:latin typeface="Arial" charset="0"/>
                <a:ea typeface="ＭＳ Ｐゴシック" charset="0"/>
                <a:cs typeface="ＭＳ Ｐゴシック" charset="0"/>
              </a:rPr>
              <a:t>/</a:t>
            </a:r>
            <a:r>
              <a:rPr lang="mn-MN" sz="900" b="1">
                <a:solidFill>
                  <a:srgbClr val="000000"/>
                </a:solidFill>
                <a:latin typeface="Arial" charset="0"/>
                <a:ea typeface="ＭＳ Ｐゴシック" charset="0"/>
                <a:cs typeface="ＭＳ Ｐゴシック" charset="0"/>
              </a:rPr>
              <a:t>Ай</a:t>
            </a:r>
            <a:endParaRPr lang="en-US" sz="1200" baseline="-25000">
              <a:solidFill>
                <a:srgbClr val="000000"/>
              </a:solidFill>
              <a:latin typeface="Arial" charset="0"/>
              <a:ea typeface="ＭＳ Ｐゴシック" charset="0"/>
              <a:cs typeface="ＭＳ Ｐゴシック" charset="0"/>
            </a:endParaRPr>
          </a:p>
        </p:txBody>
      </p:sp>
      <p:sp>
        <p:nvSpPr>
          <p:cNvPr id="54479" name="Rectangle 234"/>
          <p:cNvSpPr>
            <a:spLocks noChangeArrowheads="1"/>
          </p:cNvSpPr>
          <p:nvPr/>
        </p:nvSpPr>
        <p:spPr bwMode="auto">
          <a:xfrm>
            <a:off x="2177762" y="7639489"/>
            <a:ext cx="10885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Газар хуваарилалт</a:t>
            </a:r>
            <a:endParaRPr lang="en-US" sz="1200" baseline="-25000">
              <a:solidFill>
                <a:srgbClr val="000000"/>
              </a:solidFill>
              <a:latin typeface="Arial" charset="0"/>
              <a:ea typeface="ＭＳ Ｐゴシック" charset="0"/>
              <a:cs typeface="ＭＳ Ｐゴシック" charset="0"/>
            </a:endParaRPr>
          </a:p>
        </p:txBody>
      </p:sp>
      <p:sp>
        <p:nvSpPr>
          <p:cNvPr id="54480" name="Rectangle 235"/>
          <p:cNvSpPr>
            <a:spLocks noChangeArrowheads="1"/>
          </p:cNvSpPr>
          <p:nvPr/>
        </p:nvSpPr>
        <p:spPr bwMode="auto">
          <a:xfrm>
            <a:off x="4704772" y="6538021"/>
            <a:ext cx="606137" cy="1615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81" name="Line 236"/>
          <p:cNvSpPr>
            <a:spLocks noChangeShapeType="1"/>
          </p:cNvSpPr>
          <p:nvPr/>
        </p:nvSpPr>
        <p:spPr bwMode="auto">
          <a:xfrm>
            <a:off x="4567671" y="7110291"/>
            <a:ext cx="1059296"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82" name="AutoShape 237"/>
          <p:cNvSpPr>
            <a:spLocks noChangeArrowheads="1"/>
          </p:cNvSpPr>
          <p:nvPr/>
        </p:nvSpPr>
        <p:spPr bwMode="auto">
          <a:xfrm>
            <a:off x="4553239" y="6508795"/>
            <a:ext cx="825500" cy="352284"/>
          </a:xfrm>
          <a:prstGeom prst="roundRect">
            <a:avLst>
              <a:gd name="adj" fmla="val 27074"/>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83" name="Rectangle 238"/>
          <p:cNvSpPr>
            <a:spLocks noChangeArrowheads="1"/>
          </p:cNvSpPr>
          <p:nvPr/>
        </p:nvSpPr>
        <p:spPr bwMode="auto">
          <a:xfrm>
            <a:off x="4567673" y="6685704"/>
            <a:ext cx="770659" cy="336901"/>
          </a:xfrm>
          <a:prstGeom prst="rect">
            <a:avLst/>
          </a:prstGeom>
          <a:solidFill>
            <a:srgbClr val="FFFFFF"/>
          </a:solidFill>
          <a:ln w="15875">
            <a:solidFill>
              <a:srgbClr val="FFFFFF"/>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84" name="Rectangle 239"/>
          <p:cNvSpPr>
            <a:spLocks noChangeArrowheads="1"/>
          </p:cNvSpPr>
          <p:nvPr/>
        </p:nvSpPr>
        <p:spPr bwMode="auto">
          <a:xfrm>
            <a:off x="4553239" y="6685706"/>
            <a:ext cx="1086716" cy="1216841"/>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85" name="Line 240"/>
          <p:cNvSpPr>
            <a:spLocks noChangeShapeType="1"/>
          </p:cNvSpPr>
          <p:nvPr/>
        </p:nvSpPr>
        <p:spPr bwMode="auto">
          <a:xfrm>
            <a:off x="4561900" y="6710317"/>
            <a:ext cx="825500" cy="1539"/>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86" name="Freeform 241"/>
          <p:cNvSpPr>
            <a:spLocks/>
          </p:cNvSpPr>
          <p:nvPr/>
        </p:nvSpPr>
        <p:spPr bwMode="auto">
          <a:xfrm>
            <a:off x="5365752" y="6625709"/>
            <a:ext cx="233795" cy="73841"/>
          </a:xfrm>
          <a:custGeom>
            <a:avLst/>
            <a:gdLst>
              <a:gd name="T0" fmla="*/ 408265313 w 162"/>
              <a:gd name="T1" fmla="*/ 120967500 h 48"/>
              <a:gd name="T2" fmla="*/ 0 w 162"/>
              <a:gd name="T3" fmla="*/ 120967500 h 48"/>
              <a:gd name="T4" fmla="*/ 0 w 162"/>
              <a:gd name="T5" fmla="*/ 0 h 48"/>
              <a:gd name="T6" fmla="*/ 408265313 w 162"/>
              <a:gd name="T7" fmla="*/ 120967500 h 48"/>
              <a:gd name="T8" fmla="*/ 0 60000 65536"/>
              <a:gd name="T9" fmla="*/ 0 60000 65536"/>
              <a:gd name="T10" fmla="*/ 0 60000 65536"/>
              <a:gd name="T11" fmla="*/ 0 60000 65536"/>
              <a:gd name="T12" fmla="*/ 0 w 162"/>
              <a:gd name="T13" fmla="*/ 0 h 48"/>
              <a:gd name="T14" fmla="*/ 162 w 162"/>
              <a:gd name="T15" fmla="*/ 48 h 48"/>
            </a:gdLst>
            <a:ahLst/>
            <a:cxnLst>
              <a:cxn ang="T8">
                <a:pos x="T0" y="T1"/>
              </a:cxn>
              <a:cxn ang="T9">
                <a:pos x="T2" y="T3"/>
              </a:cxn>
              <a:cxn ang="T10">
                <a:pos x="T4" y="T5"/>
              </a:cxn>
              <a:cxn ang="T11">
                <a:pos x="T6" y="T7"/>
              </a:cxn>
            </a:cxnLst>
            <a:rect l="T12" t="T13" r="T14" b="T15"/>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87" name="Line 242"/>
          <p:cNvSpPr>
            <a:spLocks noChangeShapeType="1"/>
          </p:cNvSpPr>
          <p:nvPr/>
        </p:nvSpPr>
        <p:spPr bwMode="auto">
          <a:xfrm>
            <a:off x="4635500" y="6845693"/>
            <a:ext cx="936626"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88" name="Line 243"/>
          <p:cNvSpPr>
            <a:spLocks noChangeShapeType="1"/>
          </p:cNvSpPr>
          <p:nvPr/>
        </p:nvSpPr>
        <p:spPr bwMode="auto">
          <a:xfrm>
            <a:off x="4635500" y="7007222"/>
            <a:ext cx="936626"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89" name="Line 244"/>
          <p:cNvSpPr>
            <a:spLocks noChangeShapeType="1"/>
          </p:cNvSpPr>
          <p:nvPr/>
        </p:nvSpPr>
        <p:spPr bwMode="auto">
          <a:xfrm>
            <a:off x="4635500" y="7184132"/>
            <a:ext cx="936626"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90" name="Rectangle 245"/>
          <p:cNvSpPr>
            <a:spLocks noChangeArrowheads="1"/>
          </p:cNvSpPr>
          <p:nvPr/>
        </p:nvSpPr>
        <p:spPr bwMode="auto">
          <a:xfrm>
            <a:off x="4934240" y="6871849"/>
            <a:ext cx="56133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i="1">
                <a:solidFill>
                  <a:srgbClr val="000000"/>
                </a:solidFill>
                <a:latin typeface="Arial" charset="0"/>
                <a:ea typeface="ＭＳ Ｐゴシック" charset="0"/>
                <a:cs typeface="ＭＳ Ｐゴシック" charset="0"/>
              </a:rPr>
              <a:t>Загалмай</a:t>
            </a:r>
            <a:endParaRPr lang="en-US" sz="1200" baseline="-25000">
              <a:solidFill>
                <a:srgbClr val="000000"/>
              </a:solidFill>
              <a:latin typeface="Arial" charset="0"/>
              <a:ea typeface="ＭＳ Ｐゴシック" charset="0"/>
              <a:cs typeface="ＭＳ Ｐゴシック" charset="0"/>
            </a:endParaRPr>
          </a:p>
        </p:txBody>
      </p:sp>
      <p:sp>
        <p:nvSpPr>
          <p:cNvPr id="54491" name="Rectangle 246"/>
          <p:cNvSpPr>
            <a:spLocks noChangeArrowheads="1"/>
          </p:cNvSpPr>
          <p:nvPr/>
        </p:nvSpPr>
        <p:spPr bwMode="auto">
          <a:xfrm>
            <a:off x="4828888" y="7024143"/>
            <a:ext cx="673967" cy="1476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92" name="Rectangle 247"/>
          <p:cNvSpPr>
            <a:spLocks noChangeArrowheads="1"/>
          </p:cNvSpPr>
          <p:nvPr/>
        </p:nvSpPr>
        <p:spPr bwMode="auto">
          <a:xfrm>
            <a:off x="4901047" y="7039529"/>
            <a:ext cx="4813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i="1">
                <a:solidFill>
                  <a:srgbClr val="000000"/>
                </a:solidFill>
                <a:latin typeface="Arial" charset="0"/>
                <a:ea typeface="ＭＳ Ｐゴシック" charset="0"/>
                <a:cs typeface="ＭＳ Ｐゴシック" charset="0"/>
              </a:rPr>
              <a:t>Чуулган</a:t>
            </a:r>
            <a:endParaRPr lang="en-US" sz="1200" baseline="-25000">
              <a:solidFill>
                <a:srgbClr val="000000"/>
              </a:solidFill>
              <a:latin typeface="Arial" charset="0"/>
              <a:ea typeface="ＭＳ Ｐゴシック" charset="0"/>
              <a:cs typeface="ＭＳ Ｐゴシック" charset="0"/>
            </a:endParaRPr>
          </a:p>
        </p:txBody>
      </p:sp>
      <p:sp>
        <p:nvSpPr>
          <p:cNvPr id="54493" name="Line 248"/>
          <p:cNvSpPr>
            <a:spLocks noChangeShapeType="1"/>
          </p:cNvSpPr>
          <p:nvPr/>
        </p:nvSpPr>
        <p:spPr bwMode="auto">
          <a:xfrm>
            <a:off x="4635500" y="7345662"/>
            <a:ext cx="936626"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94" name="Line 249"/>
          <p:cNvSpPr>
            <a:spLocks noChangeShapeType="1"/>
          </p:cNvSpPr>
          <p:nvPr/>
        </p:nvSpPr>
        <p:spPr bwMode="auto">
          <a:xfrm>
            <a:off x="4622512" y="7507187"/>
            <a:ext cx="935182"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95" name="Line 250"/>
          <p:cNvSpPr>
            <a:spLocks noChangeShapeType="1"/>
          </p:cNvSpPr>
          <p:nvPr/>
        </p:nvSpPr>
        <p:spPr bwMode="auto">
          <a:xfrm>
            <a:off x="4622512" y="7682560"/>
            <a:ext cx="935182"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96" name="Line 251"/>
          <p:cNvSpPr>
            <a:spLocks noChangeShapeType="1"/>
          </p:cNvSpPr>
          <p:nvPr/>
        </p:nvSpPr>
        <p:spPr bwMode="auto">
          <a:xfrm>
            <a:off x="4608080" y="7844090"/>
            <a:ext cx="949614"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97" name="Rectangle 252"/>
          <p:cNvSpPr>
            <a:spLocks noChangeArrowheads="1"/>
          </p:cNvSpPr>
          <p:nvPr/>
        </p:nvSpPr>
        <p:spPr bwMode="auto">
          <a:xfrm>
            <a:off x="4856309" y="7227209"/>
            <a:ext cx="688397" cy="1030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498" name="Rectangle 253"/>
          <p:cNvSpPr>
            <a:spLocks noChangeArrowheads="1"/>
          </p:cNvSpPr>
          <p:nvPr/>
        </p:nvSpPr>
        <p:spPr bwMode="auto">
          <a:xfrm>
            <a:off x="4896717" y="7193365"/>
            <a:ext cx="66849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Сайн мэдээ</a:t>
            </a:r>
            <a:endParaRPr lang="en-US" sz="1200" baseline="-25000">
              <a:solidFill>
                <a:srgbClr val="000000"/>
              </a:solidFill>
              <a:latin typeface="Arial" charset="0"/>
              <a:ea typeface="ＭＳ Ｐゴシック" charset="0"/>
              <a:cs typeface="ＭＳ Ｐゴシック" charset="0"/>
            </a:endParaRPr>
          </a:p>
        </p:txBody>
      </p:sp>
      <p:sp>
        <p:nvSpPr>
          <p:cNvPr id="54499" name="Rectangle 254"/>
          <p:cNvSpPr>
            <a:spLocks noChangeArrowheads="1"/>
          </p:cNvSpPr>
          <p:nvPr/>
        </p:nvSpPr>
        <p:spPr bwMode="auto">
          <a:xfrm>
            <a:off x="4974650" y="7364124"/>
            <a:ext cx="27112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Үйлс</a:t>
            </a:r>
            <a:endParaRPr lang="en-US" sz="1200" baseline="-25000">
              <a:solidFill>
                <a:srgbClr val="000000"/>
              </a:solidFill>
              <a:latin typeface="Arial" charset="0"/>
              <a:ea typeface="ＭＳ Ｐゴシック" charset="0"/>
              <a:cs typeface="ＭＳ Ｐゴシック" charset="0"/>
            </a:endParaRPr>
          </a:p>
        </p:txBody>
      </p:sp>
      <p:sp>
        <p:nvSpPr>
          <p:cNvPr id="54500" name="Rectangle 255"/>
          <p:cNvSpPr>
            <a:spLocks noChangeArrowheads="1"/>
          </p:cNvSpPr>
          <p:nvPr/>
        </p:nvSpPr>
        <p:spPr bwMode="auto">
          <a:xfrm>
            <a:off x="4828888" y="7550261"/>
            <a:ext cx="743239" cy="1169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01" name="Rectangle 256"/>
          <p:cNvSpPr>
            <a:spLocks noChangeArrowheads="1"/>
          </p:cNvSpPr>
          <p:nvPr/>
        </p:nvSpPr>
        <p:spPr bwMode="auto">
          <a:xfrm>
            <a:off x="4877956" y="7541034"/>
            <a:ext cx="61545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Захидлууд</a:t>
            </a:r>
            <a:endParaRPr lang="en-US" sz="1200" baseline="-25000">
              <a:solidFill>
                <a:srgbClr val="000000"/>
              </a:solidFill>
              <a:latin typeface="Arial" charset="0"/>
              <a:ea typeface="ＭＳ Ｐゴシック" charset="0"/>
              <a:cs typeface="ＭＳ Ｐゴシック" charset="0"/>
            </a:endParaRPr>
          </a:p>
        </p:txBody>
      </p:sp>
      <p:sp>
        <p:nvSpPr>
          <p:cNvPr id="54502" name="Rectangle 257"/>
          <p:cNvSpPr>
            <a:spLocks noChangeArrowheads="1"/>
          </p:cNvSpPr>
          <p:nvPr/>
        </p:nvSpPr>
        <p:spPr bwMode="auto">
          <a:xfrm>
            <a:off x="4774046" y="7711790"/>
            <a:ext cx="686954" cy="1030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03" name="Rectangle 258"/>
          <p:cNvSpPr>
            <a:spLocks noChangeArrowheads="1"/>
          </p:cNvSpPr>
          <p:nvPr/>
        </p:nvSpPr>
        <p:spPr bwMode="auto">
          <a:xfrm>
            <a:off x="4820229" y="7708716"/>
            <a:ext cx="48443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Илчлэлт</a:t>
            </a:r>
            <a:endParaRPr lang="en-US" sz="1200" baseline="-25000">
              <a:solidFill>
                <a:srgbClr val="000000"/>
              </a:solidFill>
              <a:latin typeface="Arial" charset="0"/>
              <a:ea typeface="ＭＳ Ｐゴシック" charset="0"/>
              <a:cs typeface="ＭＳ Ｐゴシック" charset="0"/>
            </a:endParaRPr>
          </a:p>
        </p:txBody>
      </p:sp>
      <p:sp>
        <p:nvSpPr>
          <p:cNvPr id="54504" name="Rectangle 259"/>
          <p:cNvSpPr>
            <a:spLocks noChangeArrowheads="1"/>
          </p:cNvSpPr>
          <p:nvPr/>
        </p:nvSpPr>
        <p:spPr bwMode="auto">
          <a:xfrm>
            <a:off x="4704775" y="1256839"/>
            <a:ext cx="591704" cy="1476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05" name="Rectangle 260"/>
          <p:cNvSpPr>
            <a:spLocks noChangeArrowheads="1"/>
          </p:cNvSpPr>
          <p:nvPr/>
        </p:nvSpPr>
        <p:spPr bwMode="auto">
          <a:xfrm>
            <a:off x="4649932" y="1212227"/>
            <a:ext cx="6562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200" b="1">
                <a:solidFill>
                  <a:srgbClr val="000000"/>
                </a:solidFill>
                <a:latin typeface="Arial" charset="0"/>
                <a:ea typeface="ＭＳ Ｐゴシック" charset="0"/>
                <a:cs typeface="ＭＳ Ｐゴシック" charset="0"/>
              </a:rPr>
              <a:t>АНАРХИ</a:t>
            </a:r>
            <a:endParaRPr lang="en-US" baseline="-25000">
              <a:solidFill>
                <a:srgbClr val="000000"/>
              </a:solidFill>
              <a:latin typeface="Arial" charset="0"/>
              <a:ea typeface="ＭＳ Ｐゴシック" charset="0"/>
              <a:cs typeface="ＭＳ Ｐゴシック" charset="0"/>
            </a:endParaRPr>
          </a:p>
        </p:txBody>
      </p:sp>
      <p:sp>
        <p:nvSpPr>
          <p:cNvPr id="54506" name="AutoShape 261"/>
          <p:cNvSpPr>
            <a:spLocks noChangeArrowheads="1"/>
          </p:cNvSpPr>
          <p:nvPr/>
        </p:nvSpPr>
        <p:spPr bwMode="auto">
          <a:xfrm>
            <a:off x="4553241" y="1213767"/>
            <a:ext cx="839932" cy="439971"/>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07" name="Rectangle 262"/>
          <p:cNvSpPr>
            <a:spLocks noChangeArrowheads="1"/>
          </p:cNvSpPr>
          <p:nvPr/>
        </p:nvSpPr>
        <p:spPr bwMode="auto">
          <a:xfrm>
            <a:off x="4553239" y="1433749"/>
            <a:ext cx="785091" cy="424587"/>
          </a:xfrm>
          <a:prstGeom prst="rect">
            <a:avLst/>
          </a:prstGeom>
          <a:solidFill>
            <a:srgbClr val="FFFFFF"/>
          </a:solidFill>
          <a:ln w="15875">
            <a:solidFill>
              <a:srgbClr val="FFFFFF"/>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08" name="Rectangle 263"/>
          <p:cNvSpPr>
            <a:spLocks noChangeArrowheads="1"/>
          </p:cNvSpPr>
          <p:nvPr/>
        </p:nvSpPr>
        <p:spPr bwMode="auto">
          <a:xfrm>
            <a:off x="4553240" y="1433750"/>
            <a:ext cx="1101147" cy="498428"/>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09" name="Line 264"/>
          <p:cNvSpPr>
            <a:spLocks noChangeShapeType="1"/>
          </p:cNvSpPr>
          <p:nvPr/>
        </p:nvSpPr>
        <p:spPr bwMode="auto">
          <a:xfrm>
            <a:off x="4567672" y="1439903"/>
            <a:ext cx="825500" cy="1539"/>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10" name="Freeform 265"/>
          <p:cNvSpPr>
            <a:spLocks/>
          </p:cNvSpPr>
          <p:nvPr/>
        </p:nvSpPr>
        <p:spPr bwMode="auto">
          <a:xfrm>
            <a:off x="5378741" y="1344527"/>
            <a:ext cx="233795" cy="103071"/>
          </a:xfrm>
          <a:custGeom>
            <a:avLst/>
            <a:gdLst>
              <a:gd name="T0" fmla="*/ 408265313 w 162"/>
              <a:gd name="T1" fmla="*/ 168852056 h 67"/>
              <a:gd name="T2" fmla="*/ 0 w 162"/>
              <a:gd name="T3" fmla="*/ 168852056 h 67"/>
              <a:gd name="T4" fmla="*/ 0 w 162"/>
              <a:gd name="T5" fmla="*/ 0 h 67"/>
              <a:gd name="T6" fmla="*/ 408265313 w 162"/>
              <a:gd name="T7" fmla="*/ 168852056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11" name="Freeform 266"/>
          <p:cNvSpPr>
            <a:spLocks/>
          </p:cNvSpPr>
          <p:nvPr/>
        </p:nvSpPr>
        <p:spPr bwMode="auto">
          <a:xfrm>
            <a:off x="5388843" y="1344528"/>
            <a:ext cx="233795" cy="89225"/>
          </a:xfrm>
          <a:custGeom>
            <a:avLst/>
            <a:gdLst>
              <a:gd name="T0" fmla="*/ 408265313 w 162"/>
              <a:gd name="T1" fmla="*/ 146169063 h 58"/>
              <a:gd name="T2" fmla="*/ 0 w 162"/>
              <a:gd name="T3" fmla="*/ 146169063 h 58"/>
              <a:gd name="T4" fmla="*/ 0 w 162"/>
              <a:gd name="T5" fmla="*/ 0 h 58"/>
              <a:gd name="T6" fmla="*/ 0 60000 65536"/>
              <a:gd name="T7" fmla="*/ 0 60000 65536"/>
              <a:gd name="T8" fmla="*/ 0 60000 65536"/>
              <a:gd name="T9" fmla="*/ 0 w 162"/>
              <a:gd name="T10" fmla="*/ 0 h 58"/>
              <a:gd name="T11" fmla="*/ 162 w 162"/>
              <a:gd name="T12" fmla="*/ 58 h 58"/>
            </a:gdLst>
            <a:ahLst/>
            <a:cxnLst>
              <a:cxn ang="T6">
                <a:pos x="T0" y="T1"/>
              </a:cxn>
              <a:cxn ang="T7">
                <a:pos x="T2" y="T3"/>
              </a:cxn>
              <a:cxn ang="T8">
                <a:pos x="T4" y="T5"/>
              </a:cxn>
            </a:cxnLst>
            <a:rect l="T9" t="T10" r="T11" b="T12"/>
            <a:pathLst>
              <a:path w="162" h="58">
                <a:moveTo>
                  <a:pt x="162" y="58"/>
                </a:moveTo>
                <a:lnTo>
                  <a:pt x="0" y="5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12" name="Line 267"/>
          <p:cNvSpPr>
            <a:spLocks noChangeShapeType="1"/>
          </p:cNvSpPr>
          <p:nvPr/>
        </p:nvSpPr>
        <p:spPr bwMode="auto">
          <a:xfrm>
            <a:off x="4622512" y="1624507"/>
            <a:ext cx="949614"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13" name="Line 268"/>
          <p:cNvSpPr>
            <a:spLocks noChangeShapeType="1"/>
          </p:cNvSpPr>
          <p:nvPr/>
        </p:nvSpPr>
        <p:spPr bwMode="auto">
          <a:xfrm>
            <a:off x="4622512" y="1844493"/>
            <a:ext cx="949614"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14" name="Rectangle 269"/>
          <p:cNvSpPr>
            <a:spLocks noChangeArrowheads="1"/>
          </p:cNvSpPr>
          <p:nvPr/>
        </p:nvSpPr>
        <p:spPr bwMode="auto">
          <a:xfrm>
            <a:off x="4906819" y="1478365"/>
            <a:ext cx="50365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Шүүгчид</a:t>
            </a:r>
            <a:endParaRPr lang="en-US" sz="1200" baseline="-25000">
              <a:solidFill>
                <a:srgbClr val="000000"/>
              </a:solidFill>
              <a:latin typeface="Arial" charset="0"/>
              <a:ea typeface="ＭＳ Ｐゴシック" charset="0"/>
              <a:cs typeface="ＭＳ Ｐゴシック" charset="0"/>
            </a:endParaRPr>
          </a:p>
        </p:txBody>
      </p:sp>
      <p:sp>
        <p:nvSpPr>
          <p:cNvPr id="54515" name="Rectangle 270"/>
          <p:cNvSpPr>
            <a:spLocks noChangeArrowheads="1"/>
          </p:cNvSpPr>
          <p:nvPr/>
        </p:nvSpPr>
        <p:spPr bwMode="auto">
          <a:xfrm>
            <a:off x="4999183" y="1695273"/>
            <a:ext cx="19256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900" b="1">
                <a:solidFill>
                  <a:srgbClr val="000000"/>
                </a:solidFill>
                <a:latin typeface="Arial" charset="0"/>
                <a:ea typeface="ＭＳ Ｐゴシック" charset="0"/>
                <a:cs typeface="ＭＳ Ｐゴシック" charset="0"/>
              </a:rPr>
              <a:t>350</a:t>
            </a:r>
            <a:endParaRPr lang="en-US" sz="1200" baseline="-25000">
              <a:solidFill>
                <a:srgbClr val="000000"/>
              </a:solidFill>
              <a:latin typeface="Arial" charset="0"/>
              <a:ea typeface="ＭＳ Ｐゴシック" charset="0"/>
              <a:cs typeface="ＭＳ Ｐゴシック" charset="0"/>
            </a:endParaRPr>
          </a:p>
        </p:txBody>
      </p:sp>
      <p:sp>
        <p:nvSpPr>
          <p:cNvPr id="54516" name="Line 271"/>
          <p:cNvSpPr>
            <a:spLocks noChangeShapeType="1"/>
          </p:cNvSpPr>
          <p:nvPr/>
        </p:nvSpPr>
        <p:spPr bwMode="auto">
          <a:xfrm>
            <a:off x="4567673" y="2239849"/>
            <a:ext cx="838488" cy="1539"/>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17" name="Rectangle 272"/>
          <p:cNvSpPr>
            <a:spLocks noChangeArrowheads="1"/>
          </p:cNvSpPr>
          <p:nvPr/>
        </p:nvSpPr>
        <p:spPr bwMode="auto">
          <a:xfrm>
            <a:off x="4540250" y="2284464"/>
            <a:ext cx="1128569" cy="1921409"/>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18" name="AutoShape 273"/>
          <p:cNvSpPr>
            <a:spLocks noChangeArrowheads="1"/>
          </p:cNvSpPr>
          <p:nvPr/>
        </p:nvSpPr>
        <p:spPr bwMode="auto">
          <a:xfrm>
            <a:off x="4540250" y="2035250"/>
            <a:ext cx="852921" cy="313825"/>
          </a:xfrm>
          <a:prstGeom prst="roundRect">
            <a:avLst>
              <a:gd name="adj" fmla="val 2590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19" name="Freeform 274"/>
          <p:cNvSpPr>
            <a:spLocks/>
          </p:cNvSpPr>
          <p:nvPr/>
        </p:nvSpPr>
        <p:spPr bwMode="auto">
          <a:xfrm>
            <a:off x="5393173" y="2196778"/>
            <a:ext cx="233795" cy="101532"/>
          </a:xfrm>
          <a:custGeom>
            <a:avLst/>
            <a:gdLst>
              <a:gd name="T0" fmla="*/ 408265313 w 162"/>
              <a:gd name="T1" fmla="*/ 166330313 h 66"/>
              <a:gd name="T2" fmla="*/ 0 w 162"/>
              <a:gd name="T3" fmla="*/ 166330313 h 66"/>
              <a:gd name="T4" fmla="*/ 0 w 162"/>
              <a:gd name="T5" fmla="*/ 0 h 66"/>
              <a:gd name="T6" fmla="*/ 408265313 w 162"/>
              <a:gd name="T7" fmla="*/ 166330313 h 66"/>
              <a:gd name="T8" fmla="*/ 0 60000 65536"/>
              <a:gd name="T9" fmla="*/ 0 60000 65536"/>
              <a:gd name="T10" fmla="*/ 0 60000 65536"/>
              <a:gd name="T11" fmla="*/ 0 60000 65536"/>
              <a:gd name="T12" fmla="*/ 0 w 162"/>
              <a:gd name="T13" fmla="*/ 0 h 66"/>
              <a:gd name="T14" fmla="*/ 162 w 162"/>
              <a:gd name="T15" fmla="*/ 66 h 66"/>
            </a:gdLst>
            <a:ahLst/>
            <a:cxnLst>
              <a:cxn ang="T8">
                <a:pos x="T0" y="T1"/>
              </a:cxn>
              <a:cxn ang="T9">
                <a:pos x="T2" y="T3"/>
              </a:cxn>
              <a:cxn ang="T10">
                <a:pos x="T4" y="T5"/>
              </a:cxn>
              <a:cxn ang="T11">
                <a:pos x="T6" y="T7"/>
              </a:cxn>
            </a:cxnLst>
            <a:rect l="T12" t="T13" r="T14" b="T15"/>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20" name="Freeform 275"/>
          <p:cNvSpPr>
            <a:spLocks/>
          </p:cNvSpPr>
          <p:nvPr/>
        </p:nvSpPr>
        <p:spPr bwMode="auto">
          <a:xfrm>
            <a:off x="5390287" y="2196777"/>
            <a:ext cx="233795" cy="87687"/>
          </a:xfrm>
          <a:custGeom>
            <a:avLst/>
            <a:gdLst>
              <a:gd name="T0" fmla="*/ 408265313 w 162"/>
              <a:gd name="T1" fmla="*/ 143650494 h 57"/>
              <a:gd name="T2" fmla="*/ 0 w 162"/>
              <a:gd name="T3" fmla="*/ 143650494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21" name="Line 276"/>
          <p:cNvSpPr>
            <a:spLocks noChangeShapeType="1"/>
          </p:cNvSpPr>
          <p:nvPr/>
        </p:nvSpPr>
        <p:spPr bwMode="auto">
          <a:xfrm>
            <a:off x="4628285" y="2424452"/>
            <a:ext cx="962602"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22" name="Line 277"/>
          <p:cNvSpPr>
            <a:spLocks noChangeShapeType="1"/>
          </p:cNvSpPr>
          <p:nvPr/>
        </p:nvSpPr>
        <p:spPr bwMode="auto">
          <a:xfrm>
            <a:off x="4622512" y="2636745"/>
            <a:ext cx="962602"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23" name="Line 278"/>
          <p:cNvSpPr>
            <a:spLocks noChangeShapeType="1"/>
          </p:cNvSpPr>
          <p:nvPr/>
        </p:nvSpPr>
        <p:spPr bwMode="auto">
          <a:xfrm>
            <a:off x="4622512" y="2841349"/>
            <a:ext cx="962602"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24" name="Line 279"/>
          <p:cNvSpPr>
            <a:spLocks noChangeShapeType="1"/>
          </p:cNvSpPr>
          <p:nvPr/>
        </p:nvSpPr>
        <p:spPr bwMode="auto">
          <a:xfrm>
            <a:off x="4622512" y="3047489"/>
            <a:ext cx="962602"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25" name="Line 280"/>
          <p:cNvSpPr>
            <a:spLocks noChangeShapeType="1"/>
          </p:cNvSpPr>
          <p:nvPr/>
        </p:nvSpPr>
        <p:spPr bwMode="auto">
          <a:xfrm>
            <a:off x="4622512" y="3238246"/>
            <a:ext cx="977034"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26" name="Line 281"/>
          <p:cNvSpPr>
            <a:spLocks noChangeShapeType="1"/>
          </p:cNvSpPr>
          <p:nvPr/>
        </p:nvSpPr>
        <p:spPr bwMode="auto">
          <a:xfrm>
            <a:off x="4622512" y="3648985"/>
            <a:ext cx="962602"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27" name="Rectangle 282"/>
          <p:cNvSpPr>
            <a:spLocks noChangeArrowheads="1"/>
          </p:cNvSpPr>
          <p:nvPr/>
        </p:nvSpPr>
        <p:spPr bwMode="auto">
          <a:xfrm>
            <a:off x="4719206" y="2078323"/>
            <a:ext cx="577273" cy="132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28" name="Rectangle 283"/>
          <p:cNvSpPr>
            <a:spLocks noChangeArrowheads="1"/>
          </p:cNvSpPr>
          <p:nvPr/>
        </p:nvSpPr>
        <p:spPr bwMode="auto">
          <a:xfrm>
            <a:off x="4657148" y="2026018"/>
            <a:ext cx="885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200" b="1">
                <a:solidFill>
                  <a:srgbClr val="000000"/>
                </a:solidFill>
                <a:latin typeface="Arial" charset="0"/>
                <a:ea typeface="ＭＳ Ｐゴシック" charset="0"/>
                <a:cs typeface="ＭＳ Ｐゴシック" charset="0"/>
              </a:rPr>
              <a:t>ХААНЧЛАЛ</a:t>
            </a:r>
            <a:endParaRPr lang="en-US" baseline="-25000">
              <a:solidFill>
                <a:srgbClr val="000000"/>
              </a:solidFill>
              <a:latin typeface="Arial" charset="0"/>
              <a:ea typeface="ＭＳ Ｐゴシック" charset="0"/>
              <a:cs typeface="ＭＳ Ｐゴシック" charset="0"/>
            </a:endParaRPr>
          </a:p>
        </p:txBody>
      </p:sp>
      <p:sp>
        <p:nvSpPr>
          <p:cNvPr id="54529" name="Rectangle 284"/>
          <p:cNvSpPr>
            <a:spLocks noChangeArrowheads="1"/>
          </p:cNvSpPr>
          <p:nvPr/>
        </p:nvSpPr>
        <p:spPr bwMode="auto">
          <a:xfrm>
            <a:off x="4610967" y="2481374"/>
            <a:ext cx="1042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900" b="1">
                <a:solidFill>
                  <a:srgbClr val="000000"/>
                </a:solidFill>
                <a:latin typeface="Arial" charset="0"/>
                <a:ea typeface="ＭＳ Ｐゴシック" charset="0"/>
                <a:cs typeface="ＭＳ Ｐゴシック" charset="0"/>
              </a:rPr>
              <a:t> ••• </a:t>
            </a:r>
            <a:r>
              <a:rPr lang="mn-MN" sz="900" b="1">
                <a:solidFill>
                  <a:srgbClr val="000000"/>
                </a:solidFill>
                <a:latin typeface="Arial" charset="0"/>
                <a:ea typeface="ＭＳ Ｐゴシック" charset="0"/>
                <a:cs typeface="ＭＳ Ｐゴシック" charset="0"/>
              </a:rPr>
              <a:t>ХУВААГДАЛ</a:t>
            </a:r>
            <a:r>
              <a:rPr lang="en-US" sz="900" b="1">
                <a:solidFill>
                  <a:srgbClr val="000000"/>
                </a:solidFill>
                <a:latin typeface="Arial" charset="0"/>
                <a:ea typeface="ＭＳ Ｐゴシック" charset="0"/>
                <a:cs typeface="ＭＳ Ｐゴシック" charset="0"/>
              </a:rPr>
              <a:t> ••• </a:t>
            </a:r>
            <a:endParaRPr lang="en-US" sz="1200" baseline="-25000">
              <a:solidFill>
                <a:srgbClr val="000000"/>
              </a:solidFill>
              <a:latin typeface="Arial" charset="0"/>
              <a:ea typeface="ＭＳ Ｐゴシック" charset="0"/>
              <a:cs typeface="ＭＳ Ｐゴシック" charset="0"/>
            </a:endParaRPr>
          </a:p>
        </p:txBody>
      </p:sp>
      <p:sp>
        <p:nvSpPr>
          <p:cNvPr id="54530" name="Rectangle 285"/>
          <p:cNvSpPr>
            <a:spLocks noChangeArrowheads="1"/>
          </p:cNvSpPr>
          <p:nvPr/>
        </p:nvSpPr>
        <p:spPr bwMode="auto">
          <a:xfrm>
            <a:off x="4567671" y="2915191"/>
            <a:ext cx="1044864" cy="1169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31" name="Rectangle 286"/>
          <p:cNvSpPr>
            <a:spLocks noChangeArrowheads="1"/>
          </p:cNvSpPr>
          <p:nvPr/>
        </p:nvSpPr>
        <p:spPr bwMode="auto">
          <a:xfrm>
            <a:off x="4639830" y="2912114"/>
            <a:ext cx="83356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800" b="1">
                <a:solidFill>
                  <a:srgbClr val="000000"/>
                </a:solidFill>
                <a:latin typeface="Arial" charset="0"/>
                <a:ea typeface="ＭＳ Ｐゴシック" charset="0"/>
                <a:cs typeface="ＭＳ Ｐゴシック" charset="0"/>
              </a:rPr>
              <a:t>   </a:t>
            </a:r>
            <a:r>
              <a:rPr lang="mn-MN" sz="800" b="1">
                <a:solidFill>
                  <a:srgbClr val="000000"/>
                </a:solidFill>
                <a:latin typeface="Arial" charset="0"/>
                <a:ea typeface="ＭＳ Ｐゴシック" charset="0"/>
                <a:cs typeface="ＭＳ Ｐゴシック" charset="0"/>
              </a:rPr>
              <a:t>Израйл</a:t>
            </a:r>
            <a:r>
              <a:rPr lang="en-US" sz="800" b="1">
                <a:solidFill>
                  <a:srgbClr val="000000"/>
                </a:solidFill>
                <a:latin typeface="Arial" charset="0"/>
                <a:ea typeface="ＭＳ Ｐゴシック" charset="0"/>
                <a:cs typeface="ＭＳ Ｐゴシック" charset="0"/>
              </a:rPr>
              <a:t>    </a:t>
            </a:r>
            <a:r>
              <a:rPr lang="mn-MN" sz="800" b="1">
                <a:solidFill>
                  <a:srgbClr val="000000"/>
                </a:solidFill>
                <a:latin typeface="Arial" charset="0"/>
                <a:ea typeface="ＭＳ Ｐゴシック" charset="0"/>
                <a:cs typeface="ＭＳ Ｐゴシック" charset="0"/>
              </a:rPr>
              <a:t>Иуда</a:t>
            </a:r>
            <a:endParaRPr lang="en-US" sz="1200" baseline="-25000">
              <a:solidFill>
                <a:srgbClr val="000000"/>
              </a:solidFill>
              <a:latin typeface="Arial" charset="0"/>
              <a:ea typeface="ＭＳ Ｐゴシック" charset="0"/>
              <a:cs typeface="ＭＳ Ｐゴシック" charset="0"/>
            </a:endParaRPr>
          </a:p>
        </p:txBody>
      </p:sp>
      <p:sp>
        <p:nvSpPr>
          <p:cNvPr id="54532" name="Rectangle 287"/>
          <p:cNvSpPr>
            <a:spLocks noChangeArrowheads="1"/>
          </p:cNvSpPr>
          <p:nvPr/>
        </p:nvSpPr>
        <p:spPr bwMode="auto">
          <a:xfrm>
            <a:off x="4801466" y="3107485"/>
            <a:ext cx="57021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800" b="1">
                <a:solidFill>
                  <a:srgbClr val="000000"/>
                </a:solidFill>
                <a:latin typeface="Arial" charset="0"/>
                <a:ea typeface="ＭＳ Ｐゴシック" charset="0"/>
                <a:cs typeface="ＭＳ Ｐゴシック" charset="0"/>
              </a:rPr>
              <a:t>10              2</a:t>
            </a:r>
            <a:endParaRPr lang="en-US" sz="1200" baseline="-25000">
              <a:solidFill>
                <a:srgbClr val="000000"/>
              </a:solidFill>
              <a:latin typeface="Arial" charset="0"/>
              <a:ea typeface="ＭＳ Ｐゴシック" charset="0"/>
              <a:cs typeface="ＭＳ Ｐゴシック" charset="0"/>
            </a:endParaRPr>
          </a:p>
        </p:txBody>
      </p:sp>
      <p:sp>
        <p:nvSpPr>
          <p:cNvPr id="54533" name="Rectangle 288"/>
          <p:cNvSpPr>
            <a:spLocks noChangeArrowheads="1"/>
          </p:cNvSpPr>
          <p:nvPr/>
        </p:nvSpPr>
        <p:spPr bwMode="auto">
          <a:xfrm>
            <a:off x="4768274" y="3515151"/>
            <a:ext cx="7237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800" b="1">
                <a:solidFill>
                  <a:srgbClr val="000000"/>
                </a:solidFill>
                <a:latin typeface="Arial" charset="0"/>
                <a:ea typeface="ＭＳ Ｐゴシック" charset="0"/>
                <a:cs typeface="ＭＳ Ｐゴシック" charset="0"/>
              </a:rPr>
              <a:t> 20-</a:t>
            </a:r>
            <a:r>
              <a:rPr lang="mn-MN" sz="800" b="1">
                <a:solidFill>
                  <a:srgbClr val="000000"/>
                </a:solidFill>
                <a:latin typeface="Arial" charset="0"/>
                <a:ea typeface="ＭＳ Ｐゴシック" charset="0"/>
                <a:cs typeface="ＭＳ Ｐゴシック" charset="0"/>
              </a:rPr>
              <a:t>И</a:t>
            </a:r>
            <a:r>
              <a:rPr lang="en-US" sz="800" b="1">
                <a:solidFill>
                  <a:srgbClr val="000000"/>
                </a:solidFill>
                <a:latin typeface="Arial" charset="0"/>
                <a:ea typeface="ＭＳ Ｐゴシック" charset="0"/>
                <a:cs typeface="ＭＳ Ｐゴシック" charset="0"/>
              </a:rPr>
              <a:t>         20-</a:t>
            </a:r>
            <a:r>
              <a:rPr lang="mn-MN" sz="800" b="1">
                <a:solidFill>
                  <a:srgbClr val="000000"/>
                </a:solidFill>
                <a:latin typeface="Arial" charset="0"/>
                <a:ea typeface="ＭＳ Ｐゴシック" charset="0"/>
                <a:cs typeface="ＭＳ Ｐゴシック" charset="0"/>
              </a:rPr>
              <a:t>Р</a:t>
            </a:r>
            <a:endParaRPr lang="en-US" sz="1200" baseline="-25000">
              <a:solidFill>
                <a:srgbClr val="000000"/>
              </a:solidFill>
              <a:latin typeface="Arial" charset="0"/>
              <a:ea typeface="ＭＳ Ｐゴシック" charset="0"/>
              <a:cs typeface="ＭＳ Ｐゴシック" charset="0"/>
            </a:endParaRPr>
          </a:p>
        </p:txBody>
      </p:sp>
      <p:sp>
        <p:nvSpPr>
          <p:cNvPr id="54534" name="Rectangle 289"/>
          <p:cNvSpPr>
            <a:spLocks noChangeArrowheads="1"/>
          </p:cNvSpPr>
          <p:nvPr/>
        </p:nvSpPr>
        <p:spPr bwMode="auto">
          <a:xfrm>
            <a:off x="4691786" y="3736672"/>
            <a:ext cx="852920" cy="1169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35" name="Rectangle 290"/>
          <p:cNvSpPr>
            <a:spLocks noChangeArrowheads="1"/>
          </p:cNvSpPr>
          <p:nvPr/>
        </p:nvSpPr>
        <p:spPr bwMode="auto">
          <a:xfrm>
            <a:off x="4724979" y="3722829"/>
            <a:ext cx="74138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800" b="1">
                <a:solidFill>
                  <a:srgbClr val="000000"/>
                </a:solidFill>
                <a:latin typeface="Arial" charset="0"/>
                <a:ea typeface="ＭＳ Ｐゴシック" charset="0"/>
                <a:cs typeface="ＭＳ Ｐゴシック" charset="0"/>
              </a:rPr>
              <a:t> 200             350</a:t>
            </a:r>
            <a:endParaRPr lang="en-US" sz="1200" baseline="-25000">
              <a:solidFill>
                <a:srgbClr val="000000"/>
              </a:solidFill>
              <a:latin typeface="Arial" charset="0"/>
              <a:ea typeface="ＭＳ Ｐゴシック" charset="0"/>
              <a:cs typeface="ＭＳ Ｐゴシック" charset="0"/>
            </a:endParaRPr>
          </a:p>
        </p:txBody>
      </p:sp>
      <p:sp>
        <p:nvSpPr>
          <p:cNvPr id="54536" name="Rectangle 291"/>
          <p:cNvSpPr>
            <a:spLocks noChangeArrowheads="1"/>
          </p:cNvSpPr>
          <p:nvPr/>
        </p:nvSpPr>
        <p:spPr bwMode="auto">
          <a:xfrm>
            <a:off x="4622512" y="3927429"/>
            <a:ext cx="1031875" cy="1169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37" name="Rectangle 292"/>
          <p:cNvSpPr>
            <a:spLocks noChangeArrowheads="1"/>
          </p:cNvSpPr>
          <p:nvPr/>
        </p:nvSpPr>
        <p:spPr bwMode="auto">
          <a:xfrm>
            <a:off x="4694671" y="3932045"/>
            <a:ext cx="87233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800" b="1">
                <a:solidFill>
                  <a:srgbClr val="000000"/>
                </a:solidFill>
                <a:latin typeface="Arial" charset="0"/>
                <a:ea typeface="ＭＳ Ｐゴシック" charset="0"/>
                <a:cs typeface="ＭＳ Ｐゴシック" charset="0"/>
              </a:rPr>
              <a:t>Ассир</a:t>
            </a:r>
            <a:r>
              <a:rPr lang="en-US" sz="800" b="1">
                <a:solidFill>
                  <a:srgbClr val="000000"/>
                </a:solidFill>
                <a:latin typeface="Arial" charset="0"/>
                <a:ea typeface="ＭＳ Ｐゴシック" charset="0"/>
                <a:cs typeface="ＭＳ Ｐゴシック" charset="0"/>
              </a:rPr>
              <a:t>    Ba</a:t>
            </a:r>
            <a:r>
              <a:rPr lang="mn-MN" sz="800" b="1">
                <a:solidFill>
                  <a:srgbClr val="000000"/>
                </a:solidFill>
                <a:latin typeface="Arial" charset="0"/>
                <a:ea typeface="ＭＳ Ｐゴシック" charset="0"/>
                <a:cs typeface="ＭＳ Ｐゴシック" charset="0"/>
              </a:rPr>
              <a:t>вилон</a:t>
            </a:r>
            <a:endParaRPr lang="en-US" sz="1200" baseline="-25000">
              <a:solidFill>
                <a:srgbClr val="000000"/>
              </a:solidFill>
              <a:latin typeface="Arial" charset="0"/>
              <a:ea typeface="ＭＳ Ｐゴシック" charset="0"/>
              <a:cs typeface="ＭＳ Ｐゴシック" charset="0"/>
            </a:endParaRPr>
          </a:p>
        </p:txBody>
      </p:sp>
      <p:sp>
        <p:nvSpPr>
          <p:cNvPr id="54538" name="Line 293"/>
          <p:cNvSpPr>
            <a:spLocks noChangeShapeType="1"/>
          </p:cNvSpPr>
          <p:nvPr/>
        </p:nvSpPr>
        <p:spPr bwMode="auto">
          <a:xfrm>
            <a:off x="4622512" y="3853590"/>
            <a:ext cx="962602"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39" name="Rectangle 294"/>
          <p:cNvSpPr>
            <a:spLocks noChangeArrowheads="1"/>
          </p:cNvSpPr>
          <p:nvPr/>
        </p:nvSpPr>
        <p:spPr bwMode="auto">
          <a:xfrm>
            <a:off x="4680239" y="2729049"/>
            <a:ext cx="7694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800" b="1">
                <a:solidFill>
                  <a:srgbClr val="FFFFFF"/>
                </a:solidFill>
                <a:latin typeface="Arial" charset="0"/>
                <a:ea typeface="ＭＳ Ｐゴシック" charset="0"/>
                <a:cs typeface="ＭＳ Ｐゴシック" charset="0"/>
              </a:rPr>
              <a:t>N</a:t>
            </a:r>
            <a:endParaRPr lang="en-US" sz="1200" baseline="-25000">
              <a:solidFill>
                <a:srgbClr val="000000"/>
              </a:solidFill>
              <a:latin typeface="Arial" charset="0"/>
              <a:ea typeface="ＭＳ Ｐゴシック" charset="0"/>
              <a:cs typeface="ＭＳ Ｐゴシック" charset="0"/>
            </a:endParaRPr>
          </a:p>
        </p:txBody>
      </p:sp>
      <p:sp>
        <p:nvSpPr>
          <p:cNvPr id="54540" name="Rectangle 295"/>
          <p:cNvSpPr>
            <a:spLocks noChangeArrowheads="1"/>
          </p:cNvSpPr>
          <p:nvPr/>
        </p:nvSpPr>
        <p:spPr bwMode="auto">
          <a:xfrm>
            <a:off x="4750956" y="2710587"/>
            <a:ext cx="77440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800" b="1">
                <a:solidFill>
                  <a:srgbClr val="000000"/>
                </a:solidFill>
                <a:latin typeface="Arial" charset="0"/>
                <a:ea typeface="ＭＳ Ｐゴシック" charset="0"/>
                <a:cs typeface="ＭＳ Ｐゴシック" charset="0"/>
              </a:rPr>
              <a:t>Хойд</a:t>
            </a:r>
            <a:r>
              <a:rPr lang="en-US" sz="800" b="1">
                <a:solidFill>
                  <a:srgbClr val="000000"/>
                </a:solidFill>
                <a:latin typeface="Arial" charset="0"/>
                <a:ea typeface="ＭＳ Ｐゴシック" charset="0"/>
                <a:cs typeface="ＭＳ Ｐゴシック" charset="0"/>
              </a:rPr>
              <a:t>      </a:t>
            </a:r>
            <a:r>
              <a:rPr lang="mn-MN" sz="800" b="1">
                <a:solidFill>
                  <a:srgbClr val="000000"/>
                </a:solidFill>
                <a:latin typeface="Arial" charset="0"/>
                <a:ea typeface="ＭＳ Ｐゴシック" charset="0"/>
                <a:cs typeface="ＭＳ Ｐゴシック" charset="0"/>
              </a:rPr>
              <a:t>Өмнөд</a:t>
            </a:r>
            <a:endParaRPr lang="en-US" sz="1200" baseline="-25000">
              <a:solidFill>
                <a:srgbClr val="000000"/>
              </a:solidFill>
              <a:latin typeface="Arial" charset="0"/>
              <a:ea typeface="ＭＳ Ｐゴシック" charset="0"/>
              <a:cs typeface="ＭＳ Ｐゴシック" charset="0"/>
            </a:endParaRPr>
          </a:p>
        </p:txBody>
      </p:sp>
      <p:sp>
        <p:nvSpPr>
          <p:cNvPr id="54541" name="Line 296"/>
          <p:cNvSpPr>
            <a:spLocks noChangeShapeType="1"/>
          </p:cNvSpPr>
          <p:nvPr/>
        </p:nvSpPr>
        <p:spPr bwMode="auto">
          <a:xfrm>
            <a:off x="4622512" y="4059730"/>
            <a:ext cx="962602"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42" name="Rectangle 297"/>
          <p:cNvSpPr>
            <a:spLocks noChangeArrowheads="1"/>
          </p:cNvSpPr>
          <p:nvPr/>
        </p:nvSpPr>
        <p:spPr bwMode="auto">
          <a:xfrm>
            <a:off x="4677352" y="3296703"/>
            <a:ext cx="922193" cy="132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43" name="Line 298"/>
          <p:cNvSpPr>
            <a:spLocks noChangeShapeType="1"/>
          </p:cNvSpPr>
          <p:nvPr/>
        </p:nvSpPr>
        <p:spPr bwMode="auto">
          <a:xfrm>
            <a:off x="4856307" y="3442845"/>
            <a:ext cx="385329"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44" name="Line 299"/>
          <p:cNvSpPr>
            <a:spLocks noChangeShapeType="1"/>
          </p:cNvSpPr>
          <p:nvPr/>
        </p:nvSpPr>
        <p:spPr bwMode="auto">
          <a:xfrm>
            <a:off x="4711991" y="2329075"/>
            <a:ext cx="838488" cy="1539"/>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45" name="Line 300"/>
          <p:cNvSpPr>
            <a:spLocks noChangeShapeType="1"/>
          </p:cNvSpPr>
          <p:nvPr/>
        </p:nvSpPr>
        <p:spPr bwMode="auto">
          <a:xfrm>
            <a:off x="5035262" y="3648985"/>
            <a:ext cx="385329"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46" name="Rectangle 301"/>
          <p:cNvSpPr>
            <a:spLocks noChangeArrowheads="1"/>
          </p:cNvSpPr>
          <p:nvPr/>
        </p:nvSpPr>
        <p:spPr bwMode="auto">
          <a:xfrm>
            <a:off x="5749636" y="1658350"/>
            <a:ext cx="606137" cy="1307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47" name="Rectangle 306"/>
          <p:cNvSpPr>
            <a:spLocks noChangeArrowheads="1"/>
          </p:cNvSpPr>
          <p:nvPr/>
        </p:nvSpPr>
        <p:spPr bwMode="auto">
          <a:xfrm>
            <a:off x="4284807" y="5839607"/>
            <a:ext cx="26130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2900" b="1">
                <a:solidFill>
                  <a:srgbClr val="000000"/>
                </a:solidFill>
                <a:latin typeface="Arial" charset="0"/>
                <a:ea typeface="ＭＳ Ｐゴシック" charset="0"/>
                <a:cs typeface="ＭＳ Ｐゴシック" charset="0"/>
              </a:rPr>
              <a:t>Ч</a:t>
            </a:r>
            <a:endParaRPr lang="en-US" sz="1200" baseline="-25000">
              <a:solidFill>
                <a:srgbClr val="000000"/>
              </a:solidFill>
              <a:latin typeface="Arial" charset="0"/>
              <a:ea typeface="ＭＳ Ｐゴシック" charset="0"/>
              <a:cs typeface="ＭＳ Ｐゴシック" charset="0"/>
            </a:endParaRPr>
          </a:p>
        </p:txBody>
      </p:sp>
      <p:sp>
        <p:nvSpPr>
          <p:cNvPr id="54548" name="Rectangle 307"/>
          <p:cNvSpPr>
            <a:spLocks noChangeArrowheads="1"/>
          </p:cNvSpPr>
          <p:nvPr/>
        </p:nvSpPr>
        <p:spPr bwMode="auto">
          <a:xfrm>
            <a:off x="4312227" y="6984145"/>
            <a:ext cx="24805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2900" b="1">
                <a:solidFill>
                  <a:srgbClr val="000000"/>
                </a:solidFill>
                <a:latin typeface="Arial" charset="0"/>
                <a:ea typeface="ＭＳ Ｐゴシック" charset="0"/>
                <a:cs typeface="ＭＳ Ｐゴシック" charset="0"/>
              </a:rPr>
              <a:t>Е</a:t>
            </a:r>
            <a:endParaRPr lang="en-US" sz="1200" baseline="-25000">
              <a:solidFill>
                <a:srgbClr val="000000"/>
              </a:solidFill>
              <a:latin typeface="Arial" charset="0"/>
              <a:ea typeface="ＭＳ Ｐゴシック" charset="0"/>
              <a:cs typeface="ＭＳ Ｐゴシック" charset="0"/>
            </a:endParaRPr>
          </a:p>
        </p:txBody>
      </p:sp>
      <p:sp>
        <p:nvSpPr>
          <p:cNvPr id="54549" name="Rectangle 308"/>
          <p:cNvSpPr>
            <a:spLocks noChangeArrowheads="1"/>
          </p:cNvSpPr>
          <p:nvPr/>
        </p:nvSpPr>
        <p:spPr bwMode="auto">
          <a:xfrm>
            <a:off x="1806865" y="1864491"/>
            <a:ext cx="267301"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2900" b="1">
                <a:solidFill>
                  <a:srgbClr val="000000"/>
                </a:solidFill>
                <a:latin typeface="Arial" charset="0"/>
                <a:ea typeface="ＭＳ Ｐゴシック" charset="0"/>
                <a:cs typeface="ＭＳ Ｐゴシック" charset="0"/>
              </a:rPr>
              <a:t>Б</a:t>
            </a:r>
            <a:endParaRPr lang="en-US" sz="1200" baseline="-25000">
              <a:solidFill>
                <a:srgbClr val="000000"/>
              </a:solidFill>
              <a:latin typeface="Arial" charset="0"/>
              <a:ea typeface="ＭＳ Ｐゴシック" charset="0"/>
              <a:cs typeface="ＭＳ Ｐゴシック" charset="0"/>
            </a:endParaRPr>
          </a:p>
        </p:txBody>
      </p:sp>
      <p:sp>
        <p:nvSpPr>
          <p:cNvPr id="54550" name="Line 309"/>
          <p:cNvSpPr>
            <a:spLocks noChangeShapeType="1"/>
          </p:cNvSpPr>
          <p:nvPr/>
        </p:nvSpPr>
        <p:spPr bwMode="auto">
          <a:xfrm>
            <a:off x="2173432" y="3736674"/>
            <a:ext cx="1044864"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51" name="AutoShape 310"/>
          <p:cNvSpPr>
            <a:spLocks noChangeArrowheads="1"/>
          </p:cNvSpPr>
          <p:nvPr/>
        </p:nvSpPr>
        <p:spPr bwMode="auto">
          <a:xfrm>
            <a:off x="2159002" y="2929037"/>
            <a:ext cx="812512" cy="484583"/>
          </a:xfrm>
          <a:prstGeom prst="roundRect">
            <a:avLst>
              <a:gd name="adj" fmla="val 21111"/>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52" name="Rectangle 311"/>
          <p:cNvSpPr>
            <a:spLocks noChangeArrowheads="1"/>
          </p:cNvSpPr>
          <p:nvPr/>
        </p:nvSpPr>
        <p:spPr bwMode="auto">
          <a:xfrm>
            <a:off x="2173432" y="3164406"/>
            <a:ext cx="756227" cy="469199"/>
          </a:xfrm>
          <a:prstGeom prst="rect">
            <a:avLst/>
          </a:prstGeom>
          <a:solidFill>
            <a:srgbClr val="FFFFFF"/>
          </a:solidFill>
          <a:ln w="15875">
            <a:solidFill>
              <a:srgbClr val="FFFFFF"/>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53" name="Rectangle 312"/>
          <p:cNvSpPr>
            <a:spLocks noChangeArrowheads="1"/>
          </p:cNvSpPr>
          <p:nvPr/>
        </p:nvSpPr>
        <p:spPr bwMode="auto">
          <a:xfrm>
            <a:off x="2159000" y="3164405"/>
            <a:ext cx="1073727" cy="1216841"/>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54" name="Line 313"/>
          <p:cNvSpPr>
            <a:spLocks noChangeShapeType="1"/>
          </p:cNvSpPr>
          <p:nvPr/>
        </p:nvSpPr>
        <p:spPr bwMode="auto">
          <a:xfrm>
            <a:off x="2167661" y="3158252"/>
            <a:ext cx="811068" cy="153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55" name="Freeform 314"/>
          <p:cNvSpPr>
            <a:spLocks/>
          </p:cNvSpPr>
          <p:nvPr/>
        </p:nvSpPr>
        <p:spPr bwMode="auto">
          <a:xfrm>
            <a:off x="2971513" y="3076718"/>
            <a:ext cx="219364" cy="101532"/>
          </a:xfrm>
          <a:custGeom>
            <a:avLst/>
            <a:gdLst>
              <a:gd name="T0" fmla="*/ 383063750 w 152"/>
              <a:gd name="T1" fmla="*/ 166330313 h 66"/>
              <a:gd name="T2" fmla="*/ 0 w 152"/>
              <a:gd name="T3" fmla="*/ 166330313 h 66"/>
              <a:gd name="T4" fmla="*/ 0 w 152"/>
              <a:gd name="T5" fmla="*/ 0 h 66"/>
              <a:gd name="T6" fmla="*/ 383063750 w 152"/>
              <a:gd name="T7" fmla="*/ 166330313 h 66"/>
              <a:gd name="T8" fmla="*/ 0 60000 65536"/>
              <a:gd name="T9" fmla="*/ 0 60000 65536"/>
              <a:gd name="T10" fmla="*/ 0 60000 65536"/>
              <a:gd name="T11" fmla="*/ 0 60000 65536"/>
              <a:gd name="T12" fmla="*/ 0 w 152"/>
              <a:gd name="T13" fmla="*/ 0 h 66"/>
              <a:gd name="T14" fmla="*/ 152 w 152"/>
              <a:gd name="T15" fmla="*/ 66 h 66"/>
            </a:gdLst>
            <a:ahLst/>
            <a:cxnLst>
              <a:cxn ang="T8">
                <a:pos x="T0" y="T1"/>
              </a:cxn>
              <a:cxn ang="T9">
                <a:pos x="T2" y="T3"/>
              </a:cxn>
              <a:cxn ang="T10">
                <a:pos x="T4" y="T5"/>
              </a:cxn>
              <a:cxn ang="T11">
                <a:pos x="T6" y="T7"/>
              </a:cxn>
            </a:cxnLst>
            <a:rect l="T12" t="T13" r="T14" b="T15"/>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56" name="Freeform 315"/>
          <p:cNvSpPr>
            <a:spLocks/>
          </p:cNvSpPr>
          <p:nvPr/>
        </p:nvSpPr>
        <p:spPr bwMode="auto">
          <a:xfrm>
            <a:off x="2974400" y="3061335"/>
            <a:ext cx="233795" cy="103071"/>
          </a:xfrm>
          <a:custGeom>
            <a:avLst/>
            <a:gdLst>
              <a:gd name="T0" fmla="*/ 408265313 w 162"/>
              <a:gd name="T1" fmla="*/ 168852056 h 67"/>
              <a:gd name="T2" fmla="*/ 0 w 162"/>
              <a:gd name="T3" fmla="*/ 168852056 h 67"/>
              <a:gd name="T4" fmla="*/ 0 w 162"/>
              <a:gd name="T5" fmla="*/ 0 h 67"/>
              <a:gd name="T6" fmla="*/ 0 60000 65536"/>
              <a:gd name="T7" fmla="*/ 0 60000 65536"/>
              <a:gd name="T8" fmla="*/ 0 60000 65536"/>
              <a:gd name="T9" fmla="*/ 0 w 162"/>
              <a:gd name="T10" fmla="*/ 0 h 67"/>
              <a:gd name="T11" fmla="*/ 162 w 162"/>
              <a:gd name="T12" fmla="*/ 67 h 67"/>
            </a:gdLst>
            <a:ahLst/>
            <a:cxnLst>
              <a:cxn ang="T6">
                <a:pos x="T0" y="T1"/>
              </a:cxn>
              <a:cxn ang="T7">
                <a:pos x="T2" y="T3"/>
              </a:cxn>
              <a:cxn ang="T8">
                <a:pos x="T4" y="T5"/>
              </a:cxn>
            </a:cxnLst>
            <a:rect l="T9" t="T10" r="T11" b="T12"/>
            <a:pathLst>
              <a:path w="162" h="67">
                <a:moveTo>
                  <a:pt x="162" y="67"/>
                </a:moveTo>
                <a:lnTo>
                  <a:pt x="0" y="6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57" name="Line 316"/>
          <p:cNvSpPr>
            <a:spLocks noChangeShapeType="1"/>
          </p:cNvSpPr>
          <p:nvPr/>
        </p:nvSpPr>
        <p:spPr bwMode="auto">
          <a:xfrm>
            <a:off x="2241262" y="3384388"/>
            <a:ext cx="922193"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58" name="Line 317"/>
          <p:cNvSpPr>
            <a:spLocks noChangeShapeType="1"/>
          </p:cNvSpPr>
          <p:nvPr/>
        </p:nvSpPr>
        <p:spPr bwMode="auto">
          <a:xfrm>
            <a:off x="2241262" y="3604376"/>
            <a:ext cx="922193"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59" name="Line 318"/>
          <p:cNvSpPr>
            <a:spLocks noChangeShapeType="1"/>
          </p:cNvSpPr>
          <p:nvPr/>
        </p:nvSpPr>
        <p:spPr bwMode="auto">
          <a:xfrm>
            <a:off x="2241262" y="3839741"/>
            <a:ext cx="922193"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60" name="Line 319"/>
          <p:cNvSpPr>
            <a:spLocks noChangeShapeType="1"/>
          </p:cNvSpPr>
          <p:nvPr/>
        </p:nvSpPr>
        <p:spPr bwMode="auto">
          <a:xfrm>
            <a:off x="2241262" y="4059730"/>
            <a:ext cx="922193"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61" name="Rectangle 320"/>
          <p:cNvSpPr>
            <a:spLocks noChangeArrowheads="1"/>
          </p:cNvSpPr>
          <p:nvPr/>
        </p:nvSpPr>
        <p:spPr bwMode="auto">
          <a:xfrm>
            <a:off x="2296102" y="2973647"/>
            <a:ext cx="606137" cy="146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62" name="Rectangle 321"/>
          <p:cNvSpPr>
            <a:spLocks noChangeArrowheads="1"/>
          </p:cNvSpPr>
          <p:nvPr/>
        </p:nvSpPr>
        <p:spPr bwMode="auto">
          <a:xfrm>
            <a:off x="2229716" y="2944418"/>
            <a:ext cx="7767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200" b="1">
                <a:solidFill>
                  <a:srgbClr val="000000"/>
                </a:solidFill>
                <a:latin typeface="Arial" charset="0"/>
                <a:ea typeface="ＭＳ Ｐゴシック" charset="0"/>
                <a:cs typeface="ＭＳ Ｐゴシック" charset="0"/>
              </a:rPr>
              <a:t>АБРАХАМ</a:t>
            </a:r>
            <a:endParaRPr lang="en-US" baseline="-25000">
              <a:solidFill>
                <a:srgbClr val="000000"/>
              </a:solidFill>
              <a:latin typeface="Arial" charset="0"/>
              <a:ea typeface="ＭＳ Ｐゴシック" charset="0"/>
              <a:cs typeface="ＭＳ Ｐゴシック" charset="0"/>
            </a:endParaRPr>
          </a:p>
        </p:txBody>
      </p:sp>
      <p:sp>
        <p:nvSpPr>
          <p:cNvPr id="54563" name="Rectangle 322"/>
          <p:cNvSpPr>
            <a:spLocks noChangeArrowheads="1"/>
          </p:cNvSpPr>
          <p:nvPr/>
        </p:nvSpPr>
        <p:spPr bwMode="auto">
          <a:xfrm>
            <a:off x="2434649" y="3429000"/>
            <a:ext cx="549852" cy="1599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64" name="Rectangle 323"/>
          <p:cNvSpPr>
            <a:spLocks noChangeArrowheads="1"/>
          </p:cNvSpPr>
          <p:nvPr/>
        </p:nvSpPr>
        <p:spPr bwMode="auto">
          <a:xfrm>
            <a:off x="2479386" y="3462848"/>
            <a:ext cx="43748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Г</a:t>
            </a:r>
            <a:r>
              <a:rPr lang="en-US" sz="900" b="1">
                <a:solidFill>
                  <a:srgbClr val="000000"/>
                </a:solidFill>
                <a:latin typeface="Arial" charset="0"/>
                <a:ea typeface="ＭＳ Ｐゴシック" charset="0"/>
                <a:cs typeface="ＭＳ Ｐゴシック" charset="0"/>
              </a:rPr>
              <a:t> –</a:t>
            </a:r>
            <a:r>
              <a:rPr lang="mn-MN" sz="900" b="1">
                <a:solidFill>
                  <a:srgbClr val="000000"/>
                </a:solidFill>
                <a:latin typeface="Arial" charset="0"/>
                <a:ea typeface="ＭＳ Ｐゴシック" charset="0"/>
                <a:cs typeface="ＭＳ Ｐゴシック" charset="0"/>
              </a:rPr>
              <a:t> Ү</a:t>
            </a:r>
            <a:r>
              <a:rPr lang="en-US" sz="900" b="1">
                <a:solidFill>
                  <a:srgbClr val="000000"/>
                </a:solidFill>
                <a:latin typeface="Arial" charset="0"/>
                <a:ea typeface="ＭＳ Ｐゴシック" charset="0"/>
                <a:cs typeface="ＭＳ Ｐゴシック" charset="0"/>
              </a:rPr>
              <a:t> - </a:t>
            </a:r>
            <a:r>
              <a:rPr lang="mn-MN" sz="900" b="1">
                <a:solidFill>
                  <a:srgbClr val="000000"/>
                </a:solidFill>
                <a:latin typeface="Arial" charset="0"/>
                <a:ea typeface="ＭＳ Ｐゴシック" charset="0"/>
                <a:cs typeface="ＭＳ Ｐゴシック" charset="0"/>
              </a:rPr>
              <a:t>Е</a:t>
            </a:r>
            <a:endParaRPr lang="en-US" sz="1200" baseline="-25000">
              <a:solidFill>
                <a:srgbClr val="000000"/>
              </a:solidFill>
              <a:latin typeface="Arial" charset="0"/>
              <a:ea typeface="ＭＳ Ｐゴシック" charset="0"/>
              <a:cs typeface="ＭＳ Ｐゴシック" charset="0"/>
            </a:endParaRPr>
          </a:p>
        </p:txBody>
      </p:sp>
      <p:sp>
        <p:nvSpPr>
          <p:cNvPr id="54565" name="Rectangle 324"/>
          <p:cNvSpPr>
            <a:spLocks noChangeArrowheads="1"/>
          </p:cNvSpPr>
          <p:nvPr/>
        </p:nvSpPr>
        <p:spPr bwMode="auto">
          <a:xfrm>
            <a:off x="2586182" y="3662831"/>
            <a:ext cx="370898" cy="146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66" name="Rectangle 325"/>
          <p:cNvSpPr>
            <a:spLocks noChangeArrowheads="1"/>
          </p:cNvSpPr>
          <p:nvPr/>
        </p:nvSpPr>
        <p:spPr bwMode="auto">
          <a:xfrm>
            <a:off x="2632363" y="3685909"/>
            <a:ext cx="2684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И</a:t>
            </a:r>
            <a:r>
              <a:rPr lang="en-US" sz="900" b="1">
                <a:solidFill>
                  <a:srgbClr val="000000"/>
                </a:solidFill>
                <a:latin typeface="Arial" charset="0"/>
                <a:ea typeface="ＭＳ Ｐゴシック" charset="0"/>
                <a:cs typeface="ＭＳ Ｐゴシック" charset="0"/>
              </a:rPr>
              <a:t> - </a:t>
            </a:r>
            <a:r>
              <a:rPr lang="mn-MN" sz="900" b="1">
                <a:solidFill>
                  <a:srgbClr val="000000"/>
                </a:solidFill>
                <a:latin typeface="Arial" charset="0"/>
                <a:ea typeface="ＭＳ Ｐゴシック" charset="0"/>
                <a:cs typeface="ＭＳ Ｐゴシック" charset="0"/>
              </a:rPr>
              <a:t>И</a:t>
            </a:r>
            <a:endParaRPr lang="en-US" sz="1200" baseline="-25000">
              <a:solidFill>
                <a:srgbClr val="000000"/>
              </a:solidFill>
              <a:latin typeface="Arial" charset="0"/>
              <a:ea typeface="ＭＳ Ｐゴシック" charset="0"/>
              <a:cs typeface="ＭＳ Ｐゴシック" charset="0"/>
            </a:endParaRPr>
          </a:p>
        </p:txBody>
      </p:sp>
      <p:sp>
        <p:nvSpPr>
          <p:cNvPr id="54567" name="Rectangle 326"/>
          <p:cNvSpPr>
            <a:spLocks noChangeArrowheads="1"/>
          </p:cNvSpPr>
          <p:nvPr/>
        </p:nvSpPr>
        <p:spPr bwMode="auto">
          <a:xfrm>
            <a:off x="2594841" y="3913585"/>
            <a:ext cx="26250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И</a:t>
            </a:r>
            <a:r>
              <a:rPr lang="en-US" sz="900" b="1">
                <a:solidFill>
                  <a:srgbClr val="000000"/>
                </a:solidFill>
                <a:latin typeface="Arial" charset="0"/>
                <a:ea typeface="ＭＳ Ｐゴシック" charset="0"/>
                <a:cs typeface="ＭＳ Ｐゴシック" charset="0"/>
              </a:rPr>
              <a:t> - E</a:t>
            </a:r>
            <a:endParaRPr lang="en-US" sz="1200" baseline="-25000">
              <a:solidFill>
                <a:srgbClr val="000000"/>
              </a:solidFill>
              <a:latin typeface="Arial" charset="0"/>
              <a:ea typeface="ＭＳ Ｐゴシック" charset="0"/>
              <a:cs typeface="ＭＳ Ｐゴシック" charset="0"/>
            </a:endParaRPr>
          </a:p>
        </p:txBody>
      </p:sp>
      <p:sp>
        <p:nvSpPr>
          <p:cNvPr id="54568" name="Rectangle 327"/>
          <p:cNvSpPr>
            <a:spLocks noChangeArrowheads="1"/>
          </p:cNvSpPr>
          <p:nvPr/>
        </p:nvSpPr>
        <p:spPr bwMode="auto">
          <a:xfrm>
            <a:off x="2586183" y="4118184"/>
            <a:ext cx="508000" cy="146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69" name="Rectangle 328"/>
          <p:cNvSpPr>
            <a:spLocks noChangeArrowheads="1"/>
          </p:cNvSpPr>
          <p:nvPr/>
        </p:nvSpPr>
        <p:spPr bwMode="auto">
          <a:xfrm>
            <a:off x="2632363" y="4145878"/>
            <a:ext cx="1283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900" b="1">
                <a:solidFill>
                  <a:srgbClr val="000000"/>
                </a:solidFill>
                <a:latin typeface="Arial" charset="0"/>
                <a:ea typeface="ＭＳ Ｐゴシック" charset="0"/>
                <a:cs typeface="ＭＳ Ｐゴシック" charset="0"/>
              </a:rPr>
              <a:t>12</a:t>
            </a:r>
            <a:endParaRPr lang="en-US" sz="1200" baseline="-25000">
              <a:solidFill>
                <a:srgbClr val="000000"/>
              </a:solidFill>
              <a:latin typeface="Arial" charset="0"/>
              <a:ea typeface="ＭＳ Ｐゴシック" charset="0"/>
              <a:cs typeface="ＭＳ Ｐゴシック" charset="0"/>
            </a:endParaRPr>
          </a:p>
        </p:txBody>
      </p:sp>
      <p:sp>
        <p:nvSpPr>
          <p:cNvPr id="54570" name="Line 329"/>
          <p:cNvSpPr>
            <a:spLocks noChangeShapeType="1"/>
          </p:cNvSpPr>
          <p:nvPr/>
        </p:nvSpPr>
        <p:spPr bwMode="auto">
          <a:xfrm>
            <a:off x="2228274" y="4293561"/>
            <a:ext cx="922194"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71" name="Rectangle 330"/>
          <p:cNvSpPr>
            <a:spLocks noChangeArrowheads="1"/>
          </p:cNvSpPr>
          <p:nvPr/>
        </p:nvSpPr>
        <p:spPr bwMode="auto">
          <a:xfrm>
            <a:off x="2420216" y="3238244"/>
            <a:ext cx="606137" cy="1307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72" name="Rectangle 331"/>
          <p:cNvSpPr>
            <a:spLocks noChangeArrowheads="1"/>
          </p:cNvSpPr>
          <p:nvPr/>
        </p:nvSpPr>
        <p:spPr bwMode="auto">
          <a:xfrm>
            <a:off x="2460628" y="3255167"/>
            <a:ext cx="54171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800" b="1">
                <a:solidFill>
                  <a:srgbClr val="000000"/>
                </a:solidFill>
                <a:latin typeface="Arial" charset="0"/>
                <a:ea typeface="ＭＳ Ｐゴシック" charset="0"/>
                <a:cs typeface="ＭＳ Ｐゴシック" charset="0"/>
              </a:rPr>
              <a:t>ДУУДЛАГА</a:t>
            </a:r>
            <a:endParaRPr lang="en-US" sz="1200" baseline="-25000">
              <a:solidFill>
                <a:srgbClr val="000000"/>
              </a:solidFill>
              <a:latin typeface="Arial" charset="0"/>
              <a:ea typeface="ＭＳ Ｐゴシック" charset="0"/>
              <a:cs typeface="ＭＳ Ｐゴシック" charset="0"/>
            </a:endParaRPr>
          </a:p>
        </p:txBody>
      </p:sp>
      <p:sp>
        <p:nvSpPr>
          <p:cNvPr id="54573" name="Rectangle 332"/>
          <p:cNvSpPr>
            <a:spLocks noChangeArrowheads="1"/>
          </p:cNvSpPr>
          <p:nvPr/>
        </p:nvSpPr>
        <p:spPr bwMode="auto">
          <a:xfrm>
            <a:off x="3004706" y="5619625"/>
            <a:ext cx="5642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800" b="1">
                <a:solidFill>
                  <a:srgbClr val="000000"/>
                </a:solidFill>
                <a:latin typeface="Arial" charset="0"/>
                <a:ea typeface="ＭＳ Ｐゴシック" charset="0"/>
                <a:cs typeface="ＭＳ Ｐゴシック" charset="0"/>
              </a:rPr>
              <a:t>(</a:t>
            </a:r>
            <a:r>
              <a:rPr lang="mn-MN" sz="800" b="1">
                <a:solidFill>
                  <a:srgbClr val="000000"/>
                </a:solidFill>
                <a:latin typeface="Arial" charset="0"/>
                <a:ea typeface="ＭＳ Ｐゴシック" charset="0"/>
                <a:cs typeface="ＭＳ Ｐゴシック" charset="0"/>
              </a:rPr>
              <a:t>МЭӨ 150</a:t>
            </a:r>
            <a:r>
              <a:rPr lang="en-US" sz="800" b="1">
                <a:solidFill>
                  <a:srgbClr val="000000"/>
                </a:solidFill>
                <a:latin typeface="Arial" charset="0"/>
                <a:ea typeface="ＭＳ Ｐゴシック" charset="0"/>
                <a:cs typeface="ＭＳ Ｐゴシック" charset="0"/>
              </a:rPr>
              <a:t>0)</a:t>
            </a:r>
            <a:endParaRPr lang="en-US" sz="1200" baseline="-25000">
              <a:solidFill>
                <a:srgbClr val="000000"/>
              </a:solidFill>
              <a:latin typeface="Arial" charset="0"/>
              <a:ea typeface="ＭＳ Ｐゴシック" charset="0"/>
              <a:cs typeface="ＭＳ Ｐゴシック" charset="0"/>
            </a:endParaRPr>
          </a:p>
        </p:txBody>
      </p:sp>
      <p:pic>
        <p:nvPicPr>
          <p:cNvPr id="54574" name="Picture 3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148" y="3222861"/>
            <a:ext cx="536864" cy="60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75" name="Rectangle 334"/>
          <p:cNvSpPr>
            <a:spLocks noChangeArrowheads="1"/>
          </p:cNvSpPr>
          <p:nvPr/>
        </p:nvSpPr>
        <p:spPr bwMode="auto">
          <a:xfrm>
            <a:off x="3342410" y="3355160"/>
            <a:ext cx="288636" cy="2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pic>
        <p:nvPicPr>
          <p:cNvPr id="54576" name="Picture 3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136" y="6582637"/>
            <a:ext cx="536864" cy="60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77" name="Rectangle 336"/>
          <p:cNvSpPr>
            <a:spLocks noChangeArrowheads="1"/>
          </p:cNvSpPr>
          <p:nvPr/>
        </p:nvSpPr>
        <p:spPr bwMode="auto">
          <a:xfrm>
            <a:off x="3356841" y="6714935"/>
            <a:ext cx="288636" cy="2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pic>
        <p:nvPicPr>
          <p:cNvPr id="54578" name="Picture 3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807" y="3119792"/>
            <a:ext cx="536864" cy="60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79" name="Rectangle 338"/>
          <p:cNvSpPr>
            <a:spLocks noChangeArrowheads="1"/>
          </p:cNvSpPr>
          <p:nvPr/>
        </p:nvSpPr>
        <p:spPr bwMode="auto">
          <a:xfrm>
            <a:off x="5764068" y="3252090"/>
            <a:ext cx="290080" cy="2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pic>
        <p:nvPicPr>
          <p:cNvPr id="54580" name="Picture 3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807" y="2255235"/>
            <a:ext cx="536864" cy="60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81" name="Rectangle 340"/>
          <p:cNvSpPr>
            <a:spLocks noChangeArrowheads="1"/>
          </p:cNvSpPr>
          <p:nvPr/>
        </p:nvSpPr>
        <p:spPr bwMode="auto">
          <a:xfrm>
            <a:off x="5764068" y="2372148"/>
            <a:ext cx="290080" cy="2645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82" name="Rectangle 341"/>
          <p:cNvSpPr>
            <a:spLocks noChangeArrowheads="1"/>
          </p:cNvSpPr>
          <p:nvPr/>
        </p:nvSpPr>
        <p:spPr bwMode="auto">
          <a:xfrm>
            <a:off x="5429251" y="5739617"/>
            <a:ext cx="5129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800" b="1">
                <a:solidFill>
                  <a:srgbClr val="000000"/>
                </a:solidFill>
                <a:latin typeface="Arial" charset="0"/>
                <a:ea typeface="ＭＳ Ｐゴシック" charset="0"/>
                <a:cs typeface="ＭＳ Ｐゴシック" charset="0"/>
              </a:rPr>
              <a:t>(</a:t>
            </a:r>
            <a:r>
              <a:rPr lang="mn-MN" sz="800" b="1">
                <a:solidFill>
                  <a:srgbClr val="000000"/>
                </a:solidFill>
                <a:latin typeface="Arial" charset="0"/>
                <a:ea typeface="ＭＳ Ｐゴシック" charset="0"/>
                <a:cs typeface="ＭＳ Ｐゴシック" charset="0"/>
              </a:rPr>
              <a:t>МЭӨ </a:t>
            </a:r>
            <a:r>
              <a:rPr lang="en-US" sz="800" b="1">
                <a:solidFill>
                  <a:srgbClr val="000000"/>
                </a:solidFill>
                <a:latin typeface="Arial" charset="0"/>
                <a:ea typeface="ＭＳ Ｐゴシック" charset="0"/>
                <a:cs typeface="ＭＳ Ｐゴシック" charset="0"/>
              </a:rPr>
              <a:t>500)</a:t>
            </a:r>
            <a:endParaRPr lang="en-US" sz="1200" baseline="-25000">
              <a:solidFill>
                <a:srgbClr val="000000"/>
              </a:solidFill>
              <a:latin typeface="Arial" charset="0"/>
              <a:ea typeface="ＭＳ Ｐゴシック" charset="0"/>
              <a:cs typeface="ＭＳ Ｐゴシック" charset="0"/>
            </a:endParaRPr>
          </a:p>
        </p:txBody>
      </p:sp>
      <p:sp>
        <p:nvSpPr>
          <p:cNvPr id="54583" name="Rectangle 342"/>
          <p:cNvSpPr>
            <a:spLocks noChangeArrowheads="1"/>
          </p:cNvSpPr>
          <p:nvPr/>
        </p:nvSpPr>
        <p:spPr bwMode="auto">
          <a:xfrm>
            <a:off x="5439354" y="2142935"/>
            <a:ext cx="5642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800" b="1">
                <a:solidFill>
                  <a:srgbClr val="000000"/>
                </a:solidFill>
                <a:latin typeface="Arial" charset="0"/>
                <a:ea typeface="ＭＳ Ｐゴシック" charset="0"/>
                <a:cs typeface="ＭＳ Ｐゴシック" charset="0"/>
              </a:rPr>
              <a:t>(</a:t>
            </a:r>
            <a:r>
              <a:rPr lang="mn-MN" sz="800" b="1">
                <a:solidFill>
                  <a:srgbClr val="000000"/>
                </a:solidFill>
                <a:latin typeface="Arial" charset="0"/>
                <a:ea typeface="ＭＳ Ｐゴシック" charset="0"/>
                <a:cs typeface="ＭＳ Ｐゴシック" charset="0"/>
              </a:rPr>
              <a:t>МЭӨ </a:t>
            </a:r>
            <a:r>
              <a:rPr lang="en-US" sz="800" b="1">
                <a:solidFill>
                  <a:srgbClr val="000000"/>
                </a:solidFill>
                <a:latin typeface="Arial" charset="0"/>
                <a:ea typeface="ＭＳ Ｐゴシック" charset="0"/>
                <a:cs typeface="ＭＳ Ｐゴシック" charset="0"/>
              </a:rPr>
              <a:t>1000)</a:t>
            </a:r>
            <a:endParaRPr lang="en-US" sz="1200" baseline="-25000">
              <a:solidFill>
                <a:srgbClr val="000000"/>
              </a:solidFill>
              <a:latin typeface="Arial" charset="0"/>
              <a:ea typeface="ＭＳ Ｐゴシック" charset="0"/>
              <a:cs typeface="ＭＳ Ｐゴシック" charset="0"/>
            </a:endParaRPr>
          </a:p>
        </p:txBody>
      </p:sp>
      <p:sp>
        <p:nvSpPr>
          <p:cNvPr id="54584" name="Rectangle 343"/>
          <p:cNvSpPr>
            <a:spLocks noChangeArrowheads="1"/>
          </p:cNvSpPr>
          <p:nvPr/>
        </p:nvSpPr>
        <p:spPr bwMode="auto">
          <a:xfrm>
            <a:off x="3004706" y="3016723"/>
            <a:ext cx="5642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800" b="1">
                <a:solidFill>
                  <a:srgbClr val="000000"/>
                </a:solidFill>
                <a:latin typeface="Arial" charset="0"/>
                <a:ea typeface="ＭＳ Ｐゴシック" charset="0"/>
                <a:cs typeface="ＭＳ Ｐゴシック" charset="0"/>
              </a:rPr>
              <a:t>(</a:t>
            </a:r>
            <a:r>
              <a:rPr lang="mn-MN" sz="800" b="1">
                <a:solidFill>
                  <a:srgbClr val="000000"/>
                </a:solidFill>
                <a:latin typeface="Arial" charset="0"/>
                <a:ea typeface="ＭＳ Ｐゴシック" charset="0"/>
                <a:cs typeface="ＭＳ Ｐゴシック" charset="0"/>
              </a:rPr>
              <a:t>МЭӨ </a:t>
            </a:r>
            <a:r>
              <a:rPr lang="en-US" sz="800" b="1">
                <a:solidFill>
                  <a:srgbClr val="000000"/>
                </a:solidFill>
                <a:latin typeface="Arial" charset="0"/>
                <a:ea typeface="ＭＳ Ｐゴシック" charset="0"/>
                <a:cs typeface="ＭＳ Ｐゴシック" charset="0"/>
              </a:rPr>
              <a:t>2000)</a:t>
            </a:r>
            <a:endParaRPr lang="en-US" sz="1200" baseline="-25000">
              <a:solidFill>
                <a:srgbClr val="000000"/>
              </a:solidFill>
              <a:latin typeface="Arial" charset="0"/>
              <a:ea typeface="ＭＳ Ｐゴシック" charset="0"/>
              <a:cs typeface="ＭＳ Ｐゴシック" charset="0"/>
            </a:endParaRPr>
          </a:p>
        </p:txBody>
      </p:sp>
      <p:sp>
        <p:nvSpPr>
          <p:cNvPr id="54585" name="Freeform 344"/>
          <p:cNvSpPr>
            <a:spLocks/>
          </p:cNvSpPr>
          <p:nvPr/>
        </p:nvSpPr>
        <p:spPr bwMode="auto">
          <a:xfrm>
            <a:off x="5371523" y="6618018"/>
            <a:ext cx="219364" cy="73841"/>
          </a:xfrm>
          <a:custGeom>
            <a:avLst/>
            <a:gdLst>
              <a:gd name="T0" fmla="*/ 383063750 w 152"/>
              <a:gd name="T1" fmla="*/ 120967500 h 48"/>
              <a:gd name="T2" fmla="*/ 0 w 152"/>
              <a:gd name="T3" fmla="*/ 120967500 h 48"/>
              <a:gd name="T4" fmla="*/ 0 w 152"/>
              <a:gd name="T5" fmla="*/ 0 h 48"/>
              <a:gd name="T6" fmla="*/ 0 60000 65536"/>
              <a:gd name="T7" fmla="*/ 0 60000 65536"/>
              <a:gd name="T8" fmla="*/ 0 60000 65536"/>
              <a:gd name="T9" fmla="*/ 0 w 152"/>
              <a:gd name="T10" fmla="*/ 0 h 48"/>
              <a:gd name="T11" fmla="*/ 152 w 152"/>
              <a:gd name="T12" fmla="*/ 48 h 48"/>
            </a:gdLst>
            <a:ahLst/>
            <a:cxnLst>
              <a:cxn ang="T6">
                <a:pos x="T0" y="T1"/>
              </a:cxn>
              <a:cxn ang="T7">
                <a:pos x="T2" y="T3"/>
              </a:cxn>
              <a:cxn ang="T8">
                <a:pos x="T4" y="T5"/>
              </a:cxn>
            </a:cxnLst>
            <a:rect l="T9" t="T10" r="T11" b="T12"/>
            <a:pathLst>
              <a:path w="152" h="48">
                <a:moveTo>
                  <a:pt x="15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86" name="Rectangle 345"/>
          <p:cNvSpPr>
            <a:spLocks noChangeArrowheads="1"/>
          </p:cNvSpPr>
          <p:nvPr/>
        </p:nvSpPr>
        <p:spPr bwMode="auto">
          <a:xfrm>
            <a:off x="4991968" y="6724166"/>
            <a:ext cx="52193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i="1">
                <a:solidFill>
                  <a:srgbClr val="000000"/>
                </a:solidFill>
                <a:latin typeface="Arial" charset="0"/>
                <a:ea typeface="ＭＳ Ｐゴシック" charset="0"/>
                <a:cs typeface="ＭＳ Ｐゴシック" charset="0"/>
              </a:rPr>
              <a:t>Амьдрал</a:t>
            </a:r>
            <a:endParaRPr lang="en-US" sz="1200" baseline="-25000">
              <a:solidFill>
                <a:srgbClr val="000000"/>
              </a:solidFill>
              <a:latin typeface="Arial" charset="0"/>
              <a:ea typeface="ＭＳ Ｐゴシック" charset="0"/>
              <a:cs typeface="ＭＳ Ｐゴシック" charset="0"/>
            </a:endParaRPr>
          </a:p>
        </p:txBody>
      </p:sp>
      <p:sp>
        <p:nvSpPr>
          <p:cNvPr id="54587" name="Text Box 346"/>
          <p:cNvSpPr txBox="1">
            <a:spLocks noChangeArrowheads="1"/>
          </p:cNvSpPr>
          <p:nvPr/>
        </p:nvSpPr>
        <p:spPr bwMode="auto">
          <a:xfrm>
            <a:off x="3312103" y="3316700"/>
            <a:ext cx="583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600" baseline="0">
                <a:solidFill>
                  <a:srgbClr val="000000"/>
                </a:solidFill>
                <a:latin typeface="Arial" charset="0"/>
              </a:rPr>
              <a:t>АГ</a:t>
            </a:r>
            <a:endParaRPr lang="en-US" sz="700" baseline="0">
              <a:solidFill>
                <a:srgbClr val="000000"/>
              </a:solidFill>
              <a:latin typeface="Arial" charset="0"/>
            </a:endParaRPr>
          </a:p>
        </p:txBody>
      </p:sp>
      <p:sp>
        <p:nvSpPr>
          <p:cNvPr id="54588" name="Text Box 347"/>
          <p:cNvSpPr txBox="1">
            <a:spLocks noChangeArrowheads="1"/>
          </p:cNvSpPr>
          <p:nvPr/>
        </p:nvSpPr>
        <p:spPr bwMode="auto">
          <a:xfrm>
            <a:off x="5719330" y="2338304"/>
            <a:ext cx="583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600" baseline="0">
                <a:solidFill>
                  <a:srgbClr val="000000"/>
                </a:solidFill>
                <a:latin typeface="Arial" charset="0"/>
              </a:rPr>
              <a:t>ДГ</a:t>
            </a:r>
            <a:endParaRPr lang="en-US" sz="700" baseline="0">
              <a:solidFill>
                <a:srgbClr val="000000"/>
              </a:solidFill>
              <a:latin typeface="Arial" charset="0"/>
            </a:endParaRPr>
          </a:p>
        </p:txBody>
      </p:sp>
      <p:sp>
        <p:nvSpPr>
          <p:cNvPr id="54589" name="Text Box 348"/>
          <p:cNvSpPr txBox="1">
            <a:spLocks noChangeArrowheads="1"/>
          </p:cNvSpPr>
          <p:nvPr/>
        </p:nvSpPr>
        <p:spPr bwMode="auto">
          <a:xfrm>
            <a:off x="5719330" y="3230554"/>
            <a:ext cx="5830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baseline="0">
                <a:solidFill>
                  <a:srgbClr val="000000"/>
                </a:solidFill>
                <a:latin typeface="Arial" charset="0"/>
              </a:rPr>
              <a:t>ШГ</a:t>
            </a:r>
            <a:endParaRPr lang="en-US" sz="600" baseline="0">
              <a:solidFill>
                <a:srgbClr val="000000"/>
              </a:solidFill>
              <a:latin typeface="Arial" charset="0"/>
            </a:endParaRPr>
          </a:p>
        </p:txBody>
      </p:sp>
      <p:sp>
        <p:nvSpPr>
          <p:cNvPr id="54590" name="Text Box 349"/>
          <p:cNvSpPr txBox="1">
            <a:spLocks noChangeArrowheads="1"/>
          </p:cNvSpPr>
          <p:nvPr/>
        </p:nvSpPr>
        <p:spPr bwMode="auto">
          <a:xfrm>
            <a:off x="3294784" y="6661092"/>
            <a:ext cx="583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Arial" charset="0"/>
              </a:rPr>
              <a:t>ДХ</a:t>
            </a:r>
            <a:endParaRPr lang="en-US" sz="800" baseline="0">
              <a:solidFill>
                <a:srgbClr val="000000"/>
              </a:solidFill>
              <a:latin typeface="Arial" charset="0"/>
            </a:endParaRPr>
          </a:p>
        </p:txBody>
      </p:sp>
      <p:sp>
        <p:nvSpPr>
          <p:cNvPr id="54591" name="Rectangle 350"/>
          <p:cNvSpPr>
            <a:spLocks noChangeArrowheads="1"/>
          </p:cNvSpPr>
          <p:nvPr/>
        </p:nvSpPr>
        <p:spPr bwMode="auto">
          <a:xfrm>
            <a:off x="4752398" y="6514947"/>
            <a:ext cx="4789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ЕСҮС</a:t>
            </a:r>
            <a:endParaRPr lang="en-US" sz="1400" baseline="-25000">
              <a:solidFill>
                <a:srgbClr val="000000"/>
              </a:solidFill>
              <a:latin typeface="Arial" charset="0"/>
              <a:ea typeface="ＭＳ Ｐゴシック" charset="0"/>
              <a:cs typeface="ＭＳ Ｐゴシック" charset="0"/>
            </a:endParaRPr>
          </a:p>
        </p:txBody>
      </p:sp>
      <p:sp>
        <p:nvSpPr>
          <p:cNvPr id="54592" name="Rectangle 351"/>
          <p:cNvSpPr>
            <a:spLocks noChangeArrowheads="1"/>
          </p:cNvSpPr>
          <p:nvPr/>
        </p:nvSpPr>
        <p:spPr bwMode="auto">
          <a:xfrm>
            <a:off x="4554682" y="2233696"/>
            <a:ext cx="831273" cy="1722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93" name="Rectangle 352"/>
          <p:cNvSpPr>
            <a:spLocks noChangeArrowheads="1"/>
          </p:cNvSpPr>
          <p:nvPr/>
        </p:nvSpPr>
        <p:spPr bwMode="auto">
          <a:xfrm>
            <a:off x="4877956" y="2276773"/>
            <a:ext cx="45405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С</a:t>
            </a:r>
            <a:r>
              <a:rPr lang="en-US" sz="900" b="1">
                <a:solidFill>
                  <a:srgbClr val="000000"/>
                </a:solidFill>
                <a:latin typeface="Arial" charset="0"/>
                <a:ea typeface="ＭＳ Ｐゴシック" charset="0"/>
                <a:cs typeface="ＭＳ Ｐゴシック" charset="0"/>
              </a:rPr>
              <a:t> - </a:t>
            </a:r>
            <a:r>
              <a:rPr lang="mn-MN" sz="900" b="1">
                <a:solidFill>
                  <a:srgbClr val="000000"/>
                </a:solidFill>
                <a:latin typeface="Arial" charset="0"/>
                <a:ea typeface="ＭＳ Ｐゴシック" charset="0"/>
                <a:cs typeface="ＭＳ Ｐゴシック" charset="0"/>
              </a:rPr>
              <a:t>Д</a:t>
            </a:r>
            <a:r>
              <a:rPr lang="en-US" sz="900" b="1">
                <a:solidFill>
                  <a:srgbClr val="000000"/>
                </a:solidFill>
                <a:latin typeface="Arial" charset="0"/>
                <a:ea typeface="ＭＳ Ｐゴシック" charset="0"/>
                <a:cs typeface="ＭＳ Ｐゴシック" charset="0"/>
              </a:rPr>
              <a:t> - </a:t>
            </a:r>
            <a:r>
              <a:rPr lang="mn-MN" sz="900" b="1">
                <a:solidFill>
                  <a:srgbClr val="000000"/>
                </a:solidFill>
                <a:latin typeface="Arial" charset="0"/>
                <a:ea typeface="ＭＳ Ｐゴシック" charset="0"/>
                <a:cs typeface="ＭＳ Ｐゴシック" charset="0"/>
              </a:rPr>
              <a:t>С</a:t>
            </a:r>
            <a:endParaRPr lang="en-US" sz="1200" baseline="-25000">
              <a:solidFill>
                <a:srgbClr val="000000"/>
              </a:solidFill>
              <a:latin typeface="Arial" charset="0"/>
              <a:ea typeface="ＭＳ Ｐゴシック" charset="0"/>
              <a:cs typeface="ＭＳ Ｐゴシック" charset="0"/>
            </a:endParaRPr>
          </a:p>
        </p:txBody>
      </p:sp>
      <p:sp>
        <p:nvSpPr>
          <p:cNvPr id="54594" name="Line 353"/>
          <p:cNvSpPr>
            <a:spLocks noChangeShapeType="1"/>
          </p:cNvSpPr>
          <p:nvPr/>
        </p:nvSpPr>
        <p:spPr bwMode="auto">
          <a:xfrm>
            <a:off x="5085773" y="2709049"/>
            <a:ext cx="1444" cy="1409136"/>
          </a:xfrm>
          <a:prstGeom prst="line">
            <a:avLst/>
          </a:prstGeom>
          <a:noFill/>
          <a:ln w="46038">
            <a:solidFill>
              <a:schemeClr val="bg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595" name="Rectangle 354"/>
          <p:cNvSpPr>
            <a:spLocks noChangeArrowheads="1"/>
          </p:cNvSpPr>
          <p:nvPr/>
        </p:nvSpPr>
        <p:spPr bwMode="auto">
          <a:xfrm>
            <a:off x="4726423" y="3309011"/>
            <a:ext cx="7614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800" b="1">
                <a:solidFill>
                  <a:srgbClr val="000000"/>
                </a:solidFill>
                <a:latin typeface="Arial" charset="0"/>
                <a:ea typeface="ＭＳ Ｐゴシック" charset="0"/>
                <a:cs typeface="ＭＳ Ｐゴシック" charset="0"/>
              </a:rPr>
              <a:t>Эш үзүүлэгчид</a:t>
            </a:r>
            <a:endParaRPr lang="en-US" sz="1200" baseline="-25000">
              <a:solidFill>
                <a:srgbClr val="000000"/>
              </a:solidFill>
              <a:latin typeface="Arial" charset="0"/>
              <a:ea typeface="ＭＳ Ｐゴシック" charset="0"/>
              <a:cs typeface="ＭＳ Ｐゴシック" charset="0"/>
            </a:endParaRPr>
          </a:p>
        </p:txBody>
      </p:sp>
      <p:sp>
        <p:nvSpPr>
          <p:cNvPr id="54596" name="Line 355"/>
          <p:cNvSpPr>
            <a:spLocks noChangeShapeType="1"/>
          </p:cNvSpPr>
          <p:nvPr/>
        </p:nvSpPr>
        <p:spPr bwMode="auto">
          <a:xfrm>
            <a:off x="4622512" y="3442845"/>
            <a:ext cx="962602"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54597" name="Group 369"/>
          <p:cNvGrpSpPr>
            <a:grpSpLocks/>
          </p:cNvGrpSpPr>
          <p:nvPr/>
        </p:nvGrpSpPr>
        <p:grpSpPr bwMode="auto">
          <a:xfrm>
            <a:off x="805295" y="1186078"/>
            <a:ext cx="725921" cy="1070697"/>
            <a:chOff x="558" y="771"/>
            <a:chExt cx="503" cy="696"/>
          </a:xfrm>
        </p:grpSpPr>
        <p:grpSp>
          <p:nvGrpSpPr>
            <p:cNvPr id="54601" name="Group 356"/>
            <p:cNvGrpSpPr>
              <a:grpSpLocks/>
            </p:cNvGrpSpPr>
            <p:nvPr/>
          </p:nvGrpSpPr>
          <p:grpSpPr bwMode="auto">
            <a:xfrm>
              <a:off x="558" y="771"/>
              <a:ext cx="238" cy="152"/>
              <a:chOff x="206" y="662"/>
              <a:chExt cx="238" cy="152"/>
            </a:xfrm>
          </p:grpSpPr>
          <p:sp>
            <p:nvSpPr>
              <p:cNvPr id="54618" name="AutoShape 215"/>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619" name="Rectangle 216"/>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620" name="Line 217"/>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54602" name="Rectangle 302"/>
            <p:cNvSpPr>
              <a:spLocks noChangeArrowheads="1"/>
            </p:cNvSpPr>
            <p:nvPr/>
          </p:nvSpPr>
          <p:spPr bwMode="auto">
            <a:xfrm>
              <a:off x="633" y="1317"/>
              <a:ext cx="96"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500" b="1">
                  <a:solidFill>
                    <a:srgbClr val="000000"/>
                  </a:solidFill>
                  <a:latin typeface="Arial" charset="0"/>
                  <a:ea typeface="ＭＳ Ｐゴシック" charset="0"/>
                  <a:cs typeface="ＭＳ Ｐゴシック" charset="0"/>
                </a:rPr>
                <a:t>Б</a:t>
              </a:r>
              <a:r>
                <a:rPr lang="en-US" sz="1500" b="1">
                  <a:solidFill>
                    <a:srgbClr val="000000"/>
                  </a:solidFill>
                  <a:latin typeface="Arial" charset="0"/>
                  <a:ea typeface="ＭＳ Ｐゴシック" charset="0"/>
                  <a:cs typeface="ＭＳ Ｐゴシック" charset="0"/>
                </a:rPr>
                <a:t> </a:t>
              </a:r>
              <a:endParaRPr lang="en-US" sz="1200" baseline="-25000">
                <a:solidFill>
                  <a:srgbClr val="000000"/>
                </a:solidFill>
                <a:latin typeface="Arial" charset="0"/>
                <a:ea typeface="ＭＳ Ｐゴシック" charset="0"/>
                <a:cs typeface="ＭＳ Ｐゴシック" charset="0"/>
              </a:endParaRPr>
            </a:p>
          </p:txBody>
        </p:sp>
        <p:sp>
          <p:nvSpPr>
            <p:cNvPr id="54603" name="Rectangle 303"/>
            <p:cNvSpPr>
              <a:spLocks noChangeArrowheads="1"/>
            </p:cNvSpPr>
            <p:nvPr/>
          </p:nvSpPr>
          <p:spPr bwMode="auto">
            <a:xfrm>
              <a:off x="747" y="1317"/>
              <a:ext cx="7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500" b="1">
                  <a:solidFill>
                    <a:srgbClr val="000000"/>
                  </a:solidFill>
                  <a:latin typeface="Arial" charset="0"/>
                  <a:ea typeface="ＭＳ Ｐゴシック" charset="0"/>
                  <a:cs typeface="ＭＳ Ｐゴシック" charset="0"/>
                </a:rPr>
                <a:t>7</a:t>
              </a:r>
              <a:endParaRPr lang="en-US" sz="1200" baseline="-25000">
                <a:solidFill>
                  <a:srgbClr val="000000"/>
                </a:solidFill>
                <a:latin typeface="Arial" charset="0"/>
                <a:ea typeface="ＭＳ Ｐゴシック" charset="0"/>
                <a:cs typeface="ＭＳ Ｐゴシック" charset="0"/>
              </a:endParaRPr>
            </a:p>
          </p:txBody>
        </p:sp>
        <p:sp>
          <p:nvSpPr>
            <p:cNvPr id="54604" name="Line 304"/>
            <p:cNvSpPr>
              <a:spLocks noChangeShapeType="1"/>
            </p:cNvSpPr>
            <p:nvPr/>
          </p:nvSpPr>
          <p:spPr bwMode="auto">
            <a:xfrm>
              <a:off x="749" y="1380"/>
              <a:ext cx="5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605" name="Rectangle 305"/>
            <p:cNvSpPr>
              <a:spLocks noChangeArrowheads="1"/>
            </p:cNvSpPr>
            <p:nvPr/>
          </p:nvSpPr>
          <p:spPr bwMode="auto">
            <a:xfrm>
              <a:off x="804" y="1317"/>
              <a:ext cx="25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500" b="1">
                  <a:solidFill>
                    <a:srgbClr val="000000"/>
                  </a:solidFill>
                  <a:latin typeface="Arial" charset="0"/>
                  <a:ea typeface="ＭＳ Ｐゴシック" charset="0"/>
                  <a:cs typeface="ＭＳ Ｐゴシック" charset="0"/>
                </a:rPr>
                <a:t> </a:t>
              </a:r>
              <a:r>
                <a:rPr lang="mn-MN" sz="1500" b="1">
                  <a:solidFill>
                    <a:srgbClr val="000000"/>
                  </a:solidFill>
                  <a:latin typeface="Arial" charset="0"/>
                  <a:ea typeface="ＭＳ Ｐゴシック" charset="0"/>
                  <a:cs typeface="ＭＳ Ｐゴシック" charset="0"/>
                </a:rPr>
                <a:t>Ч</a:t>
              </a:r>
              <a:r>
                <a:rPr lang="en-US" sz="1500" b="1">
                  <a:solidFill>
                    <a:srgbClr val="000000"/>
                  </a:solidFill>
                  <a:latin typeface="Arial" charset="0"/>
                  <a:ea typeface="ＭＳ Ｐゴシック" charset="0"/>
                  <a:cs typeface="ＭＳ Ｐゴシック" charset="0"/>
                </a:rPr>
                <a:t> </a:t>
              </a:r>
              <a:r>
                <a:rPr lang="mn-MN" sz="1500" b="1">
                  <a:solidFill>
                    <a:srgbClr val="000000"/>
                  </a:solidFill>
                  <a:latin typeface="Arial" charset="0"/>
                  <a:ea typeface="ＭＳ Ｐゴシック" charset="0"/>
                  <a:cs typeface="ＭＳ Ｐゴシック" charset="0"/>
                </a:rPr>
                <a:t>Е</a:t>
              </a:r>
              <a:endParaRPr lang="en-US" sz="1200" baseline="-25000">
                <a:solidFill>
                  <a:srgbClr val="000000"/>
                </a:solidFill>
                <a:latin typeface="Arial" charset="0"/>
                <a:ea typeface="ＭＳ Ｐゴシック" charset="0"/>
                <a:cs typeface="ＭＳ Ｐゴシック" charset="0"/>
              </a:endParaRPr>
            </a:p>
          </p:txBody>
        </p:sp>
        <p:grpSp>
          <p:nvGrpSpPr>
            <p:cNvPr id="54606" name="Group 357"/>
            <p:cNvGrpSpPr>
              <a:grpSpLocks/>
            </p:cNvGrpSpPr>
            <p:nvPr/>
          </p:nvGrpSpPr>
          <p:grpSpPr bwMode="auto">
            <a:xfrm>
              <a:off x="654" y="867"/>
              <a:ext cx="238" cy="152"/>
              <a:chOff x="206" y="662"/>
              <a:chExt cx="238" cy="152"/>
            </a:xfrm>
          </p:grpSpPr>
          <p:sp>
            <p:nvSpPr>
              <p:cNvPr id="54615" name="AutoShape 358"/>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616" name="Rectangle 359"/>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617" name="Line 360"/>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54607" name="Group 361"/>
            <p:cNvGrpSpPr>
              <a:grpSpLocks/>
            </p:cNvGrpSpPr>
            <p:nvPr/>
          </p:nvGrpSpPr>
          <p:grpSpPr bwMode="auto">
            <a:xfrm>
              <a:off x="580" y="963"/>
              <a:ext cx="238" cy="152"/>
              <a:chOff x="206" y="662"/>
              <a:chExt cx="238" cy="152"/>
            </a:xfrm>
          </p:grpSpPr>
          <p:sp>
            <p:nvSpPr>
              <p:cNvPr id="54612" name="AutoShape 362"/>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613" name="Rectangle 363"/>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614" name="Line 364"/>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54608" name="Group 365"/>
            <p:cNvGrpSpPr>
              <a:grpSpLocks/>
            </p:cNvGrpSpPr>
            <p:nvPr/>
          </p:nvGrpSpPr>
          <p:grpSpPr bwMode="auto">
            <a:xfrm>
              <a:off x="775" y="1053"/>
              <a:ext cx="238" cy="152"/>
              <a:chOff x="206" y="662"/>
              <a:chExt cx="238" cy="152"/>
            </a:xfrm>
          </p:grpSpPr>
          <p:sp>
            <p:nvSpPr>
              <p:cNvPr id="54609" name="AutoShape 366"/>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610" name="Rectangle 367"/>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4611" name="Line 368"/>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sp>
        <p:nvSpPr>
          <p:cNvPr id="54598" name="Rectangle 370"/>
          <p:cNvSpPr>
            <a:spLocks noChangeArrowheads="1"/>
          </p:cNvSpPr>
          <p:nvPr/>
        </p:nvSpPr>
        <p:spPr bwMode="auto">
          <a:xfrm>
            <a:off x="3014808" y="1147618"/>
            <a:ext cx="9048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eaLnBrk="0" fontAlgn="base" hangingPunct="0">
              <a:spcBef>
                <a:spcPct val="0"/>
              </a:spcBef>
              <a:spcAft>
                <a:spcPct val="0"/>
              </a:spcAft>
            </a:pPr>
            <a:r>
              <a:rPr lang="en-US" sz="800" b="1">
                <a:solidFill>
                  <a:srgbClr val="000000"/>
                </a:solidFill>
                <a:latin typeface="Arial" charset="0"/>
                <a:ea typeface="ＭＳ Ｐゴシック" charset="0"/>
                <a:cs typeface="ＭＳ Ｐゴシック" charset="0"/>
              </a:rPr>
              <a:t>(</a:t>
            </a:r>
            <a:r>
              <a:rPr lang="mn-MN" sz="800" b="1">
                <a:solidFill>
                  <a:srgbClr val="000000"/>
                </a:solidFill>
                <a:latin typeface="Arial" charset="0"/>
                <a:ea typeface="ＭＳ Ｐゴシック" charset="0"/>
                <a:cs typeface="ＭＳ Ｐゴシック" charset="0"/>
              </a:rPr>
              <a:t>Абрахамаас өмнө бүх цаг үе</a:t>
            </a:r>
            <a:r>
              <a:rPr lang="en-US" sz="800" b="1">
                <a:solidFill>
                  <a:srgbClr val="000000"/>
                </a:solidFill>
                <a:latin typeface="Arial" charset="0"/>
                <a:ea typeface="ＭＳ Ｐゴシック" charset="0"/>
                <a:cs typeface="ＭＳ Ｐゴシック" charset="0"/>
              </a:rPr>
              <a:t>)</a:t>
            </a:r>
            <a:endParaRPr lang="en-US" sz="1200" baseline="-25000">
              <a:solidFill>
                <a:srgbClr val="000000"/>
              </a:solidFill>
              <a:latin typeface="Arial" charset="0"/>
              <a:ea typeface="ＭＳ Ｐゴシック" charset="0"/>
              <a:cs typeface="ＭＳ Ｐゴシック" charset="0"/>
            </a:endParaRPr>
          </a:p>
        </p:txBody>
      </p:sp>
      <p:sp>
        <p:nvSpPr>
          <p:cNvPr id="54599" name="Text Box 371"/>
          <p:cNvSpPr txBox="1">
            <a:spLocks noChangeArrowheads="1"/>
          </p:cNvSpPr>
          <p:nvPr/>
        </p:nvSpPr>
        <p:spPr bwMode="auto">
          <a:xfrm rot="-5400000">
            <a:off x="1182551" y="5679550"/>
            <a:ext cx="8387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mn-MN" sz="2000" baseline="0">
                <a:solidFill>
                  <a:srgbClr val="000000"/>
                </a:solidFill>
                <a:latin typeface="Arial" charset="0"/>
              </a:rPr>
              <a:t>4 хүн</a:t>
            </a:r>
            <a:endParaRPr lang="en-US" sz="2000" baseline="0">
              <a:solidFill>
                <a:srgbClr val="000000"/>
              </a:solidFill>
              <a:latin typeface="Arial" charset="0"/>
            </a:endParaRPr>
          </a:p>
        </p:txBody>
      </p:sp>
      <p:sp>
        <p:nvSpPr>
          <p:cNvPr id="54600" name="Text Box 372"/>
          <p:cNvSpPr txBox="1">
            <a:spLocks noChangeArrowheads="1"/>
          </p:cNvSpPr>
          <p:nvPr/>
        </p:nvSpPr>
        <p:spPr bwMode="auto">
          <a:xfrm rot="-5400000">
            <a:off x="3495889" y="2712827"/>
            <a:ext cx="1303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mn-MN" sz="2000" baseline="0">
                <a:solidFill>
                  <a:srgbClr val="000000"/>
                </a:solidFill>
                <a:latin typeface="Arial" charset="0"/>
              </a:rPr>
              <a:t>3 нийгэм</a:t>
            </a:r>
            <a:endParaRPr lang="en-US" sz="2000" baseline="0">
              <a:solidFill>
                <a:srgbClr val="000000"/>
              </a:solidFill>
              <a:latin typeface="Arial" charset="0"/>
            </a:endParaRPr>
          </a:p>
        </p:txBody>
      </p:sp>
    </p:spTree>
    <p:extLst>
      <p:ext uri="{BB962C8B-B14F-4D97-AF65-F5344CB8AC3E}">
        <p14:creationId xmlns:p14="http://schemas.microsoft.com/office/powerpoint/2010/main" val="3528231173"/>
      </p:ext>
    </p:extLst>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AutoShape 2" descr="30%"/>
          <p:cNvSpPr>
            <a:spLocks noChangeArrowheads="1"/>
          </p:cNvSpPr>
          <p:nvPr/>
        </p:nvSpPr>
        <p:spPr bwMode="auto">
          <a:xfrm>
            <a:off x="572945" y="7028761"/>
            <a:ext cx="5837671" cy="938399"/>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dist="81320" dir="3080412" algn="ctr" rotWithShape="0">
              <a:schemeClr val="bg2"/>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5299" name="AutoShape 3"/>
          <p:cNvSpPr>
            <a:spLocks noChangeArrowheads="1"/>
          </p:cNvSpPr>
          <p:nvPr/>
        </p:nvSpPr>
        <p:spPr bwMode="auto">
          <a:xfrm>
            <a:off x="523876" y="5425792"/>
            <a:ext cx="5813136" cy="1055313"/>
          </a:xfrm>
          <a:prstGeom prst="roundRect">
            <a:avLst>
              <a:gd name="adj" fmla="val 16667"/>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51908" name="AutoShape 4" descr="30%"/>
          <p:cNvSpPr>
            <a:spLocks noChangeArrowheads="1"/>
          </p:cNvSpPr>
          <p:nvPr/>
        </p:nvSpPr>
        <p:spPr bwMode="auto">
          <a:xfrm>
            <a:off x="756229" y="2505986"/>
            <a:ext cx="1469159" cy="1172229"/>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dist="81320" dir="3080412" algn="ctr" rotWithShape="0">
              <a:schemeClr val="bg2"/>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51909" name="AutoShape 5" descr="30%"/>
          <p:cNvSpPr>
            <a:spLocks noChangeArrowheads="1"/>
          </p:cNvSpPr>
          <p:nvPr/>
        </p:nvSpPr>
        <p:spPr bwMode="auto">
          <a:xfrm>
            <a:off x="669638" y="4347402"/>
            <a:ext cx="5435023" cy="883017"/>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dist="81320" dir="3080412" algn="ctr" rotWithShape="0">
              <a:schemeClr val="bg2"/>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51910" name="AutoShape 6" descr="30%"/>
          <p:cNvSpPr>
            <a:spLocks noChangeArrowheads="1"/>
          </p:cNvSpPr>
          <p:nvPr/>
        </p:nvSpPr>
        <p:spPr bwMode="auto">
          <a:xfrm>
            <a:off x="4667251" y="2507524"/>
            <a:ext cx="1385455" cy="1172229"/>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dist="81320" dir="3080412" algn="ctr" rotWithShape="0">
              <a:schemeClr val="bg2"/>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5303" name="Text Box 7"/>
          <p:cNvSpPr txBox="1">
            <a:spLocks noChangeArrowheads="1"/>
          </p:cNvSpPr>
          <p:nvPr/>
        </p:nvSpPr>
        <p:spPr bwMode="auto">
          <a:xfrm>
            <a:off x="5876638" y="103071"/>
            <a:ext cx="6855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800" baseline="0">
                <a:solidFill>
                  <a:srgbClr val="000000"/>
                </a:solidFill>
                <a:latin typeface="Arial" charset="0"/>
              </a:rPr>
              <a:t>32</a:t>
            </a:r>
            <a:endParaRPr lang="en-US" sz="1800" baseline="0">
              <a:solidFill>
                <a:srgbClr val="000000"/>
              </a:solidFill>
              <a:latin typeface="Arial" charset="0"/>
            </a:endParaRPr>
          </a:p>
        </p:txBody>
      </p:sp>
      <p:sp>
        <p:nvSpPr>
          <p:cNvPr id="55304" name="Rectangle 8"/>
          <p:cNvSpPr>
            <a:spLocks noChangeArrowheads="1"/>
          </p:cNvSpPr>
          <p:nvPr/>
        </p:nvSpPr>
        <p:spPr bwMode="auto">
          <a:xfrm>
            <a:off x="1290205" y="3036719"/>
            <a:ext cx="4582103" cy="387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5305" name="Line 9"/>
          <p:cNvSpPr>
            <a:spLocks noChangeShapeType="1"/>
          </p:cNvSpPr>
          <p:nvPr/>
        </p:nvSpPr>
        <p:spPr bwMode="auto">
          <a:xfrm>
            <a:off x="5733762" y="3290550"/>
            <a:ext cx="1443" cy="89070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000000"/>
                </a:solidFill>
                <a:round/>
                <a:headEnd/>
                <a:tailEnd/>
              </a14:hiddenLine>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5306" name="Rectangle 10"/>
          <p:cNvSpPr>
            <a:spLocks noChangeArrowheads="1"/>
          </p:cNvSpPr>
          <p:nvPr/>
        </p:nvSpPr>
        <p:spPr bwMode="auto">
          <a:xfrm>
            <a:off x="406977" y="1224535"/>
            <a:ext cx="6055591"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b="1" i="1">
                <a:solidFill>
                  <a:srgbClr val="000000"/>
                </a:solidFill>
                <a:latin typeface="Helvetica" charset="0"/>
                <a:ea typeface="ＭＳ Ｐゴシック" charset="0"/>
                <a:cs typeface="ＭＳ Ｐゴシック" charset="0"/>
              </a:rPr>
              <a:t>АБРАХАМД ӨГСӨН ЭХЛЭЛ НОМД БУЙ АМЛАЛТУУД</a:t>
            </a:r>
            <a:r>
              <a:rPr lang="en-US" b="1" i="1">
                <a:solidFill>
                  <a:srgbClr val="000000"/>
                </a:solidFill>
                <a:latin typeface="Helvetica" charset="0"/>
                <a:ea typeface="ＭＳ Ｐゴシック" charset="0"/>
                <a:cs typeface="ＭＳ Ｐゴシック" charset="0"/>
              </a:rPr>
              <a:t>:  </a:t>
            </a:r>
            <a:r>
              <a:rPr lang="mn-MN" b="1" i="1">
                <a:solidFill>
                  <a:srgbClr val="000000"/>
                </a:solidFill>
                <a:latin typeface="Helvetica" charset="0"/>
                <a:ea typeface="ＭＳ Ｐゴシック" charset="0"/>
                <a:cs typeface="ＭＳ Ｐゴシック" charset="0"/>
              </a:rPr>
              <a:t>Библийн илэрхийллийн “яс мод”.</a:t>
            </a:r>
            <a:endParaRPr lang="en-US" b="1" i="1">
              <a:solidFill>
                <a:srgbClr val="000000"/>
              </a:solidFill>
              <a:latin typeface="Helvetica" charset="0"/>
              <a:ea typeface="ＭＳ Ｐゴシック" charset="0"/>
              <a:cs typeface="ＭＳ Ｐゴシック" charset="0"/>
            </a:endParaRPr>
          </a:p>
        </p:txBody>
      </p:sp>
      <p:sp>
        <p:nvSpPr>
          <p:cNvPr id="251915" name="Rectangle 11"/>
          <p:cNvSpPr>
            <a:spLocks noChangeArrowheads="1"/>
          </p:cNvSpPr>
          <p:nvPr/>
        </p:nvSpPr>
        <p:spPr bwMode="auto">
          <a:xfrm>
            <a:off x="2127250" y="2639825"/>
            <a:ext cx="2633807" cy="1138260"/>
          </a:xfrm>
          <a:prstGeom prst="rect">
            <a:avLst/>
          </a:prstGeom>
          <a:noFill/>
          <a:ln w="12700">
            <a:noFill/>
            <a:miter lim="800000"/>
            <a:headEnd/>
            <a:tailEnd/>
          </a:ln>
          <a:effectLst>
            <a:outerShdw dist="40161" dir="4293903" algn="ctr" rotWithShape="0">
              <a:srgbClr val="CCCCCC"/>
            </a:outerShdw>
          </a:effectLst>
        </p:spPr>
        <p:txBody>
          <a:bodyPr lIns="90487" tIns="44450" rIns="90487" bIns="44450">
            <a:spAutoFit/>
          </a:bodyPr>
          <a:lstStyle/>
          <a:p>
            <a:pPr algn="ctr" defTabSz="914400" eaLnBrk="0" fontAlgn="base" hangingPunct="0">
              <a:lnSpc>
                <a:spcPct val="80000"/>
              </a:lnSpc>
              <a:spcBef>
                <a:spcPct val="0"/>
              </a:spcBef>
              <a:spcAft>
                <a:spcPct val="0"/>
              </a:spcAft>
            </a:pPr>
            <a:r>
              <a:rPr lang="mn-MN" sz="2800" b="1" i="1">
                <a:solidFill>
                  <a:srgbClr val="000000"/>
                </a:solidFill>
                <a:latin typeface="Kosher-Normal" charset="0"/>
                <a:ea typeface="ＭＳ Ｐゴシック" charset="0"/>
                <a:cs typeface="ＭＳ Ｐゴシック" charset="0"/>
              </a:rPr>
              <a:t>АБРАХАМЫН ГЭРЭЭ</a:t>
            </a:r>
            <a:endParaRPr lang="en-US" sz="3200" b="1" i="1">
              <a:solidFill>
                <a:srgbClr val="000000"/>
              </a:solidFill>
              <a:latin typeface="Kosher-Normal" charset="0"/>
              <a:ea typeface="ＭＳ Ｐゴシック" charset="0"/>
              <a:cs typeface="ＭＳ Ｐゴシック" charset="0"/>
            </a:endParaRPr>
          </a:p>
        </p:txBody>
      </p:sp>
      <p:sp>
        <p:nvSpPr>
          <p:cNvPr id="55308" name="Rectangle 12"/>
          <p:cNvSpPr>
            <a:spLocks noChangeArrowheads="1"/>
          </p:cNvSpPr>
          <p:nvPr/>
        </p:nvSpPr>
        <p:spPr bwMode="auto">
          <a:xfrm>
            <a:off x="738910" y="2679822"/>
            <a:ext cx="1444625"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r" defTabSz="914400" eaLnBrk="0" fontAlgn="base" hangingPunct="0">
              <a:spcBef>
                <a:spcPct val="0"/>
              </a:spcBef>
              <a:spcAft>
                <a:spcPct val="0"/>
              </a:spcAft>
            </a:pPr>
            <a:r>
              <a:rPr lang="mn-MN" sz="1600" b="1" dirty="0">
                <a:solidFill>
                  <a:srgbClr val="000000"/>
                </a:solidFill>
                <a:latin typeface="Helvetica" charset="0"/>
                <a:ea typeface="ＭＳ Ｐゴシック" charset="0"/>
                <a:cs typeface="ＭＳ Ｐゴシック" charset="0"/>
              </a:rPr>
              <a:t>Абрахамын</a:t>
            </a:r>
            <a:br>
              <a:rPr lang="mn-MN" sz="1600" b="1" dirty="0">
                <a:solidFill>
                  <a:srgbClr val="000000"/>
                </a:solidFill>
                <a:latin typeface="Helvetica" charset="0"/>
                <a:ea typeface="ＭＳ Ｐゴシック" charset="0"/>
                <a:cs typeface="ＭＳ Ｐゴシック" charset="0"/>
              </a:rPr>
            </a:br>
            <a:r>
              <a:rPr lang="mn-MN" sz="1600" b="1" dirty="0">
                <a:solidFill>
                  <a:srgbClr val="000000"/>
                </a:solidFill>
                <a:latin typeface="Helvetica" charset="0"/>
                <a:ea typeface="ＭＳ Ｐゴシック" charset="0"/>
                <a:cs typeface="ＭＳ Ｐゴシック" charset="0"/>
              </a:rPr>
              <a:t>ДУУДЛАГА</a:t>
            </a:r>
            <a:br>
              <a:rPr lang="mn-MN" sz="1600" b="1" dirty="0">
                <a:solidFill>
                  <a:srgbClr val="000000"/>
                </a:solidFill>
                <a:latin typeface="Helvetica" charset="0"/>
                <a:ea typeface="ＭＳ Ｐゴシック" charset="0"/>
                <a:cs typeface="ＭＳ Ｐゴシック" charset="0"/>
              </a:rPr>
            </a:br>
            <a:r>
              <a:rPr lang="en-US" sz="1600" b="1" dirty="0">
                <a:solidFill>
                  <a:srgbClr val="000000"/>
                </a:solidFill>
                <a:latin typeface="Helvetica" charset="0"/>
                <a:ea typeface="ＭＳ Ｐゴシック" charset="0"/>
                <a:cs typeface="ＭＳ Ｐゴシック" charset="0"/>
              </a:rPr>
              <a:t>  </a:t>
            </a:r>
            <a:r>
              <a:rPr lang="mn-MN" sz="1600" b="1" dirty="0">
                <a:solidFill>
                  <a:srgbClr val="000000"/>
                </a:solidFill>
                <a:latin typeface="Helvetica" charset="0"/>
                <a:ea typeface="ＭＳ Ｐゴシック" charset="0"/>
                <a:cs typeface="ＭＳ Ｐゴシック" charset="0"/>
              </a:rPr>
              <a:t>Эх</a:t>
            </a:r>
            <a:r>
              <a:rPr lang="en-US" sz="1600" b="1" dirty="0">
                <a:solidFill>
                  <a:srgbClr val="000000"/>
                </a:solidFill>
                <a:latin typeface="Helvetica" charset="0"/>
                <a:ea typeface="ＭＳ Ｐゴシック" charset="0"/>
                <a:cs typeface="ＭＳ Ｐゴシック" charset="0"/>
              </a:rPr>
              <a:t> 12:1-3</a:t>
            </a:r>
          </a:p>
        </p:txBody>
      </p:sp>
      <p:sp>
        <p:nvSpPr>
          <p:cNvPr id="55309" name="Text Box 13"/>
          <p:cNvSpPr txBox="1">
            <a:spLocks noChangeArrowheads="1"/>
          </p:cNvSpPr>
          <p:nvPr/>
        </p:nvSpPr>
        <p:spPr bwMode="auto">
          <a:xfrm>
            <a:off x="4695826" y="2669052"/>
            <a:ext cx="14518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en-US" sz="1600" baseline="0" dirty="0">
                <a:solidFill>
                  <a:srgbClr val="000000"/>
                </a:solidFill>
                <a:latin typeface="Helvetica" charset="0"/>
              </a:rPr>
              <a:t>  </a:t>
            </a:r>
            <a:r>
              <a:rPr lang="mn-MN" sz="1600" baseline="0" dirty="0">
                <a:solidFill>
                  <a:srgbClr val="000000"/>
                </a:solidFill>
                <a:latin typeface="Helvetica" charset="0"/>
              </a:rPr>
              <a:t>ГЭРЭЭ</a:t>
            </a:r>
            <a:r>
              <a:rPr lang="en-US" sz="1600" baseline="0" dirty="0">
                <a:solidFill>
                  <a:srgbClr val="000000"/>
                </a:solidFill>
                <a:latin typeface="Helvetica" charset="0"/>
              </a:rPr>
              <a:t> </a:t>
            </a:r>
            <a:endParaRPr lang="mn-MN" sz="1600" baseline="0" dirty="0">
              <a:solidFill>
                <a:srgbClr val="000000"/>
              </a:solidFill>
              <a:latin typeface="Helvetica" charset="0"/>
            </a:endParaRPr>
          </a:p>
          <a:p>
            <a:pPr defTabSz="914400" fontAlgn="base">
              <a:spcBef>
                <a:spcPct val="0"/>
              </a:spcBef>
              <a:spcAft>
                <a:spcPct val="0"/>
              </a:spcAft>
            </a:pPr>
            <a:endParaRPr lang="mn-MN" sz="1600" baseline="0" dirty="0">
              <a:solidFill>
                <a:srgbClr val="000000"/>
              </a:solidFill>
              <a:latin typeface="Helvetica" charset="0"/>
            </a:endParaRPr>
          </a:p>
          <a:p>
            <a:pPr defTabSz="914400" fontAlgn="base">
              <a:spcBef>
                <a:spcPct val="0"/>
              </a:spcBef>
              <a:spcAft>
                <a:spcPct val="0"/>
              </a:spcAft>
            </a:pPr>
            <a:r>
              <a:rPr lang="mn-MN" sz="1600" baseline="0" dirty="0">
                <a:solidFill>
                  <a:srgbClr val="000000"/>
                </a:solidFill>
                <a:latin typeface="Helvetica" charset="0"/>
              </a:rPr>
              <a:t>Эх</a:t>
            </a:r>
            <a:r>
              <a:rPr lang="en-US" sz="1600" baseline="0" dirty="0">
                <a:solidFill>
                  <a:srgbClr val="000000"/>
                </a:solidFill>
                <a:latin typeface="Helvetica" charset="0"/>
              </a:rPr>
              <a:t> 15:9-18</a:t>
            </a:r>
          </a:p>
        </p:txBody>
      </p:sp>
      <p:sp>
        <p:nvSpPr>
          <p:cNvPr id="55310" name="Rectangle 14"/>
          <p:cNvSpPr>
            <a:spLocks noChangeArrowheads="1"/>
          </p:cNvSpPr>
          <p:nvPr/>
        </p:nvSpPr>
        <p:spPr bwMode="auto">
          <a:xfrm>
            <a:off x="920750" y="4888905"/>
            <a:ext cx="1463387"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sz="1600" b="1">
                <a:solidFill>
                  <a:srgbClr val="000000"/>
                </a:solidFill>
                <a:latin typeface="Helvetica" charset="0"/>
                <a:ea typeface="ＭＳ Ｐゴシック" charset="0"/>
                <a:cs typeface="ＭＳ Ｐゴシック" charset="0"/>
              </a:rPr>
              <a:t>Эх</a:t>
            </a:r>
            <a:r>
              <a:rPr lang="en-US" sz="1600" b="1">
                <a:solidFill>
                  <a:srgbClr val="000000"/>
                </a:solidFill>
                <a:latin typeface="Helvetica" charset="0"/>
                <a:ea typeface="ＭＳ Ｐゴシック" charset="0"/>
                <a:cs typeface="ＭＳ Ｐゴシック" charset="0"/>
              </a:rPr>
              <a:t> 13:15</a:t>
            </a:r>
          </a:p>
        </p:txBody>
      </p:sp>
      <p:sp>
        <p:nvSpPr>
          <p:cNvPr id="55311" name="Rectangle 15"/>
          <p:cNvSpPr>
            <a:spLocks noChangeArrowheads="1"/>
          </p:cNvSpPr>
          <p:nvPr/>
        </p:nvSpPr>
        <p:spPr bwMode="auto">
          <a:xfrm>
            <a:off x="2604944" y="4884290"/>
            <a:ext cx="146482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sz="1600" b="1">
                <a:solidFill>
                  <a:srgbClr val="000000"/>
                </a:solidFill>
                <a:latin typeface="Helvetica" charset="0"/>
                <a:ea typeface="ＭＳ Ｐゴシック" charset="0"/>
                <a:cs typeface="ＭＳ Ｐゴシック" charset="0"/>
              </a:rPr>
              <a:t>Эх</a:t>
            </a:r>
            <a:r>
              <a:rPr lang="en-US" sz="1600" b="1">
                <a:solidFill>
                  <a:srgbClr val="000000"/>
                </a:solidFill>
                <a:latin typeface="Helvetica" charset="0"/>
                <a:ea typeface="ＭＳ Ｐゴシック" charset="0"/>
                <a:cs typeface="ＭＳ Ｐゴシック" charset="0"/>
              </a:rPr>
              <a:t> 13:14-16</a:t>
            </a:r>
          </a:p>
        </p:txBody>
      </p:sp>
      <p:sp>
        <p:nvSpPr>
          <p:cNvPr id="55312" name="Rectangle 16"/>
          <p:cNvSpPr>
            <a:spLocks noChangeArrowheads="1"/>
          </p:cNvSpPr>
          <p:nvPr/>
        </p:nvSpPr>
        <p:spPr bwMode="auto">
          <a:xfrm>
            <a:off x="4446444" y="4881213"/>
            <a:ext cx="1463387"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sz="1600" b="1">
                <a:solidFill>
                  <a:srgbClr val="000000"/>
                </a:solidFill>
                <a:latin typeface="Helvetica" charset="0"/>
                <a:ea typeface="ＭＳ Ｐゴシック" charset="0"/>
                <a:cs typeface="ＭＳ Ｐゴシック" charset="0"/>
              </a:rPr>
              <a:t>Эх</a:t>
            </a:r>
            <a:r>
              <a:rPr lang="en-US" sz="1600" b="1">
                <a:solidFill>
                  <a:srgbClr val="000000"/>
                </a:solidFill>
                <a:latin typeface="Helvetica" charset="0"/>
                <a:ea typeface="ＭＳ Ｐゴシック" charset="0"/>
                <a:cs typeface="ＭＳ Ｐゴシック" charset="0"/>
              </a:rPr>
              <a:t> 15:9-18</a:t>
            </a:r>
          </a:p>
        </p:txBody>
      </p:sp>
      <p:sp>
        <p:nvSpPr>
          <p:cNvPr id="55313" name="AutoShape 17"/>
          <p:cNvSpPr>
            <a:spLocks noChangeArrowheads="1"/>
          </p:cNvSpPr>
          <p:nvPr/>
        </p:nvSpPr>
        <p:spPr bwMode="auto">
          <a:xfrm>
            <a:off x="600366" y="5505784"/>
            <a:ext cx="5660159" cy="903016"/>
          </a:xfrm>
          <a:prstGeom prst="roundRect">
            <a:avLst>
              <a:gd name="adj" fmla="val 16667"/>
            </a:avLst>
          </a:prstGeom>
          <a:solidFill>
            <a:schemeClr val="tx1"/>
          </a:solidFill>
          <a:ln w="38100">
            <a:solidFill>
              <a:schemeClr val="bg2"/>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5314" name="Rectangle 18"/>
          <p:cNvSpPr>
            <a:spLocks noChangeArrowheads="1"/>
          </p:cNvSpPr>
          <p:nvPr/>
        </p:nvSpPr>
        <p:spPr bwMode="auto">
          <a:xfrm>
            <a:off x="4888059" y="5636544"/>
            <a:ext cx="165100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en-US" sz="1400" b="1" i="1">
                <a:solidFill>
                  <a:srgbClr val="000000"/>
                </a:solidFill>
                <a:latin typeface="Helvetica" charset="0"/>
                <a:ea typeface="ＭＳ Ｐゴシック" charset="0"/>
                <a:cs typeface="ＭＳ Ｐゴシック" charset="0"/>
              </a:rPr>
              <a:t>__________</a:t>
            </a:r>
          </a:p>
        </p:txBody>
      </p:sp>
      <p:sp>
        <p:nvSpPr>
          <p:cNvPr id="55315" name="Rectangle 19"/>
          <p:cNvSpPr>
            <a:spLocks noChangeArrowheads="1"/>
          </p:cNvSpPr>
          <p:nvPr/>
        </p:nvSpPr>
        <p:spPr bwMode="auto">
          <a:xfrm>
            <a:off x="4827446" y="5971907"/>
            <a:ext cx="158317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en-US" sz="1400" b="1">
                <a:solidFill>
                  <a:srgbClr val="000000"/>
                </a:solidFill>
                <a:latin typeface="Helvetica" charset="0"/>
                <a:ea typeface="ＭＳ Ｐゴシック" charset="0"/>
                <a:cs typeface="ＭＳ Ｐゴシック" charset="0"/>
              </a:rPr>
              <a:t>Gen ___:___</a:t>
            </a:r>
          </a:p>
        </p:txBody>
      </p:sp>
      <p:sp>
        <p:nvSpPr>
          <p:cNvPr id="55316" name="Rectangle 20"/>
          <p:cNvSpPr>
            <a:spLocks noChangeArrowheads="1"/>
          </p:cNvSpPr>
          <p:nvPr/>
        </p:nvSpPr>
        <p:spPr bwMode="auto">
          <a:xfrm>
            <a:off x="1059295" y="8056382"/>
            <a:ext cx="453303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sz="2400" b="1" i="1">
                <a:solidFill>
                  <a:srgbClr val="000000"/>
                </a:solidFill>
                <a:latin typeface="Helvetica" charset="0"/>
                <a:ea typeface="ＭＳ Ｐゴシック" charset="0"/>
                <a:cs typeface="ＭＳ Ｐゴシック" charset="0"/>
              </a:rPr>
              <a:t>Баяжуулсан туслах гэрээ</a:t>
            </a:r>
            <a:endParaRPr lang="en-US" sz="2400" b="1" i="1">
              <a:solidFill>
                <a:srgbClr val="000000"/>
              </a:solidFill>
              <a:latin typeface="Helvetica" charset="0"/>
              <a:ea typeface="ＭＳ Ｐゴシック" charset="0"/>
              <a:cs typeface="ＭＳ Ｐゴシック" charset="0"/>
            </a:endParaRPr>
          </a:p>
        </p:txBody>
      </p:sp>
      <p:sp>
        <p:nvSpPr>
          <p:cNvPr id="55317" name="AutoShape 21"/>
          <p:cNvSpPr>
            <a:spLocks noChangeArrowheads="1"/>
          </p:cNvSpPr>
          <p:nvPr/>
        </p:nvSpPr>
        <p:spPr bwMode="auto">
          <a:xfrm>
            <a:off x="1258454" y="6561098"/>
            <a:ext cx="427182" cy="358437"/>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5318" name="AutoShape 22"/>
          <p:cNvSpPr>
            <a:spLocks noChangeArrowheads="1"/>
          </p:cNvSpPr>
          <p:nvPr/>
        </p:nvSpPr>
        <p:spPr bwMode="auto">
          <a:xfrm>
            <a:off x="5170921" y="6544175"/>
            <a:ext cx="427182" cy="358437"/>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5319" name="AutoShape 23"/>
          <p:cNvSpPr>
            <a:spLocks noChangeArrowheads="1"/>
          </p:cNvSpPr>
          <p:nvPr/>
        </p:nvSpPr>
        <p:spPr bwMode="auto">
          <a:xfrm>
            <a:off x="3091295" y="6559559"/>
            <a:ext cx="427182" cy="358437"/>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5320" name="AutoShape 24"/>
          <p:cNvSpPr>
            <a:spLocks noChangeArrowheads="1"/>
          </p:cNvSpPr>
          <p:nvPr/>
        </p:nvSpPr>
        <p:spPr bwMode="auto">
          <a:xfrm>
            <a:off x="241012" y="2964417"/>
            <a:ext cx="215034" cy="235368"/>
          </a:xfrm>
          <a:custGeom>
            <a:avLst/>
            <a:gdLst>
              <a:gd name="T0" fmla="*/ 21274116 w 21600"/>
              <a:gd name="T1" fmla="*/ 0 h 21600"/>
              <a:gd name="T2" fmla="*/ 0 w 21600"/>
              <a:gd name="T3" fmla="*/ 15355968 h 21600"/>
              <a:gd name="T4" fmla="*/ 21274116 w 21600"/>
              <a:gd name="T5" fmla="*/ 30711802 h 21600"/>
              <a:gd name="T6" fmla="*/ 28365451 w 21600"/>
              <a:gd name="T7" fmla="*/ 15355968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5321" name="AutoShape 25"/>
          <p:cNvSpPr>
            <a:spLocks noChangeArrowheads="1"/>
          </p:cNvSpPr>
          <p:nvPr/>
        </p:nvSpPr>
        <p:spPr bwMode="auto">
          <a:xfrm>
            <a:off x="241012" y="4651997"/>
            <a:ext cx="215034" cy="235369"/>
          </a:xfrm>
          <a:custGeom>
            <a:avLst/>
            <a:gdLst>
              <a:gd name="T0" fmla="*/ 21274116 w 21600"/>
              <a:gd name="T1" fmla="*/ 0 h 21600"/>
              <a:gd name="T2" fmla="*/ 0 w 21600"/>
              <a:gd name="T3" fmla="*/ 15356088 h 21600"/>
              <a:gd name="T4" fmla="*/ 21274116 w 21600"/>
              <a:gd name="T5" fmla="*/ 30712176 h 21600"/>
              <a:gd name="T6" fmla="*/ 28365451 w 21600"/>
              <a:gd name="T7" fmla="*/ 15356088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5322" name="AutoShape 26"/>
          <p:cNvSpPr>
            <a:spLocks noChangeArrowheads="1"/>
          </p:cNvSpPr>
          <p:nvPr/>
        </p:nvSpPr>
        <p:spPr bwMode="auto">
          <a:xfrm>
            <a:off x="242456" y="7293356"/>
            <a:ext cx="215035" cy="235368"/>
          </a:xfrm>
          <a:custGeom>
            <a:avLst/>
            <a:gdLst>
              <a:gd name="T0" fmla="*/ 21274304 w 21600"/>
              <a:gd name="T1" fmla="*/ 0 h 21600"/>
              <a:gd name="T2" fmla="*/ 0 w 21600"/>
              <a:gd name="T3" fmla="*/ 15355968 h 21600"/>
              <a:gd name="T4" fmla="*/ 21274304 w 21600"/>
              <a:gd name="T5" fmla="*/ 30711802 h 21600"/>
              <a:gd name="T6" fmla="*/ 28365812 w 21600"/>
              <a:gd name="T7" fmla="*/ 15355968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5323" name="AutoShape 27"/>
          <p:cNvSpPr>
            <a:spLocks noChangeArrowheads="1"/>
          </p:cNvSpPr>
          <p:nvPr/>
        </p:nvSpPr>
        <p:spPr bwMode="auto">
          <a:xfrm>
            <a:off x="4625400" y="5615007"/>
            <a:ext cx="1480705" cy="679955"/>
          </a:xfrm>
          <a:prstGeom prst="roundRect">
            <a:avLst>
              <a:gd name="adj" fmla="val 16667"/>
            </a:avLst>
          </a:prstGeom>
          <a:solidFill>
            <a:schemeClr val="bg1"/>
          </a:solidFill>
          <a:ln w="38100">
            <a:solidFill>
              <a:schemeClr val="bg2"/>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5324" name="AutoShape 28"/>
          <p:cNvSpPr>
            <a:spLocks noChangeArrowheads="1"/>
          </p:cNvSpPr>
          <p:nvPr/>
        </p:nvSpPr>
        <p:spPr bwMode="auto">
          <a:xfrm>
            <a:off x="2580410" y="5615007"/>
            <a:ext cx="1668318" cy="679955"/>
          </a:xfrm>
          <a:prstGeom prst="roundRect">
            <a:avLst>
              <a:gd name="adj" fmla="val 16667"/>
            </a:avLst>
          </a:prstGeom>
          <a:solidFill>
            <a:schemeClr val="bg1"/>
          </a:solidFill>
          <a:ln w="38100">
            <a:solidFill>
              <a:schemeClr val="bg2"/>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5325" name="Rectangle 29"/>
          <p:cNvSpPr>
            <a:spLocks noChangeArrowheads="1"/>
          </p:cNvSpPr>
          <p:nvPr/>
        </p:nvSpPr>
        <p:spPr bwMode="auto">
          <a:xfrm>
            <a:off x="2560206" y="5961141"/>
            <a:ext cx="160193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b="1">
                <a:solidFill>
                  <a:srgbClr val="000000"/>
                </a:solidFill>
                <a:latin typeface="Helvetica" charset="0"/>
                <a:ea typeface="ＭＳ Ｐゴシック" charset="0"/>
                <a:cs typeface="ＭＳ Ｐゴシック" charset="0"/>
              </a:rPr>
              <a:t>Эх</a:t>
            </a:r>
            <a:r>
              <a:rPr lang="en-US" b="1">
                <a:solidFill>
                  <a:srgbClr val="000000"/>
                </a:solidFill>
                <a:latin typeface="Helvetica" charset="0"/>
                <a:ea typeface="ＭＳ Ｐゴシック" charset="0"/>
                <a:cs typeface="ＭＳ Ｐゴシック" charset="0"/>
              </a:rPr>
              <a:t> 12:2</a:t>
            </a:r>
          </a:p>
        </p:txBody>
      </p:sp>
      <p:sp>
        <p:nvSpPr>
          <p:cNvPr id="55326" name="Rectangle 30"/>
          <p:cNvSpPr>
            <a:spLocks noChangeArrowheads="1"/>
          </p:cNvSpPr>
          <p:nvPr/>
        </p:nvSpPr>
        <p:spPr bwMode="auto">
          <a:xfrm>
            <a:off x="4522934" y="5962678"/>
            <a:ext cx="160193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b="1">
                <a:solidFill>
                  <a:srgbClr val="000000"/>
                </a:solidFill>
                <a:latin typeface="Helvetica" charset="0"/>
                <a:ea typeface="ＭＳ Ｐゴシック" charset="0"/>
                <a:cs typeface="ＭＳ Ｐゴシック" charset="0"/>
              </a:rPr>
              <a:t>Эх</a:t>
            </a:r>
            <a:r>
              <a:rPr lang="en-US" b="1">
                <a:solidFill>
                  <a:srgbClr val="000000"/>
                </a:solidFill>
                <a:latin typeface="Helvetica" charset="0"/>
                <a:ea typeface="ＭＳ Ｐゴシック" charset="0"/>
                <a:cs typeface="ＭＳ Ｐゴシック" charset="0"/>
              </a:rPr>
              <a:t> 12:3</a:t>
            </a:r>
          </a:p>
        </p:txBody>
      </p:sp>
      <p:sp>
        <p:nvSpPr>
          <p:cNvPr id="55327" name="Rectangle 31"/>
          <p:cNvSpPr>
            <a:spLocks noChangeArrowheads="1"/>
          </p:cNvSpPr>
          <p:nvPr/>
        </p:nvSpPr>
        <p:spPr bwMode="auto">
          <a:xfrm>
            <a:off x="239570" y="3870511"/>
            <a:ext cx="622733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b="1" i="1">
                <a:solidFill>
                  <a:srgbClr val="000000"/>
                </a:solidFill>
                <a:latin typeface="Helvetica" charset="0"/>
                <a:ea typeface="ＭＳ Ｐゴシック" charset="0"/>
                <a:cs typeface="ＭＳ Ｐゴシック" charset="0"/>
              </a:rPr>
              <a:t>Абрахамын гэрээний гол зүйлс</a:t>
            </a:r>
            <a:endParaRPr lang="en-US" b="1" i="1">
              <a:solidFill>
                <a:srgbClr val="000000"/>
              </a:solidFill>
              <a:latin typeface="Helvetica" charset="0"/>
              <a:ea typeface="ＭＳ Ｐゴシック" charset="0"/>
              <a:cs typeface="ＭＳ Ｐゴシック" charset="0"/>
            </a:endParaRPr>
          </a:p>
        </p:txBody>
      </p:sp>
      <p:sp>
        <p:nvSpPr>
          <p:cNvPr id="55328" name="Line 32"/>
          <p:cNvSpPr>
            <a:spLocks noChangeShapeType="1"/>
          </p:cNvSpPr>
          <p:nvPr/>
        </p:nvSpPr>
        <p:spPr bwMode="auto">
          <a:xfrm flipH="1">
            <a:off x="2400012" y="4552003"/>
            <a:ext cx="0" cy="4999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5329" name="Line 33"/>
          <p:cNvSpPr>
            <a:spLocks noChangeShapeType="1"/>
          </p:cNvSpPr>
          <p:nvPr/>
        </p:nvSpPr>
        <p:spPr bwMode="auto">
          <a:xfrm flipH="1">
            <a:off x="4250171" y="4552003"/>
            <a:ext cx="0" cy="4999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5330" name="AutoShape 37"/>
          <p:cNvSpPr>
            <a:spLocks noChangeArrowheads="1"/>
          </p:cNvSpPr>
          <p:nvPr/>
        </p:nvSpPr>
        <p:spPr bwMode="auto">
          <a:xfrm>
            <a:off x="242456" y="5841148"/>
            <a:ext cx="215035" cy="235368"/>
          </a:xfrm>
          <a:custGeom>
            <a:avLst/>
            <a:gdLst>
              <a:gd name="T0" fmla="*/ 21274304 w 21600"/>
              <a:gd name="T1" fmla="*/ 0 h 21600"/>
              <a:gd name="T2" fmla="*/ 0 w 21600"/>
              <a:gd name="T3" fmla="*/ 15355968 h 21600"/>
              <a:gd name="T4" fmla="*/ 21274304 w 21600"/>
              <a:gd name="T5" fmla="*/ 30711802 h 21600"/>
              <a:gd name="T6" fmla="*/ 28365812 w 21600"/>
              <a:gd name="T7" fmla="*/ 15355968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5331" name="AutoShape 40"/>
          <p:cNvSpPr>
            <a:spLocks noChangeArrowheads="1"/>
          </p:cNvSpPr>
          <p:nvPr/>
        </p:nvSpPr>
        <p:spPr bwMode="auto">
          <a:xfrm>
            <a:off x="685512" y="5636544"/>
            <a:ext cx="1651000" cy="679955"/>
          </a:xfrm>
          <a:prstGeom prst="roundRect">
            <a:avLst>
              <a:gd name="adj" fmla="val 16667"/>
            </a:avLst>
          </a:prstGeom>
          <a:solidFill>
            <a:schemeClr val="bg1"/>
          </a:solidFill>
          <a:ln w="38100">
            <a:solidFill>
              <a:schemeClr val="bg2"/>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5332" name="Rectangle 41"/>
          <p:cNvSpPr>
            <a:spLocks noChangeArrowheads="1"/>
          </p:cNvSpPr>
          <p:nvPr/>
        </p:nvSpPr>
        <p:spPr bwMode="auto">
          <a:xfrm>
            <a:off x="698502" y="5976523"/>
            <a:ext cx="160193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b="1">
                <a:solidFill>
                  <a:srgbClr val="000000"/>
                </a:solidFill>
                <a:latin typeface="Helvetica" charset="0"/>
                <a:ea typeface="ＭＳ Ｐゴシック" charset="0"/>
                <a:cs typeface="ＭＳ Ｐゴシック" charset="0"/>
              </a:rPr>
              <a:t>Эх</a:t>
            </a:r>
            <a:r>
              <a:rPr lang="en-US" b="1">
                <a:solidFill>
                  <a:srgbClr val="000000"/>
                </a:solidFill>
                <a:latin typeface="Helvetica" charset="0"/>
                <a:ea typeface="ＭＳ Ｐゴシック" charset="0"/>
                <a:cs typeface="ＭＳ Ｐゴシック" charset="0"/>
              </a:rPr>
              <a:t> 12:1</a:t>
            </a:r>
          </a:p>
        </p:txBody>
      </p:sp>
      <p:sp>
        <p:nvSpPr>
          <p:cNvPr id="55333" name="Text Box 43"/>
          <p:cNvSpPr txBox="1">
            <a:spLocks noChangeArrowheads="1"/>
          </p:cNvSpPr>
          <p:nvPr/>
        </p:nvSpPr>
        <p:spPr bwMode="auto">
          <a:xfrm>
            <a:off x="457491" y="8671367"/>
            <a:ext cx="60440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defTabSz="914400" fontAlgn="base">
              <a:spcBef>
                <a:spcPct val="50000"/>
              </a:spcBef>
              <a:spcAft>
                <a:spcPct val="0"/>
              </a:spcAft>
            </a:pPr>
            <a:r>
              <a:rPr lang="mn-MN" sz="1200" i="1" u="sng" baseline="0" dirty="0">
                <a:solidFill>
                  <a:srgbClr val="000000"/>
                </a:solidFill>
                <a:latin typeface="Arial" charset="0"/>
              </a:rPr>
              <a:t>Сургалтын гарын авлагын 32-р хуудсанд бүрэн эхээр нь бичсэн байгаа</a:t>
            </a:r>
            <a:endParaRPr lang="en-US" sz="1200" i="1" u="sng" baseline="0" dirty="0">
              <a:solidFill>
                <a:srgbClr val="000000"/>
              </a:solidFill>
              <a:latin typeface="Arial" charset="0"/>
            </a:endParaRPr>
          </a:p>
        </p:txBody>
      </p:sp>
      <p:sp>
        <p:nvSpPr>
          <p:cNvPr id="55334" name="Rectangle 44"/>
          <p:cNvSpPr>
            <a:spLocks noChangeArrowheads="1"/>
          </p:cNvSpPr>
          <p:nvPr/>
        </p:nvSpPr>
        <p:spPr bwMode="auto">
          <a:xfrm>
            <a:off x="590262" y="7065681"/>
            <a:ext cx="1889566" cy="52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algn="ctr" defTabSz="914400" eaLnBrk="0" fontAlgn="base" hangingPunct="0">
              <a:lnSpc>
                <a:spcPct val="150000"/>
              </a:lnSpc>
              <a:spcBef>
                <a:spcPct val="0"/>
              </a:spcBef>
              <a:spcAft>
                <a:spcPct val="0"/>
              </a:spcAft>
            </a:pPr>
            <a:r>
              <a:rPr lang="mn-MN" sz="2000" b="1" dirty="0">
                <a:solidFill>
                  <a:srgbClr val="000000"/>
                </a:solidFill>
                <a:latin typeface="HallmarkeCondBold" charset="0"/>
                <a:ea typeface="ＭＳ Ｐゴシック" charset="0"/>
                <a:cs typeface="ＭＳ Ｐゴシック" charset="0"/>
              </a:rPr>
              <a:t>Газрын гэрээ</a:t>
            </a:r>
            <a:endParaRPr lang="en-US" sz="2000" b="1" dirty="0">
              <a:solidFill>
                <a:srgbClr val="000000"/>
              </a:solidFill>
              <a:latin typeface="HallmarkeCondBold" charset="0"/>
              <a:ea typeface="ＭＳ Ｐゴシック" charset="0"/>
              <a:cs typeface="ＭＳ Ｐゴシック" charset="0"/>
            </a:endParaRPr>
          </a:p>
        </p:txBody>
      </p:sp>
      <p:sp>
        <p:nvSpPr>
          <p:cNvPr id="55335" name="Rectangle 46"/>
          <p:cNvSpPr>
            <a:spLocks noChangeArrowheads="1"/>
          </p:cNvSpPr>
          <p:nvPr/>
        </p:nvSpPr>
        <p:spPr bwMode="auto">
          <a:xfrm>
            <a:off x="728307" y="7656410"/>
            <a:ext cx="1613477"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sz="1400" b="1">
                <a:solidFill>
                  <a:srgbClr val="000000"/>
                </a:solidFill>
                <a:latin typeface="Helvetica" charset="0"/>
                <a:ea typeface="ＭＳ Ｐゴシック" charset="0"/>
                <a:cs typeface="ＭＳ Ｐゴシック" charset="0"/>
              </a:rPr>
              <a:t>Д.х</a:t>
            </a:r>
            <a:r>
              <a:rPr lang="en-US" sz="1400" b="1">
                <a:solidFill>
                  <a:srgbClr val="000000"/>
                </a:solidFill>
                <a:latin typeface="Helvetica" charset="0"/>
                <a:ea typeface="ＭＳ Ｐゴシック" charset="0"/>
                <a:cs typeface="ＭＳ Ｐゴシック" charset="0"/>
              </a:rPr>
              <a:t> 30:1-10          </a:t>
            </a:r>
          </a:p>
        </p:txBody>
      </p:sp>
      <p:sp>
        <p:nvSpPr>
          <p:cNvPr id="55336" name="Rectangle 47"/>
          <p:cNvSpPr>
            <a:spLocks noChangeArrowheads="1"/>
          </p:cNvSpPr>
          <p:nvPr/>
        </p:nvSpPr>
        <p:spPr bwMode="auto">
          <a:xfrm>
            <a:off x="2677392" y="7659486"/>
            <a:ext cx="1718829"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en-US" sz="1400" b="1">
                <a:solidFill>
                  <a:srgbClr val="000000"/>
                </a:solidFill>
                <a:latin typeface="Helvetica" charset="0"/>
                <a:ea typeface="ＭＳ Ｐゴシック" charset="0"/>
                <a:cs typeface="ＭＳ Ｐゴシック" charset="0"/>
              </a:rPr>
              <a:t>2 </a:t>
            </a:r>
            <a:r>
              <a:rPr lang="mn-MN" sz="1400" b="1">
                <a:solidFill>
                  <a:srgbClr val="000000"/>
                </a:solidFill>
                <a:latin typeface="Helvetica" charset="0"/>
                <a:ea typeface="ＭＳ Ｐゴシック" charset="0"/>
                <a:cs typeface="ＭＳ Ｐゴシック" charset="0"/>
              </a:rPr>
              <a:t>Сам</a:t>
            </a:r>
            <a:r>
              <a:rPr lang="en-US" sz="1400" b="1">
                <a:solidFill>
                  <a:srgbClr val="000000"/>
                </a:solidFill>
                <a:latin typeface="Helvetica" charset="0"/>
                <a:ea typeface="ＭＳ Ｐゴシック" charset="0"/>
                <a:cs typeface="ＭＳ Ｐゴシック" charset="0"/>
              </a:rPr>
              <a:t> 7:14-16</a:t>
            </a:r>
          </a:p>
        </p:txBody>
      </p:sp>
      <p:sp>
        <p:nvSpPr>
          <p:cNvPr id="55337" name="Rectangle 48"/>
          <p:cNvSpPr>
            <a:spLocks noChangeArrowheads="1"/>
          </p:cNvSpPr>
          <p:nvPr/>
        </p:nvSpPr>
        <p:spPr bwMode="auto">
          <a:xfrm>
            <a:off x="4699435" y="7665639"/>
            <a:ext cx="1513898"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mn-MN" sz="1400" b="1">
                <a:solidFill>
                  <a:srgbClr val="000000"/>
                </a:solidFill>
                <a:latin typeface="Helvetica" charset="0"/>
                <a:ea typeface="ＭＳ Ｐゴシック" charset="0"/>
                <a:cs typeface="ＭＳ Ｐゴシック" charset="0"/>
              </a:rPr>
              <a:t>Иер</a:t>
            </a:r>
            <a:r>
              <a:rPr lang="en-US" sz="1400" b="1">
                <a:solidFill>
                  <a:srgbClr val="000000"/>
                </a:solidFill>
                <a:latin typeface="Helvetica" charset="0"/>
                <a:ea typeface="ＭＳ Ｐゴシック" charset="0"/>
                <a:cs typeface="ＭＳ Ｐゴシック" charset="0"/>
              </a:rPr>
              <a:t> 31:31-34</a:t>
            </a:r>
          </a:p>
        </p:txBody>
      </p:sp>
      <p:sp>
        <p:nvSpPr>
          <p:cNvPr id="55338" name="Line 51"/>
          <p:cNvSpPr>
            <a:spLocks noChangeShapeType="1"/>
          </p:cNvSpPr>
          <p:nvPr/>
        </p:nvSpPr>
        <p:spPr bwMode="auto">
          <a:xfrm flipH="1">
            <a:off x="4619626" y="7190287"/>
            <a:ext cx="0" cy="4999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5339" name="Line 52"/>
          <p:cNvSpPr>
            <a:spLocks noChangeShapeType="1"/>
          </p:cNvSpPr>
          <p:nvPr/>
        </p:nvSpPr>
        <p:spPr bwMode="auto">
          <a:xfrm flipH="1">
            <a:off x="2460336" y="7197979"/>
            <a:ext cx="0" cy="4999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5340" name="Text Box 55"/>
          <p:cNvSpPr txBox="1">
            <a:spLocks noChangeArrowheads="1"/>
          </p:cNvSpPr>
          <p:nvPr/>
        </p:nvSpPr>
        <p:spPr bwMode="auto">
          <a:xfrm>
            <a:off x="891889" y="4495083"/>
            <a:ext cx="1446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Arial" charset="0"/>
              </a:rPr>
              <a:t>МӨНХИЙН</a:t>
            </a:r>
            <a:endParaRPr lang="en-US" sz="1800" baseline="0">
              <a:solidFill>
                <a:srgbClr val="000000"/>
              </a:solidFill>
              <a:latin typeface="Arial" charset="0"/>
            </a:endParaRPr>
          </a:p>
        </p:txBody>
      </p:sp>
      <p:sp>
        <p:nvSpPr>
          <p:cNvPr id="55341" name="Text Box 56"/>
          <p:cNvSpPr txBox="1">
            <a:spLocks noChangeArrowheads="1"/>
          </p:cNvSpPr>
          <p:nvPr/>
        </p:nvSpPr>
        <p:spPr bwMode="auto">
          <a:xfrm>
            <a:off x="2493820" y="4532005"/>
            <a:ext cx="17058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400" baseline="0">
                <a:solidFill>
                  <a:srgbClr val="000000"/>
                </a:solidFill>
                <a:latin typeface="Arial" charset="0"/>
              </a:rPr>
              <a:t>ШУУД УТГААРАА</a:t>
            </a:r>
            <a:endParaRPr lang="en-US" sz="1400" baseline="0">
              <a:solidFill>
                <a:srgbClr val="000000"/>
              </a:solidFill>
              <a:latin typeface="Arial" charset="0"/>
            </a:endParaRPr>
          </a:p>
        </p:txBody>
      </p:sp>
      <p:sp>
        <p:nvSpPr>
          <p:cNvPr id="55342" name="Text Box 57"/>
          <p:cNvSpPr txBox="1">
            <a:spLocks noChangeArrowheads="1"/>
          </p:cNvSpPr>
          <p:nvPr/>
        </p:nvSpPr>
        <p:spPr bwMode="auto">
          <a:xfrm>
            <a:off x="4312229" y="4513543"/>
            <a:ext cx="17058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800" baseline="0" dirty="0">
                <a:solidFill>
                  <a:srgbClr val="000000"/>
                </a:solidFill>
                <a:latin typeface="Arial" charset="0"/>
              </a:rPr>
              <a:t>НӨХЦӨЛГҮЙ</a:t>
            </a:r>
            <a:endParaRPr lang="en-US" sz="1800" baseline="0" dirty="0">
              <a:solidFill>
                <a:srgbClr val="000000"/>
              </a:solidFill>
              <a:latin typeface="Arial" charset="0"/>
            </a:endParaRPr>
          </a:p>
        </p:txBody>
      </p:sp>
      <p:sp>
        <p:nvSpPr>
          <p:cNvPr id="55343" name="Text Box 58"/>
          <p:cNvSpPr txBox="1">
            <a:spLocks noChangeArrowheads="1"/>
          </p:cNvSpPr>
          <p:nvPr/>
        </p:nvSpPr>
        <p:spPr bwMode="auto">
          <a:xfrm>
            <a:off x="779320" y="5658081"/>
            <a:ext cx="1446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000" baseline="0">
                <a:solidFill>
                  <a:srgbClr val="000000"/>
                </a:solidFill>
                <a:latin typeface="Arial" charset="0"/>
              </a:rPr>
              <a:t>ГАЗАР</a:t>
            </a:r>
            <a:endParaRPr lang="en-US" sz="2000" baseline="0">
              <a:solidFill>
                <a:srgbClr val="000000"/>
              </a:solidFill>
              <a:latin typeface="Arial" charset="0"/>
            </a:endParaRPr>
          </a:p>
        </p:txBody>
      </p:sp>
      <p:sp>
        <p:nvSpPr>
          <p:cNvPr id="55344" name="Text Box 59"/>
          <p:cNvSpPr txBox="1">
            <a:spLocks noChangeArrowheads="1"/>
          </p:cNvSpPr>
          <p:nvPr/>
        </p:nvSpPr>
        <p:spPr bwMode="auto">
          <a:xfrm>
            <a:off x="2701639" y="5658081"/>
            <a:ext cx="1446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000" baseline="0">
                <a:solidFill>
                  <a:srgbClr val="000000"/>
                </a:solidFill>
                <a:latin typeface="Arial" charset="0"/>
              </a:rPr>
              <a:t>ҮР</a:t>
            </a:r>
            <a:endParaRPr lang="en-US" sz="2000" baseline="0">
              <a:solidFill>
                <a:srgbClr val="000000"/>
              </a:solidFill>
              <a:latin typeface="Arial" charset="0"/>
            </a:endParaRPr>
          </a:p>
        </p:txBody>
      </p:sp>
      <p:sp>
        <p:nvSpPr>
          <p:cNvPr id="55345" name="Text Box 60"/>
          <p:cNvSpPr txBox="1">
            <a:spLocks noChangeArrowheads="1"/>
          </p:cNvSpPr>
          <p:nvPr/>
        </p:nvSpPr>
        <p:spPr bwMode="auto">
          <a:xfrm>
            <a:off x="4641274" y="5667312"/>
            <a:ext cx="1446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000" baseline="0">
                <a:solidFill>
                  <a:srgbClr val="000000"/>
                </a:solidFill>
                <a:latin typeface="Arial" charset="0"/>
              </a:rPr>
              <a:t>ЕРӨӨЛ</a:t>
            </a:r>
            <a:endParaRPr lang="en-US" sz="2000" baseline="0">
              <a:solidFill>
                <a:srgbClr val="000000"/>
              </a:solidFill>
              <a:latin typeface="Arial" charset="0"/>
            </a:endParaRPr>
          </a:p>
        </p:txBody>
      </p:sp>
      <p:sp>
        <p:nvSpPr>
          <p:cNvPr id="55346" name="Rectangle 61"/>
          <p:cNvSpPr>
            <a:spLocks noChangeArrowheads="1"/>
          </p:cNvSpPr>
          <p:nvPr/>
        </p:nvSpPr>
        <p:spPr bwMode="auto">
          <a:xfrm>
            <a:off x="2436379" y="7078381"/>
            <a:ext cx="2200855" cy="52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algn="ctr" defTabSz="914400" eaLnBrk="0" fontAlgn="base" hangingPunct="0">
              <a:lnSpc>
                <a:spcPct val="150000"/>
              </a:lnSpc>
              <a:spcBef>
                <a:spcPct val="0"/>
              </a:spcBef>
              <a:spcAft>
                <a:spcPct val="0"/>
              </a:spcAft>
            </a:pPr>
            <a:r>
              <a:rPr lang="mn-MN" sz="2000" b="1" dirty="0">
                <a:solidFill>
                  <a:srgbClr val="000000"/>
                </a:solidFill>
                <a:latin typeface="HallmarkeCondBold" charset="0"/>
                <a:ea typeface="ＭＳ Ｐゴシック" charset="0"/>
                <a:cs typeface="ＭＳ Ｐゴシック" charset="0"/>
              </a:rPr>
              <a:t>Давидын гэрээ</a:t>
            </a:r>
            <a:endParaRPr lang="en-US" sz="2000" b="1" dirty="0">
              <a:solidFill>
                <a:srgbClr val="000000"/>
              </a:solidFill>
              <a:latin typeface="HallmarkeCondBold" charset="0"/>
              <a:ea typeface="ＭＳ Ｐゴシック" charset="0"/>
              <a:cs typeface="ＭＳ Ｐゴシック" charset="0"/>
            </a:endParaRPr>
          </a:p>
        </p:txBody>
      </p:sp>
      <p:sp>
        <p:nvSpPr>
          <p:cNvPr id="55347" name="Rectangle 62"/>
          <p:cNvSpPr>
            <a:spLocks noChangeArrowheads="1"/>
          </p:cNvSpPr>
          <p:nvPr/>
        </p:nvSpPr>
        <p:spPr bwMode="auto">
          <a:xfrm>
            <a:off x="4528418" y="7056450"/>
            <a:ext cx="1855932" cy="52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lnSpc>
                <a:spcPct val="150000"/>
              </a:lnSpc>
              <a:spcBef>
                <a:spcPct val="0"/>
              </a:spcBef>
              <a:spcAft>
                <a:spcPct val="0"/>
              </a:spcAft>
            </a:pPr>
            <a:r>
              <a:rPr lang="mn-MN" sz="2000" b="1" dirty="0">
                <a:solidFill>
                  <a:srgbClr val="000000"/>
                </a:solidFill>
                <a:latin typeface="HallmarkeCondBold" charset="0"/>
                <a:ea typeface="ＭＳ Ｐゴシック" charset="0"/>
                <a:cs typeface="ＭＳ Ｐゴシック" charset="0"/>
              </a:rPr>
              <a:t>Шинэ гэрээ</a:t>
            </a:r>
            <a:endParaRPr lang="en-US" sz="2000" b="1" dirty="0">
              <a:solidFill>
                <a:srgbClr val="000000"/>
              </a:solidFill>
              <a:latin typeface="HallmarkeCondBold" charset="0"/>
              <a:ea typeface="ＭＳ Ｐゴシック" charset="0"/>
              <a:cs typeface="ＭＳ Ｐゴシック" charset="0"/>
            </a:endParaRPr>
          </a:p>
        </p:txBody>
      </p:sp>
    </p:spTree>
    <p:extLst>
      <p:ext uri="{BB962C8B-B14F-4D97-AF65-F5344CB8AC3E}">
        <p14:creationId xmlns:p14="http://schemas.microsoft.com/office/powerpoint/2010/main" val="1274861634"/>
      </p:ext>
    </p:extLst>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5981989" y="84612"/>
            <a:ext cx="685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Arial" charset="0"/>
              </a:rPr>
              <a:t>33</a:t>
            </a:r>
            <a:endParaRPr lang="en-US" sz="1800" baseline="0">
              <a:solidFill>
                <a:srgbClr val="000000"/>
              </a:solidFill>
              <a:latin typeface="Arial" charset="0"/>
            </a:endParaRPr>
          </a:p>
        </p:txBody>
      </p:sp>
      <p:sp>
        <p:nvSpPr>
          <p:cNvPr id="56323" name="Text Box 3"/>
          <p:cNvSpPr txBox="1">
            <a:spLocks noChangeArrowheads="1"/>
          </p:cNvSpPr>
          <p:nvPr/>
        </p:nvSpPr>
        <p:spPr bwMode="auto">
          <a:xfrm>
            <a:off x="1067955" y="958398"/>
            <a:ext cx="57900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ja-JP" altLang="en-US" sz="3600" i="1" baseline="0">
                <a:solidFill>
                  <a:srgbClr val="000000"/>
                </a:solidFill>
                <a:latin typeface="Arial" charset="0"/>
              </a:rPr>
              <a:t>“</a:t>
            </a:r>
            <a:r>
              <a:rPr lang="mn-MN" sz="3600" i="1" baseline="0">
                <a:solidFill>
                  <a:srgbClr val="000000"/>
                </a:solidFill>
                <a:latin typeface="Arial" charset="0"/>
              </a:rPr>
              <a:t>НЭЭЛТТЭЙ</a:t>
            </a:r>
            <a:r>
              <a:rPr lang="ja-JP" altLang="en-US" sz="3600" i="1" baseline="0">
                <a:solidFill>
                  <a:srgbClr val="000000"/>
                </a:solidFill>
                <a:latin typeface="Arial" charset="0"/>
              </a:rPr>
              <a:t>”</a:t>
            </a:r>
            <a:r>
              <a:rPr lang="en-US" sz="3600" i="1" baseline="0">
                <a:solidFill>
                  <a:srgbClr val="000000"/>
                </a:solidFill>
                <a:latin typeface="Arial" charset="0"/>
              </a:rPr>
              <a:t> </a:t>
            </a:r>
            <a:r>
              <a:rPr lang="mn-MN" sz="3600" i="1" baseline="0">
                <a:solidFill>
                  <a:srgbClr val="000000"/>
                </a:solidFill>
                <a:latin typeface="Arial" charset="0"/>
              </a:rPr>
              <a:t>БИБЛИ</a:t>
            </a:r>
            <a:endParaRPr lang="en-US" sz="3600" i="1" baseline="0">
              <a:solidFill>
                <a:srgbClr val="000000"/>
              </a:solidFill>
              <a:latin typeface="Arial" charset="0"/>
            </a:endParaRPr>
          </a:p>
        </p:txBody>
      </p:sp>
      <p:sp>
        <p:nvSpPr>
          <p:cNvPr id="56324" name="Text Box 4"/>
          <p:cNvSpPr txBox="1">
            <a:spLocks noChangeArrowheads="1"/>
          </p:cNvSpPr>
          <p:nvPr/>
        </p:nvSpPr>
        <p:spPr bwMode="auto">
          <a:xfrm>
            <a:off x="196275" y="6305731"/>
            <a:ext cx="6387523" cy="166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600" i="1" baseline="0" dirty="0">
                <a:solidFill>
                  <a:srgbClr val="000000"/>
                </a:solidFill>
                <a:latin typeface="Helvetica" charset="0"/>
              </a:rPr>
              <a:t>ХУУЧИН БА ШИНЭ ГЭРЭЭНИЙ ҮЙЛ АЖИЛЛАГААНЫ ПАРАЛЛЕЛ</a:t>
            </a:r>
            <a:r>
              <a:rPr lang="en-US" sz="1600" i="1" baseline="0" dirty="0" smtClean="0">
                <a:solidFill>
                  <a:srgbClr val="000000"/>
                </a:solidFill>
                <a:latin typeface="Helvetica" charset="0"/>
              </a:rPr>
              <a:t>:</a:t>
            </a:r>
            <a:r>
              <a:rPr lang="en-US" sz="1400" baseline="0" dirty="0" smtClean="0">
                <a:solidFill>
                  <a:srgbClr val="000000"/>
                </a:solidFill>
                <a:latin typeface="Helvetica" charset="0"/>
              </a:rPr>
              <a:t/>
            </a:r>
            <a:br>
              <a:rPr lang="en-US" sz="1400" baseline="0" dirty="0" smtClean="0">
                <a:solidFill>
                  <a:srgbClr val="000000"/>
                </a:solidFill>
                <a:latin typeface="Helvetica" charset="0"/>
              </a:rPr>
            </a:br>
            <a:r>
              <a:rPr lang="mn-MN" sz="1400" baseline="0" dirty="0" smtClean="0">
                <a:solidFill>
                  <a:srgbClr val="000000"/>
                </a:solidFill>
                <a:latin typeface="Helvetica" charset="0"/>
              </a:rPr>
              <a:t>ХУУЛЬ </a:t>
            </a:r>
            <a:r>
              <a:rPr lang="en-US" sz="1400" baseline="0" dirty="0">
                <a:solidFill>
                  <a:srgbClr val="000000"/>
                </a:solidFill>
                <a:latin typeface="Helvetica" charset="0"/>
              </a:rPr>
              <a:t>(1) </a:t>
            </a:r>
            <a:r>
              <a:rPr lang="mn-MN" sz="1400" baseline="0" dirty="0">
                <a:solidFill>
                  <a:srgbClr val="000000"/>
                </a:solidFill>
                <a:latin typeface="Helvetica" charset="0"/>
              </a:rPr>
              <a:t>ба</a:t>
            </a:r>
            <a:r>
              <a:rPr lang="en-US" sz="1400" baseline="0" dirty="0">
                <a:solidFill>
                  <a:srgbClr val="000000"/>
                </a:solidFill>
                <a:latin typeface="Helvetica" charset="0"/>
              </a:rPr>
              <a:t> </a:t>
            </a:r>
            <a:r>
              <a:rPr lang="mn-MN" sz="1400" baseline="0" dirty="0">
                <a:solidFill>
                  <a:srgbClr val="000000"/>
                </a:solidFill>
                <a:latin typeface="Helvetica" charset="0"/>
              </a:rPr>
              <a:t>САЙН МЭДЭЭ </a:t>
            </a:r>
            <a:r>
              <a:rPr lang="en-US" sz="1400" baseline="0" dirty="0">
                <a:solidFill>
                  <a:srgbClr val="000000"/>
                </a:solidFill>
                <a:latin typeface="Helvetica" charset="0"/>
              </a:rPr>
              <a:t>(5</a:t>
            </a:r>
            <a:r>
              <a:rPr lang="en-US" sz="1400" baseline="0" dirty="0" smtClean="0">
                <a:solidFill>
                  <a:srgbClr val="000000"/>
                </a:solidFill>
                <a:latin typeface="Helvetica" charset="0"/>
              </a:rPr>
              <a:t>) </a:t>
            </a:r>
            <a:r>
              <a:rPr lang="mn-MN" sz="1400" baseline="0" dirty="0" smtClean="0">
                <a:solidFill>
                  <a:srgbClr val="000000"/>
                </a:solidFill>
                <a:latin typeface="Helvetica" charset="0"/>
              </a:rPr>
              <a:t>түүхэн </a:t>
            </a:r>
            <a:r>
              <a:rPr lang="mn-MN" sz="1400" baseline="0" dirty="0">
                <a:solidFill>
                  <a:srgbClr val="000000"/>
                </a:solidFill>
                <a:latin typeface="Helvetica" charset="0"/>
              </a:rPr>
              <a:t>уналтыг илэрхийлдэг</a:t>
            </a:r>
            <a:r>
              <a:rPr lang="en-US" sz="1400" baseline="0" dirty="0">
                <a:solidFill>
                  <a:srgbClr val="000000"/>
                </a:solidFill>
                <a:latin typeface="Helvetica" charset="0"/>
              </a:rPr>
              <a:t>,                                                                                      </a:t>
            </a:r>
            <a:r>
              <a:rPr lang="mn-MN" sz="1400" baseline="0" dirty="0">
                <a:solidFill>
                  <a:srgbClr val="000000"/>
                </a:solidFill>
                <a:latin typeface="Helvetica" charset="0"/>
              </a:rPr>
              <a:t>ТҮҮХ </a:t>
            </a:r>
            <a:r>
              <a:rPr lang="en-US" sz="1400" baseline="0" dirty="0">
                <a:solidFill>
                  <a:srgbClr val="000000"/>
                </a:solidFill>
                <a:latin typeface="Helvetica" charset="0"/>
              </a:rPr>
              <a:t>(2) </a:t>
            </a:r>
            <a:r>
              <a:rPr lang="mn-MN" sz="1400" baseline="0" dirty="0">
                <a:solidFill>
                  <a:srgbClr val="000000"/>
                </a:solidFill>
                <a:latin typeface="Helvetica" charset="0"/>
              </a:rPr>
              <a:t>болон</a:t>
            </a:r>
            <a:r>
              <a:rPr lang="en-US" sz="1400" baseline="0" dirty="0">
                <a:solidFill>
                  <a:srgbClr val="000000"/>
                </a:solidFill>
                <a:latin typeface="Helvetica" charset="0"/>
              </a:rPr>
              <a:t> </a:t>
            </a:r>
            <a:r>
              <a:rPr lang="mn-MN" sz="1400" baseline="0" dirty="0">
                <a:solidFill>
                  <a:srgbClr val="000000"/>
                </a:solidFill>
                <a:latin typeface="Helvetica" charset="0"/>
              </a:rPr>
              <a:t>ҮЙЛС </a:t>
            </a:r>
            <a:r>
              <a:rPr lang="en-US" sz="1400" baseline="0" dirty="0">
                <a:solidFill>
                  <a:srgbClr val="000000"/>
                </a:solidFill>
                <a:latin typeface="Helvetica" charset="0"/>
              </a:rPr>
              <a:t>(6)</a:t>
            </a:r>
            <a:r>
              <a:rPr lang="en-US" sz="1400" baseline="0" dirty="0" smtClean="0">
                <a:solidFill>
                  <a:srgbClr val="000000"/>
                </a:solidFill>
                <a:latin typeface="Helvetica" charset="0"/>
              </a:rPr>
              <a:t>; </a:t>
            </a:r>
            <a:r>
              <a:rPr lang="mn-MN" sz="1400" baseline="0" dirty="0" smtClean="0">
                <a:solidFill>
                  <a:srgbClr val="000000"/>
                </a:solidFill>
                <a:latin typeface="Helvetica" charset="0"/>
              </a:rPr>
              <a:t>соёлын </a:t>
            </a:r>
            <a:r>
              <a:rPr lang="mn-MN" sz="1400" baseline="0" dirty="0">
                <a:solidFill>
                  <a:srgbClr val="000000"/>
                </a:solidFill>
                <a:latin typeface="Helvetica" charset="0"/>
              </a:rPr>
              <a:t>хөгжлийг харуулдаг ба </a:t>
            </a:r>
            <a:br>
              <a:rPr lang="mn-MN" sz="1400" baseline="0" dirty="0">
                <a:solidFill>
                  <a:srgbClr val="000000"/>
                </a:solidFill>
                <a:latin typeface="Helvetica" charset="0"/>
              </a:rPr>
            </a:br>
            <a:r>
              <a:rPr lang="mn-MN" sz="1400" baseline="0" dirty="0">
                <a:solidFill>
                  <a:srgbClr val="000000"/>
                </a:solidFill>
                <a:latin typeface="Helvetica" charset="0"/>
              </a:rPr>
              <a:t>бичлэгийн эх хэсгийг бий болгоход нөлөөлдөг. </a:t>
            </a:r>
            <a:br>
              <a:rPr lang="mn-MN" sz="1400" baseline="0" dirty="0">
                <a:solidFill>
                  <a:srgbClr val="000000"/>
                </a:solidFill>
                <a:latin typeface="Helvetica" charset="0"/>
              </a:rPr>
            </a:br>
            <a:r>
              <a:rPr lang="mn-MN" sz="1400" baseline="0" dirty="0">
                <a:solidFill>
                  <a:srgbClr val="000000"/>
                </a:solidFill>
                <a:latin typeface="Helvetica" charset="0"/>
              </a:rPr>
              <a:t>ЯРУУ НАЙРАГ </a:t>
            </a:r>
            <a:r>
              <a:rPr lang="en-US" sz="1400" baseline="0" dirty="0">
                <a:solidFill>
                  <a:srgbClr val="000000"/>
                </a:solidFill>
                <a:latin typeface="Helvetica" charset="0"/>
              </a:rPr>
              <a:t>(3) </a:t>
            </a:r>
            <a:r>
              <a:rPr lang="mn-MN" sz="1400" baseline="0" dirty="0">
                <a:solidFill>
                  <a:srgbClr val="000000"/>
                </a:solidFill>
                <a:latin typeface="Helvetica" charset="0"/>
              </a:rPr>
              <a:t>болон</a:t>
            </a:r>
            <a:r>
              <a:rPr lang="en-US" sz="1400" baseline="0" dirty="0">
                <a:solidFill>
                  <a:srgbClr val="000000"/>
                </a:solidFill>
                <a:latin typeface="Helvetica" charset="0"/>
              </a:rPr>
              <a:t> </a:t>
            </a:r>
            <a:r>
              <a:rPr lang="mn-MN" sz="1400" baseline="0" dirty="0">
                <a:solidFill>
                  <a:srgbClr val="000000"/>
                </a:solidFill>
                <a:latin typeface="Helvetica" charset="0"/>
              </a:rPr>
              <a:t>ЗАХИДЛУУД </a:t>
            </a:r>
            <a:r>
              <a:rPr lang="en-US" sz="1400" baseline="0" dirty="0">
                <a:solidFill>
                  <a:srgbClr val="000000"/>
                </a:solidFill>
                <a:latin typeface="Helvetica" charset="0"/>
              </a:rPr>
              <a:t>(7)</a:t>
            </a:r>
            <a:r>
              <a:rPr lang="en-US" sz="1400" baseline="0" dirty="0" smtClean="0">
                <a:solidFill>
                  <a:srgbClr val="000000"/>
                </a:solidFill>
                <a:latin typeface="Helvetica" charset="0"/>
              </a:rPr>
              <a:t>, </a:t>
            </a:r>
            <a:r>
              <a:rPr lang="mn-MN" sz="1400" baseline="0" dirty="0" smtClean="0">
                <a:solidFill>
                  <a:srgbClr val="000000"/>
                </a:solidFill>
                <a:latin typeface="Helvetica" charset="0"/>
              </a:rPr>
              <a:t>Библид </a:t>
            </a:r>
            <a:r>
              <a:rPr lang="mn-MN" sz="1400" baseline="0" dirty="0">
                <a:solidFill>
                  <a:srgbClr val="000000"/>
                </a:solidFill>
                <a:latin typeface="Helvetica" charset="0"/>
              </a:rPr>
              <a:t>буй онцлог хоёр хэсгийг бидэнд үлдээдэг</a:t>
            </a:r>
            <a:r>
              <a:rPr lang="en-US" sz="1400" baseline="0" dirty="0" smtClean="0">
                <a:solidFill>
                  <a:srgbClr val="000000"/>
                </a:solidFill>
                <a:latin typeface="Helvetica" charset="0"/>
              </a:rPr>
              <a:t>, </a:t>
            </a:r>
            <a:r>
              <a:rPr lang="mn-MN" sz="1400" baseline="0" dirty="0">
                <a:solidFill>
                  <a:srgbClr val="000000"/>
                </a:solidFill>
                <a:latin typeface="Helvetica" charset="0"/>
              </a:rPr>
              <a:t>ЭШ ҮЗҮҮЛЭЛ </a:t>
            </a:r>
            <a:r>
              <a:rPr lang="en-US" sz="1400" baseline="0" dirty="0">
                <a:solidFill>
                  <a:srgbClr val="000000"/>
                </a:solidFill>
                <a:latin typeface="Helvetica" charset="0"/>
              </a:rPr>
              <a:t>(4) </a:t>
            </a:r>
            <a:r>
              <a:rPr lang="mn-MN" sz="1400" baseline="0" dirty="0">
                <a:solidFill>
                  <a:srgbClr val="000000"/>
                </a:solidFill>
                <a:latin typeface="Helvetica" charset="0"/>
              </a:rPr>
              <a:t>болон</a:t>
            </a:r>
            <a:r>
              <a:rPr lang="en-US" sz="1400" baseline="0" dirty="0">
                <a:solidFill>
                  <a:srgbClr val="000000"/>
                </a:solidFill>
                <a:latin typeface="Helvetica" charset="0"/>
              </a:rPr>
              <a:t> </a:t>
            </a:r>
            <a:r>
              <a:rPr lang="mn-MN" sz="1400" baseline="0" dirty="0">
                <a:solidFill>
                  <a:srgbClr val="000000"/>
                </a:solidFill>
                <a:latin typeface="Helvetica" charset="0"/>
              </a:rPr>
              <a:t>ИЛЧЛЭЛТ </a:t>
            </a:r>
            <a:r>
              <a:rPr lang="en-US" sz="1400" baseline="0" dirty="0">
                <a:solidFill>
                  <a:srgbClr val="000000"/>
                </a:solidFill>
                <a:latin typeface="Helvetica" charset="0"/>
              </a:rPr>
              <a:t>(8).</a:t>
            </a:r>
          </a:p>
        </p:txBody>
      </p:sp>
      <p:sp>
        <p:nvSpPr>
          <p:cNvPr id="56325" name="Rectangle 5"/>
          <p:cNvSpPr>
            <a:spLocks noChangeArrowheads="1"/>
          </p:cNvSpPr>
          <p:nvPr/>
        </p:nvSpPr>
        <p:spPr bwMode="auto">
          <a:xfrm>
            <a:off x="2252807" y="6001136"/>
            <a:ext cx="2371148" cy="3707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pic>
        <p:nvPicPr>
          <p:cNvPr id="56326"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070" y="2407531"/>
            <a:ext cx="4540250" cy="309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6327" name="Rectangle 7"/>
          <p:cNvSpPr>
            <a:spLocks noChangeArrowheads="1"/>
          </p:cNvSpPr>
          <p:nvPr/>
        </p:nvSpPr>
        <p:spPr bwMode="auto">
          <a:xfrm>
            <a:off x="3332309" y="5465789"/>
            <a:ext cx="1663988" cy="59380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28" name="Rectangle 8"/>
          <p:cNvSpPr>
            <a:spLocks noChangeArrowheads="1"/>
          </p:cNvSpPr>
          <p:nvPr/>
        </p:nvSpPr>
        <p:spPr bwMode="auto">
          <a:xfrm>
            <a:off x="3651252" y="2198315"/>
            <a:ext cx="264103" cy="42458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29" name="Oval 9"/>
          <p:cNvSpPr>
            <a:spLocks noChangeArrowheads="1"/>
          </p:cNvSpPr>
          <p:nvPr/>
        </p:nvSpPr>
        <p:spPr bwMode="auto">
          <a:xfrm>
            <a:off x="3740729" y="2381380"/>
            <a:ext cx="275648" cy="439971"/>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30" name="Rectangle 10"/>
          <p:cNvSpPr>
            <a:spLocks noChangeArrowheads="1"/>
          </p:cNvSpPr>
          <p:nvPr/>
        </p:nvSpPr>
        <p:spPr bwMode="auto">
          <a:xfrm>
            <a:off x="4385832" y="2567522"/>
            <a:ext cx="82261" cy="470737"/>
          </a:xfrm>
          <a:prstGeom prst="rect">
            <a:avLst/>
          </a:prstGeom>
          <a:solidFill>
            <a:schemeClr val="tx2"/>
          </a:solidFill>
          <a:ln w="12700">
            <a:solidFill>
              <a:schemeClr val="tx2"/>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31" name="Rectangle 11"/>
          <p:cNvSpPr>
            <a:spLocks noChangeArrowheads="1"/>
          </p:cNvSpPr>
          <p:nvPr/>
        </p:nvSpPr>
        <p:spPr bwMode="auto">
          <a:xfrm>
            <a:off x="4284809" y="2636749"/>
            <a:ext cx="291523" cy="103071"/>
          </a:xfrm>
          <a:prstGeom prst="rect">
            <a:avLst/>
          </a:prstGeom>
          <a:solidFill>
            <a:schemeClr val="tx2"/>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32" name="Line 12"/>
          <p:cNvSpPr>
            <a:spLocks noChangeShapeType="1"/>
          </p:cNvSpPr>
          <p:nvPr/>
        </p:nvSpPr>
        <p:spPr bwMode="auto">
          <a:xfrm>
            <a:off x="899102" y="2490603"/>
            <a:ext cx="141864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33" name="Line 13"/>
          <p:cNvSpPr>
            <a:spLocks noChangeShapeType="1"/>
          </p:cNvSpPr>
          <p:nvPr/>
        </p:nvSpPr>
        <p:spPr bwMode="auto">
          <a:xfrm>
            <a:off x="2632365" y="2266001"/>
            <a:ext cx="126278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34" name="Line 14"/>
          <p:cNvSpPr>
            <a:spLocks noChangeShapeType="1"/>
          </p:cNvSpPr>
          <p:nvPr/>
        </p:nvSpPr>
        <p:spPr bwMode="auto">
          <a:xfrm>
            <a:off x="2609274" y="2841348"/>
            <a:ext cx="126278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35" name="Rectangle 15"/>
          <p:cNvSpPr>
            <a:spLocks noChangeArrowheads="1"/>
          </p:cNvSpPr>
          <p:nvPr/>
        </p:nvSpPr>
        <p:spPr bwMode="auto">
          <a:xfrm>
            <a:off x="2827194" y="2356765"/>
            <a:ext cx="1170420"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200" b="1">
                <a:solidFill>
                  <a:srgbClr val="000000"/>
                </a:solidFill>
                <a:latin typeface="Times" charset="0"/>
                <a:ea typeface="ＭＳ Ｐゴシック" charset="0"/>
                <a:cs typeface="ＭＳ Ｐゴシック" charset="0"/>
              </a:rPr>
              <a:t>НЭГ СЭДЭВ</a:t>
            </a:r>
            <a:endParaRPr lang="en-US" sz="1200" b="1">
              <a:solidFill>
                <a:srgbClr val="000000"/>
              </a:solidFill>
              <a:latin typeface="Times" charset="0"/>
              <a:ea typeface="ＭＳ Ｐゴシック" charset="0"/>
              <a:cs typeface="ＭＳ Ｐゴシック" charset="0"/>
            </a:endParaRPr>
          </a:p>
        </p:txBody>
      </p:sp>
      <p:sp>
        <p:nvSpPr>
          <p:cNvPr id="56336" name="Line 16"/>
          <p:cNvSpPr>
            <a:spLocks noChangeShapeType="1"/>
          </p:cNvSpPr>
          <p:nvPr/>
        </p:nvSpPr>
        <p:spPr bwMode="auto">
          <a:xfrm>
            <a:off x="5041035" y="2518292"/>
            <a:ext cx="126422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37" name="Line 17"/>
          <p:cNvSpPr>
            <a:spLocks noChangeShapeType="1"/>
          </p:cNvSpPr>
          <p:nvPr/>
        </p:nvSpPr>
        <p:spPr bwMode="auto">
          <a:xfrm>
            <a:off x="809625" y="3127483"/>
            <a:ext cx="12627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38" name="Line 18"/>
          <p:cNvSpPr>
            <a:spLocks noChangeShapeType="1"/>
          </p:cNvSpPr>
          <p:nvPr/>
        </p:nvSpPr>
        <p:spPr bwMode="auto">
          <a:xfrm>
            <a:off x="5137729" y="3092100"/>
            <a:ext cx="126278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39" name="Line 19"/>
          <p:cNvSpPr>
            <a:spLocks noChangeShapeType="1"/>
          </p:cNvSpPr>
          <p:nvPr/>
        </p:nvSpPr>
        <p:spPr bwMode="auto">
          <a:xfrm>
            <a:off x="571502" y="3516687"/>
            <a:ext cx="126278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40" name="Line 20"/>
          <p:cNvSpPr>
            <a:spLocks noChangeShapeType="1"/>
          </p:cNvSpPr>
          <p:nvPr/>
        </p:nvSpPr>
        <p:spPr bwMode="auto">
          <a:xfrm>
            <a:off x="5225762" y="3482843"/>
            <a:ext cx="12627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41" name="Line 21"/>
          <p:cNvSpPr>
            <a:spLocks noChangeShapeType="1"/>
          </p:cNvSpPr>
          <p:nvPr/>
        </p:nvSpPr>
        <p:spPr bwMode="auto">
          <a:xfrm>
            <a:off x="477694" y="4082803"/>
            <a:ext cx="12627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42" name="Line 22"/>
          <p:cNvSpPr>
            <a:spLocks noChangeShapeType="1"/>
          </p:cNvSpPr>
          <p:nvPr/>
        </p:nvSpPr>
        <p:spPr bwMode="auto">
          <a:xfrm>
            <a:off x="5331115" y="4041267"/>
            <a:ext cx="126278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43" name="Line 23"/>
          <p:cNvSpPr>
            <a:spLocks noChangeShapeType="1"/>
          </p:cNvSpPr>
          <p:nvPr/>
        </p:nvSpPr>
        <p:spPr bwMode="auto">
          <a:xfrm>
            <a:off x="880343" y="5624237"/>
            <a:ext cx="126278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44" name="Line 24"/>
          <p:cNvSpPr>
            <a:spLocks noChangeShapeType="1"/>
          </p:cNvSpPr>
          <p:nvPr/>
        </p:nvSpPr>
        <p:spPr bwMode="auto">
          <a:xfrm>
            <a:off x="5260398" y="5702693"/>
            <a:ext cx="12627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45" name="Line 25"/>
          <p:cNvSpPr>
            <a:spLocks noChangeShapeType="1"/>
          </p:cNvSpPr>
          <p:nvPr/>
        </p:nvSpPr>
        <p:spPr bwMode="auto">
          <a:xfrm>
            <a:off x="1863149" y="6065747"/>
            <a:ext cx="111990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46" name="Rectangle 26"/>
          <p:cNvSpPr>
            <a:spLocks noChangeArrowheads="1"/>
          </p:cNvSpPr>
          <p:nvPr/>
        </p:nvSpPr>
        <p:spPr bwMode="auto">
          <a:xfrm>
            <a:off x="305956" y="2304462"/>
            <a:ext cx="710045"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Г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ХГ</a:t>
            </a:r>
            <a:r>
              <a:rPr lang="en-US" sz="1400" b="1">
                <a:solidFill>
                  <a:srgbClr val="000000"/>
                </a:solidFill>
                <a:latin typeface="Times" charset="0"/>
                <a:ea typeface="ＭＳ Ｐゴシック" charset="0"/>
                <a:cs typeface="ＭＳ Ｐゴシック" charset="0"/>
              </a:rPr>
              <a:t>)</a:t>
            </a:r>
          </a:p>
        </p:txBody>
      </p:sp>
      <p:sp>
        <p:nvSpPr>
          <p:cNvPr id="56347" name="Rectangle 27"/>
          <p:cNvSpPr>
            <a:spLocks noChangeArrowheads="1"/>
          </p:cNvSpPr>
          <p:nvPr/>
        </p:nvSpPr>
        <p:spPr bwMode="auto">
          <a:xfrm>
            <a:off x="4336762" y="2309076"/>
            <a:ext cx="779318"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Г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ШГ</a:t>
            </a:r>
            <a:r>
              <a:rPr lang="en-US" sz="1400" b="1">
                <a:solidFill>
                  <a:srgbClr val="000000"/>
                </a:solidFill>
                <a:latin typeface="Times" charset="0"/>
                <a:ea typeface="ＭＳ Ｐゴシック" charset="0"/>
                <a:cs typeface="ＭＳ Ｐゴシック" charset="0"/>
              </a:rPr>
              <a:t>)</a:t>
            </a:r>
          </a:p>
        </p:txBody>
      </p:sp>
      <p:sp>
        <p:nvSpPr>
          <p:cNvPr id="56348" name="Rectangle 28"/>
          <p:cNvSpPr>
            <a:spLocks noChangeArrowheads="1"/>
          </p:cNvSpPr>
          <p:nvPr/>
        </p:nvSpPr>
        <p:spPr bwMode="auto">
          <a:xfrm>
            <a:off x="2421661" y="1738346"/>
            <a:ext cx="199159"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1400" b="1">
                <a:solidFill>
                  <a:srgbClr val="000000"/>
                </a:solidFill>
                <a:latin typeface="Times" charset="0"/>
                <a:ea typeface="ＭＳ Ｐゴシック" charset="0"/>
                <a:cs typeface="ＭＳ Ｐゴシック" charset="0"/>
              </a:rPr>
              <a:t>A</a:t>
            </a:r>
          </a:p>
        </p:txBody>
      </p:sp>
      <p:sp>
        <p:nvSpPr>
          <p:cNvPr id="56349" name="Rectangle 29"/>
          <p:cNvSpPr>
            <a:spLocks noChangeArrowheads="1"/>
          </p:cNvSpPr>
          <p:nvPr/>
        </p:nvSpPr>
        <p:spPr bwMode="auto">
          <a:xfrm>
            <a:off x="2369706" y="2066016"/>
            <a:ext cx="38388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New Roman" charset="0"/>
                <a:ea typeface="ＭＳ Ｐゴシック" charset="0"/>
                <a:cs typeface="ＭＳ Ｐゴシック" charset="0"/>
              </a:rPr>
              <a:t>Б</a:t>
            </a:r>
            <a:endParaRPr lang="en-US" sz="1400" b="1">
              <a:solidFill>
                <a:srgbClr val="000000"/>
              </a:solidFill>
              <a:latin typeface="Times New Roman" charset="0"/>
              <a:ea typeface="ＭＳ Ｐゴシック" charset="0"/>
              <a:cs typeface="ＭＳ Ｐゴシック" charset="0"/>
            </a:endParaRPr>
          </a:p>
        </p:txBody>
      </p:sp>
      <p:sp>
        <p:nvSpPr>
          <p:cNvPr id="56350" name="Rectangle 30"/>
          <p:cNvSpPr>
            <a:spLocks noChangeArrowheads="1"/>
          </p:cNvSpPr>
          <p:nvPr/>
        </p:nvSpPr>
        <p:spPr bwMode="auto">
          <a:xfrm>
            <a:off x="2418775" y="2335228"/>
            <a:ext cx="210704"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New Roman" charset="0"/>
                <a:ea typeface="ＭＳ Ｐゴシック" charset="0"/>
                <a:cs typeface="ＭＳ Ｐゴシック" charset="0"/>
              </a:rPr>
              <a:t>В</a:t>
            </a:r>
            <a:endParaRPr lang="en-US" sz="1400" b="1">
              <a:solidFill>
                <a:srgbClr val="000000"/>
              </a:solidFill>
              <a:latin typeface="Times New Roman" charset="0"/>
              <a:ea typeface="ＭＳ Ｐゴシック" charset="0"/>
              <a:cs typeface="ＭＳ Ｐゴシック" charset="0"/>
            </a:endParaRPr>
          </a:p>
        </p:txBody>
      </p:sp>
      <p:sp>
        <p:nvSpPr>
          <p:cNvPr id="56351" name="Rectangle 31"/>
          <p:cNvSpPr>
            <a:spLocks noChangeArrowheads="1"/>
          </p:cNvSpPr>
          <p:nvPr/>
        </p:nvSpPr>
        <p:spPr bwMode="auto">
          <a:xfrm>
            <a:off x="249673" y="2873654"/>
            <a:ext cx="782204"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Д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ХГ</a:t>
            </a:r>
            <a:r>
              <a:rPr lang="en-US" sz="1400" b="1">
                <a:solidFill>
                  <a:srgbClr val="000000"/>
                </a:solidFill>
                <a:latin typeface="Times" charset="0"/>
                <a:ea typeface="ＭＳ Ｐゴシック" charset="0"/>
                <a:cs typeface="ＭＳ Ｐゴシック" charset="0"/>
              </a:rPr>
              <a:t>)</a:t>
            </a:r>
          </a:p>
        </p:txBody>
      </p:sp>
      <p:sp>
        <p:nvSpPr>
          <p:cNvPr id="56352" name="Rectangle 32"/>
          <p:cNvSpPr>
            <a:spLocks noChangeArrowheads="1"/>
          </p:cNvSpPr>
          <p:nvPr/>
        </p:nvSpPr>
        <p:spPr bwMode="auto">
          <a:xfrm>
            <a:off x="4584990" y="2858270"/>
            <a:ext cx="76777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Д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ШГ</a:t>
            </a:r>
            <a:r>
              <a:rPr lang="en-US" sz="1400" b="1">
                <a:solidFill>
                  <a:srgbClr val="000000"/>
                </a:solidFill>
                <a:latin typeface="Times" charset="0"/>
                <a:ea typeface="ＭＳ Ｐゴシック" charset="0"/>
                <a:cs typeface="ＭＳ Ｐゴシック" charset="0"/>
              </a:rPr>
              <a:t>)</a:t>
            </a:r>
          </a:p>
        </p:txBody>
      </p:sp>
      <p:sp>
        <p:nvSpPr>
          <p:cNvPr id="56353" name="Rectangle 33"/>
          <p:cNvSpPr>
            <a:spLocks noChangeArrowheads="1"/>
          </p:cNvSpPr>
          <p:nvPr/>
        </p:nvSpPr>
        <p:spPr bwMode="auto">
          <a:xfrm>
            <a:off x="4668694" y="3244399"/>
            <a:ext cx="80096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Е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ШГ</a:t>
            </a:r>
            <a:r>
              <a:rPr lang="en-US" sz="1400" b="1">
                <a:solidFill>
                  <a:srgbClr val="000000"/>
                </a:solidFill>
                <a:latin typeface="Times" charset="0"/>
                <a:ea typeface="ＭＳ Ｐゴシック" charset="0"/>
                <a:cs typeface="ＭＳ Ｐゴシック" charset="0"/>
              </a:rPr>
              <a:t>)</a:t>
            </a:r>
          </a:p>
        </p:txBody>
      </p:sp>
      <p:sp>
        <p:nvSpPr>
          <p:cNvPr id="56354" name="Rectangle 34"/>
          <p:cNvSpPr>
            <a:spLocks noChangeArrowheads="1"/>
          </p:cNvSpPr>
          <p:nvPr/>
        </p:nvSpPr>
        <p:spPr bwMode="auto">
          <a:xfrm>
            <a:off x="4776934" y="3850511"/>
            <a:ext cx="80096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Ё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ШГ</a:t>
            </a:r>
            <a:r>
              <a:rPr lang="en-US" sz="1400" b="1">
                <a:solidFill>
                  <a:srgbClr val="000000"/>
                </a:solidFill>
                <a:latin typeface="Times" charset="0"/>
                <a:ea typeface="ＭＳ Ｐゴシック" charset="0"/>
                <a:cs typeface="ＭＳ Ｐゴシック" charset="0"/>
              </a:rPr>
              <a:t>)</a:t>
            </a:r>
          </a:p>
        </p:txBody>
      </p:sp>
      <p:sp>
        <p:nvSpPr>
          <p:cNvPr id="56355" name="Rectangle 35"/>
          <p:cNvSpPr>
            <a:spLocks noChangeArrowheads="1"/>
          </p:cNvSpPr>
          <p:nvPr/>
        </p:nvSpPr>
        <p:spPr bwMode="auto">
          <a:xfrm>
            <a:off x="258330" y="3272088"/>
            <a:ext cx="751898"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Е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ХГ</a:t>
            </a:r>
            <a:r>
              <a:rPr lang="en-US" sz="1400" b="1">
                <a:solidFill>
                  <a:srgbClr val="000000"/>
                </a:solidFill>
                <a:latin typeface="Times" charset="0"/>
                <a:ea typeface="ＭＳ Ｐゴシック" charset="0"/>
                <a:cs typeface="ＭＳ Ｐゴシック" charset="0"/>
              </a:rPr>
              <a:t>)</a:t>
            </a:r>
          </a:p>
        </p:txBody>
      </p:sp>
      <p:sp>
        <p:nvSpPr>
          <p:cNvPr id="56356" name="Rectangle 36"/>
          <p:cNvSpPr>
            <a:spLocks noChangeArrowheads="1"/>
          </p:cNvSpPr>
          <p:nvPr/>
        </p:nvSpPr>
        <p:spPr bwMode="auto">
          <a:xfrm>
            <a:off x="239568" y="3822820"/>
            <a:ext cx="723035"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Ё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ХГ</a:t>
            </a:r>
            <a:r>
              <a:rPr lang="en-US" sz="1400" b="1">
                <a:solidFill>
                  <a:srgbClr val="000000"/>
                </a:solidFill>
                <a:latin typeface="Times" charset="0"/>
                <a:ea typeface="ＭＳ Ｐゴシック" charset="0"/>
                <a:cs typeface="ＭＳ Ｐゴシック" charset="0"/>
              </a:rPr>
              <a:t>)</a:t>
            </a:r>
          </a:p>
        </p:txBody>
      </p:sp>
      <p:sp>
        <p:nvSpPr>
          <p:cNvPr id="56357" name="Rectangle 37"/>
          <p:cNvSpPr>
            <a:spLocks noChangeArrowheads="1"/>
          </p:cNvSpPr>
          <p:nvPr/>
        </p:nvSpPr>
        <p:spPr bwMode="auto">
          <a:xfrm>
            <a:off x="287195" y="5425790"/>
            <a:ext cx="76777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Ж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ХГ</a:t>
            </a:r>
            <a:r>
              <a:rPr lang="en-US" sz="1400" b="1">
                <a:solidFill>
                  <a:srgbClr val="000000"/>
                </a:solidFill>
                <a:latin typeface="Times" charset="0"/>
                <a:ea typeface="ＭＳ Ｐゴシック" charset="0"/>
                <a:cs typeface="ＭＳ Ｐゴシック" charset="0"/>
              </a:rPr>
              <a:t>)</a:t>
            </a:r>
          </a:p>
        </p:txBody>
      </p:sp>
      <p:sp>
        <p:nvSpPr>
          <p:cNvPr id="56358" name="Rectangle 38"/>
          <p:cNvSpPr>
            <a:spLocks noChangeArrowheads="1"/>
          </p:cNvSpPr>
          <p:nvPr/>
        </p:nvSpPr>
        <p:spPr bwMode="auto">
          <a:xfrm>
            <a:off x="5012171" y="5458095"/>
            <a:ext cx="829829"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Ж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ШГ</a:t>
            </a:r>
            <a:r>
              <a:rPr lang="en-US" sz="1400" b="1">
                <a:solidFill>
                  <a:srgbClr val="000000"/>
                </a:solidFill>
                <a:latin typeface="Times" charset="0"/>
                <a:ea typeface="ＭＳ Ｐゴシック" charset="0"/>
                <a:cs typeface="ＭＳ Ｐゴシック" charset="0"/>
              </a:rPr>
              <a:t>)</a:t>
            </a:r>
          </a:p>
        </p:txBody>
      </p:sp>
      <p:sp>
        <p:nvSpPr>
          <p:cNvPr id="56359" name="Rectangle 39"/>
          <p:cNvSpPr>
            <a:spLocks noChangeArrowheads="1"/>
          </p:cNvSpPr>
          <p:nvPr/>
        </p:nvSpPr>
        <p:spPr bwMode="auto">
          <a:xfrm>
            <a:off x="1567296" y="5811918"/>
            <a:ext cx="86013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З </a:t>
            </a:r>
            <a:r>
              <a:rPr lang="en-US" sz="1400" b="1">
                <a:solidFill>
                  <a:srgbClr val="000000"/>
                </a:solidFill>
                <a:latin typeface="Times" charset="0"/>
                <a:ea typeface="ＭＳ Ｐゴシック" charset="0"/>
                <a:cs typeface="ＭＳ Ｐゴシック" charset="0"/>
              </a:rPr>
              <a:t>(</a:t>
            </a:r>
            <a:r>
              <a:rPr lang="mn-MN" sz="1400" b="1">
                <a:solidFill>
                  <a:srgbClr val="000000"/>
                </a:solidFill>
                <a:latin typeface="Times" charset="0"/>
                <a:ea typeface="ＭＳ Ｐゴシック" charset="0"/>
                <a:cs typeface="ＭＳ Ｐゴシック" charset="0"/>
              </a:rPr>
              <a:t>ХГ</a:t>
            </a:r>
            <a:r>
              <a:rPr lang="en-US" sz="1400" b="1">
                <a:solidFill>
                  <a:srgbClr val="000000"/>
                </a:solidFill>
                <a:latin typeface="Times" charset="0"/>
                <a:ea typeface="ＭＳ Ｐゴシック" charset="0"/>
                <a:cs typeface="ＭＳ Ｐゴシック" charset="0"/>
              </a:rPr>
              <a:t>)</a:t>
            </a:r>
          </a:p>
        </p:txBody>
      </p:sp>
      <p:sp>
        <p:nvSpPr>
          <p:cNvPr id="56360" name="Rectangle 40"/>
          <p:cNvSpPr>
            <a:spLocks noChangeArrowheads="1"/>
          </p:cNvSpPr>
          <p:nvPr/>
        </p:nvSpPr>
        <p:spPr bwMode="auto">
          <a:xfrm>
            <a:off x="3346741" y="5621160"/>
            <a:ext cx="235238"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mn-MN" sz="1400" b="1">
                <a:solidFill>
                  <a:srgbClr val="000000"/>
                </a:solidFill>
                <a:latin typeface="Times" charset="0"/>
                <a:ea typeface="ＭＳ Ｐゴシック" charset="0"/>
                <a:cs typeface="ＭＳ Ｐゴシック" charset="0"/>
              </a:rPr>
              <a:t>И</a:t>
            </a:r>
            <a:endParaRPr lang="en-US" sz="1400" b="1">
              <a:solidFill>
                <a:srgbClr val="000000"/>
              </a:solidFill>
              <a:latin typeface="Times" charset="0"/>
              <a:ea typeface="ＭＳ Ｐゴシック" charset="0"/>
              <a:cs typeface="ＭＳ Ｐゴシック" charset="0"/>
            </a:endParaRPr>
          </a:p>
        </p:txBody>
      </p:sp>
      <p:sp>
        <p:nvSpPr>
          <p:cNvPr id="56361" name="Line 41"/>
          <p:cNvSpPr>
            <a:spLocks noChangeShapeType="1"/>
          </p:cNvSpPr>
          <p:nvPr/>
        </p:nvSpPr>
        <p:spPr bwMode="auto">
          <a:xfrm>
            <a:off x="1697182" y="5098121"/>
            <a:ext cx="1016000" cy="4768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62" name="Line 42"/>
          <p:cNvSpPr>
            <a:spLocks noChangeShapeType="1"/>
          </p:cNvSpPr>
          <p:nvPr/>
        </p:nvSpPr>
        <p:spPr bwMode="auto">
          <a:xfrm>
            <a:off x="1880467" y="4536620"/>
            <a:ext cx="940955" cy="3815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63" name="Line 43"/>
          <p:cNvSpPr>
            <a:spLocks noChangeShapeType="1"/>
          </p:cNvSpPr>
          <p:nvPr/>
        </p:nvSpPr>
        <p:spPr bwMode="auto">
          <a:xfrm>
            <a:off x="2300432" y="3996655"/>
            <a:ext cx="704273" cy="8137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64" name="Line 44"/>
          <p:cNvSpPr>
            <a:spLocks noChangeShapeType="1"/>
          </p:cNvSpPr>
          <p:nvPr/>
        </p:nvSpPr>
        <p:spPr bwMode="auto">
          <a:xfrm>
            <a:off x="3000378" y="3736672"/>
            <a:ext cx="272761" cy="112761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65" name="Line 45"/>
          <p:cNvSpPr>
            <a:spLocks noChangeShapeType="1"/>
          </p:cNvSpPr>
          <p:nvPr/>
        </p:nvSpPr>
        <p:spPr bwMode="auto">
          <a:xfrm flipH="1">
            <a:off x="3615171" y="3973579"/>
            <a:ext cx="581602" cy="7384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66" name="Line 46"/>
          <p:cNvSpPr>
            <a:spLocks noChangeShapeType="1"/>
          </p:cNvSpPr>
          <p:nvPr/>
        </p:nvSpPr>
        <p:spPr bwMode="auto">
          <a:xfrm flipH="1">
            <a:off x="3786909" y="4255099"/>
            <a:ext cx="786535" cy="5553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67" name="Line 47"/>
          <p:cNvSpPr>
            <a:spLocks noChangeShapeType="1"/>
          </p:cNvSpPr>
          <p:nvPr/>
        </p:nvSpPr>
        <p:spPr bwMode="auto">
          <a:xfrm flipV="1">
            <a:off x="3850409" y="4775064"/>
            <a:ext cx="1112694" cy="2492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68" name="Line 48"/>
          <p:cNvSpPr>
            <a:spLocks noChangeShapeType="1"/>
          </p:cNvSpPr>
          <p:nvPr/>
        </p:nvSpPr>
        <p:spPr bwMode="auto">
          <a:xfrm flipV="1">
            <a:off x="3968752" y="5190420"/>
            <a:ext cx="991466" cy="15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69" name="Freeform 49"/>
          <p:cNvSpPr>
            <a:spLocks/>
          </p:cNvSpPr>
          <p:nvPr/>
        </p:nvSpPr>
        <p:spPr bwMode="auto">
          <a:xfrm>
            <a:off x="1101148" y="5210419"/>
            <a:ext cx="106796" cy="98455"/>
          </a:xfrm>
          <a:custGeom>
            <a:avLst/>
            <a:gdLst>
              <a:gd name="T0" fmla="*/ 11734178 w 97"/>
              <a:gd name="T1" fmla="*/ 31276818 h 89"/>
              <a:gd name="T2" fmla="*/ 23467145 w 97"/>
              <a:gd name="T3" fmla="*/ 31276818 h 89"/>
              <a:gd name="T4" fmla="*/ 35201323 w 97"/>
              <a:gd name="T5" fmla="*/ 31276818 h 89"/>
              <a:gd name="T6" fmla="*/ 52801985 w 97"/>
              <a:gd name="T7" fmla="*/ 36489240 h 89"/>
              <a:gd name="T8" fmla="*/ 64536163 w 97"/>
              <a:gd name="T9" fmla="*/ 36489240 h 89"/>
              <a:gd name="T10" fmla="*/ 76269130 w 97"/>
              <a:gd name="T11" fmla="*/ 36489240 h 89"/>
              <a:gd name="T12" fmla="*/ 76269130 w 97"/>
              <a:gd name="T13" fmla="*/ 46915227 h 89"/>
              <a:gd name="T14" fmla="*/ 88003308 w 97"/>
              <a:gd name="T15" fmla="*/ 57340072 h 89"/>
              <a:gd name="T16" fmla="*/ 99737486 w 97"/>
              <a:gd name="T17" fmla="*/ 62553636 h 89"/>
              <a:gd name="T18" fmla="*/ 105603970 w 97"/>
              <a:gd name="T19" fmla="*/ 52127649 h 89"/>
              <a:gd name="T20" fmla="*/ 105603970 w 97"/>
              <a:gd name="T21" fmla="*/ 41701663 h 89"/>
              <a:gd name="T22" fmla="*/ 117338148 w 97"/>
              <a:gd name="T23" fmla="*/ 31276818 h 89"/>
              <a:gd name="T24" fmla="*/ 129071115 w 97"/>
              <a:gd name="T25" fmla="*/ 31276818 h 89"/>
              <a:gd name="T26" fmla="*/ 129071115 w 97"/>
              <a:gd name="T27" fmla="*/ 41701663 h 89"/>
              <a:gd name="T28" fmla="*/ 140805293 w 97"/>
              <a:gd name="T29" fmla="*/ 46915227 h 89"/>
              <a:gd name="T30" fmla="*/ 134938809 w 97"/>
              <a:gd name="T31" fmla="*/ 57340072 h 89"/>
              <a:gd name="T32" fmla="*/ 123204631 w 97"/>
              <a:gd name="T33" fmla="*/ 62553636 h 89"/>
              <a:gd name="T34" fmla="*/ 111470453 w 97"/>
              <a:gd name="T35" fmla="*/ 52127649 h 89"/>
              <a:gd name="T36" fmla="*/ 105603970 w 97"/>
              <a:gd name="T37" fmla="*/ 41701663 h 89"/>
              <a:gd name="T38" fmla="*/ 105603970 w 97"/>
              <a:gd name="T39" fmla="*/ 31276818 h 89"/>
              <a:gd name="T40" fmla="*/ 105603970 w 97"/>
              <a:gd name="T41" fmla="*/ 20850831 h 89"/>
              <a:gd name="T42" fmla="*/ 105603970 w 97"/>
              <a:gd name="T43" fmla="*/ 10425987 h 89"/>
              <a:gd name="T44" fmla="*/ 105603970 w 97"/>
              <a:gd name="T45" fmla="*/ 0 h 89"/>
              <a:gd name="T46" fmla="*/ 88003308 w 97"/>
              <a:gd name="T47" fmla="*/ 15638409 h 89"/>
              <a:gd name="T48" fmla="*/ 64536163 w 97"/>
              <a:gd name="T49" fmla="*/ 41701663 h 89"/>
              <a:gd name="T50" fmla="*/ 52801985 w 97"/>
              <a:gd name="T51" fmla="*/ 52127649 h 89"/>
              <a:gd name="T52" fmla="*/ 41067807 w 97"/>
              <a:gd name="T53" fmla="*/ 62553636 h 89"/>
              <a:gd name="T54" fmla="*/ 29334840 w 97"/>
              <a:gd name="T55" fmla="*/ 62553636 h 89"/>
              <a:gd name="T56" fmla="*/ 23467145 w 97"/>
              <a:gd name="T57" fmla="*/ 52127649 h 89"/>
              <a:gd name="T58" fmla="*/ 23467145 w 97"/>
              <a:gd name="T59" fmla="*/ 41701663 h 89"/>
              <a:gd name="T60" fmla="*/ 29334840 w 97"/>
              <a:gd name="T61" fmla="*/ 31276818 h 89"/>
              <a:gd name="T62" fmla="*/ 35201323 w 97"/>
              <a:gd name="T63" fmla="*/ 20850831 h 89"/>
              <a:gd name="T64" fmla="*/ 29334840 w 97"/>
              <a:gd name="T65" fmla="*/ 31276818 h 89"/>
              <a:gd name="T66" fmla="*/ 17600662 w 97"/>
              <a:gd name="T67" fmla="*/ 41701663 h 89"/>
              <a:gd name="T68" fmla="*/ 17600662 w 97"/>
              <a:gd name="T69" fmla="*/ 31276818 h 89"/>
              <a:gd name="T70" fmla="*/ 29334840 w 97"/>
              <a:gd name="T71" fmla="*/ 31276818 h 89"/>
              <a:gd name="T72" fmla="*/ 11734178 w 97"/>
              <a:gd name="T73" fmla="*/ 41701663 h 89"/>
              <a:gd name="T74" fmla="*/ 0 w 97"/>
              <a:gd name="T75" fmla="*/ 46915227 h 89"/>
              <a:gd name="T76" fmla="*/ 0 w 97"/>
              <a:gd name="T77" fmla="*/ 36489240 h 89"/>
              <a:gd name="T78" fmla="*/ 5866484 w 97"/>
              <a:gd name="T79" fmla="*/ 26063254 h 89"/>
              <a:gd name="T80" fmla="*/ 17600662 w 97"/>
              <a:gd name="T81" fmla="*/ 20850831 h 89"/>
              <a:gd name="T82" fmla="*/ 5866484 w 97"/>
              <a:gd name="T83" fmla="*/ 26063254 h 89"/>
              <a:gd name="T84" fmla="*/ 29334840 w 97"/>
              <a:gd name="T85" fmla="*/ 114680144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70" name="Rectangle 50"/>
          <p:cNvSpPr>
            <a:spLocks noChangeArrowheads="1"/>
          </p:cNvSpPr>
          <p:nvPr/>
        </p:nvSpPr>
        <p:spPr bwMode="auto">
          <a:xfrm>
            <a:off x="1052082" y="3835127"/>
            <a:ext cx="186170" cy="31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71" name="Rectangle 51"/>
          <p:cNvSpPr>
            <a:spLocks noChangeArrowheads="1"/>
          </p:cNvSpPr>
          <p:nvPr/>
        </p:nvSpPr>
        <p:spPr bwMode="auto">
          <a:xfrm>
            <a:off x="6110432" y="3641296"/>
            <a:ext cx="29815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sz="3200" b="1">
                <a:solidFill>
                  <a:srgbClr val="000000"/>
                </a:solidFill>
                <a:latin typeface="Times" charset="0"/>
                <a:ea typeface="ＭＳ Ｐゴシック" charset="0"/>
                <a:cs typeface="ＭＳ Ｐゴシック" charset="0"/>
              </a:rPr>
              <a:t>/</a:t>
            </a:r>
          </a:p>
        </p:txBody>
      </p:sp>
      <p:sp>
        <p:nvSpPr>
          <p:cNvPr id="56372" name="Rectangle 52"/>
          <p:cNvSpPr>
            <a:spLocks noChangeArrowheads="1"/>
          </p:cNvSpPr>
          <p:nvPr/>
        </p:nvSpPr>
        <p:spPr bwMode="auto">
          <a:xfrm>
            <a:off x="3850410" y="2416762"/>
            <a:ext cx="150091" cy="2215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73" name="Oval 53"/>
          <p:cNvSpPr>
            <a:spLocks noChangeArrowheads="1"/>
          </p:cNvSpPr>
          <p:nvPr/>
        </p:nvSpPr>
        <p:spPr bwMode="auto">
          <a:xfrm>
            <a:off x="307400" y="5075046"/>
            <a:ext cx="59170" cy="19690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74" name="Oval 54"/>
          <p:cNvSpPr>
            <a:spLocks noChangeArrowheads="1"/>
          </p:cNvSpPr>
          <p:nvPr/>
        </p:nvSpPr>
        <p:spPr bwMode="auto">
          <a:xfrm>
            <a:off x="647989" y="5075046"/>
            <a:ext cx="60614" cy="196909"/>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75" name="Oval 55"/>
          <p:cNvSpPr>
            <a:spLocks noChangeArrowheads="1"/>
          </p:cNvSpPr>
          <p:nvPr/>
        </p:nvSpPr>
        <p:spPr bwMode="auto">
          <a:xfrm>
            <a:off x="936627" y="5099657"/>
            <a:ext cx="36079" cy="14768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76" name="Oval 56"/>
          <p:cNvSpPr>
            <a:spLocks noChangeArrowheads="1"/>
          </p:cNvSpPr>
          <p:nvPr/>
        </p:nvSpPr>
        <p:spPr bwMode="auto">
          <a:xfrm>
            <a:off x="1219490" y="5151963"/>
            <a:ext cx="12989" cy="43075"/>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77" name="Line 57"/>
          <p:cNvSpPr>
            <a:spLocks noChangeShapeType="1"/>
          </p:cNvSpPr>
          <p:nvPr/>
        </p:nvSpPr>
        <p:spPr bwMode="auto">
          <a:xfrm>
            <a:off x="344921" y="5070428"/>
            <a:ext cx="331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78" name="Line 58"/>
          <p:cNvSpPr>
            <a:spLocks noChangeShapeType="1"/>
          </p:cNvSpPr>
          <p:nvPr/>
        </p:nvSpPr>
        <p:spPr bwMode="auto">
          <a:xfrm>
            <a:off x="339149" y="5276568"/>
            <a:ext cx="33626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79" name="Line 59"/>
          <p:cNvSpPr>
            <a:spLocks noChangeShapeType="1"/>
          </p:cNvSpPr>
          <p:nvPr/>
        </p:nvSpPr>
        <p:spPr bwMode="auto">
          <a:xfrm flipH="1">
            <a:off x="698500" y="5095041"/>
            <a:ext cx="24967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80" name="Line 60"/>
          <p:cNvSpPr>
            <a:spLocks noChangeShapeType="1"/>
          </p:cNvSpPr>
          <p:nvPr/>
        </p:nvSpPr>
        <p:spPr bwMode="auto">
          <a:xfrm flipH="1">
            <a:off x="698500" y="5251955"/>
            <a:ext cx="24967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81" name="Line 61"/>
          <p:cNvSpPr>
            <a:spLocks noChangeShapeType="1"/>
          </p:cNvSpPr>
          <p:nvPr/>
        </p:nvSpPr>
        <p:spPr bwMode="auto">
          <a:xfrm flipH="1">
            <a:off x="977035" y="5147345"/>
            <a:ext cx="25111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82" name="Line 62"/>
          <p:cNvSpPr>
            <a:spLocks noChangeShapeType="1"/>
          </p:cNvSpPr>
          <p:nvPr/>
        </p:nvSpPr>
        <p:spPr bwMode="auto">
          <a:xfrm flipH="1">
            <a:off x="977035" y="5199651"/>
            <a:ext cx="25111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83" name="Rectangle 63"/>
          <p:cNvSpPr>
            <a:spLocks noChangeArrowheads="1"/>
          </p:cNvSpPr>
          <p:nvPr/>
        </p:nvSpPr>
        <p:spPr bwMode="auto">
          <a:xfrm>
            <a:off x="344923" y="5071969"/>
            <a:ext cx="330488" cy="203063"/>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84" name="Rectangle 64"/>
          <p:cNvSpPr>
            <a:spLocks noChangeArrowheads="1"/>
          </p:cNvSpPr>
          <p:nvPr/>
        </p:nvSpPr>
        <p:spPr bwMode="auto">
          <a:xfrm>
            <a:off x="704275" y="5098119"/>
            <a:ext cx="252557" cy="149221"/>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85" name="Rectangle 65"/>
          <p:cNvSpPr>
            <a:spLocks noChangeArrowheads="1"/>
          </p:cNvSpPr>
          <p:nvPr/>
        </p:nvSpPr>
        <p:spPr bwMode="auto">
          <a:xfrm>
            <a:off x="977037" y="5145809"/>
            <a:ext cx="245341" cy="53843"/>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86" name="Oval 66"/>
          <p:cNvSpPr>
            <a:spLocks noChangeArrowheads="1"/>
          </p:cNvSpPr>
          <p:nvPr/>
        </p:nvSpPr>
        <p:spPr bwMode="auto">
          <a:xfrm>
            <a:off x="314616" y="5090427"/>
            <a:ext cx="38966" cy="166143"/>
          </a:xfrm>
          <a:prstGeom prst="ellipse">
            <a:avLst/>
          </a:prstGeom>
          <a:solidFill>
            <a:schemeClr val="bg1"/>
          </a:soli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87" name="Arc 67"/>
          <p:cNvSpPr>
            <a:spLocks/>
          </p:cNvSpPr>
          <p:nvPr/>
        </p:nvSpPr>
        <p:spPr bwMode="auto">
          <a:xfrm rot="-10500000">
            <a:off x="1294536" y="5090427"/>
            <a:ext cx="129887" cy="79995"/>
          </a:xfrm>
          <a:custGeom>
            <a:avLst/>
            <a:gdLst>
              <a:gd name="T0" fmla="*/ 0 w 21785"/>
              <a:gd name="T1" fmla="*/ 57 h 21600"/>
              <a:gd name="T2" fmla="*/ 6145448 w 21785"/>
              <a:gd name="T3" fmla="*/ 1205712 h 21600"/>
              <a:gd name="T4" fmla="*/ 52172 w 21785"/>
              <a:gd name="T5" fmla="*/ 1205712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0"/>
                </a:cubicBezTo>
                <a:cubicBezTo>
                  <a:pt x="12114" y="0"/>
                  <a:pt x="21785" y="9670"/>
                  <a:pt x="21785" y="21600"/>
                </a:cubicBezTo>
              </a:path>
              <a:path w="21785" h="21600" stroke="0" extrusionOk="0">
                <a:moveTo>
                  <a:pt x="-1" y="0"/>
                </a:moveTo>
                <a:cubicBezTo>
                  <a:pt x="61" y="0"/>
                  <a:pt x="123" y="-1"/>
                  <a:pt x="185" y="0"/>
                </a:cubicBezTo>
                <a:cubicBezTo>
                  <a:pt x="12114" y="0"/>
                  <a:pt x="21785" y="9670"/>
                  <a:pt x="21785" y="21600"/>
                </a:cubicBezTo>
                <a:lnTo>
                  <a:pt x="185"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88" name="Arc 68"/>
          <p:cNvSpPr>
            <a:spLocks/>
          </p:cNvSpPr>
          <p:nvPr/>
        </p:nvSpPr>
        <p:spPr bwMode="auto">
          <a:xfrm rot="-420000">
            <a:off x="1282989" y="5195038"/>
            <a:ext cx="132773" cy="69225"/>
          </a:xfrm>
          <a:custGeom>
            <a:avLst/>
            <a:gdLst>
              <a:gd name="T0" fmla="*/ 0 w 21597"/>
              <a:gd name="T1" fmla="*/ 768972 h 21599"/>
              <a:gd name="T2" fmla="*/ 6624037 w 21597"/>
              <a:gd name="T3" fmla="*/ 0 h 21599"/>
              <a:gd name="T4" fmla="*/ 6679098 w 21597"/>
              <a:gd name="T5" fmla="*/ 781451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89" name="Arc 69"/>
          <p:cNvSpPr>
            <a:spLocks/>
          </p:cNvSpPr>
          <p:nvPr/>
        </p:nvSpPr>
        <p:spPr bwMode="auto">
          <a:xfrm rot="10800000">
            <a:off x="1255570" y="5176578"/>
            <a:ext cx="25977" cy="69225"/>
          </a:xfrm>
          <a:custGeom>
            <a:avLst/>
            <a:gdLst>
              <a:gd name="T0" fmla="*/ 0 w 22518"/>
              <a:gd name="T1" fmla="*/ 721 h 21600"/>
              <a:gd name="T2" fmla="*/ 46015 w 22518"/>
              <a:gd name="T3" fmla="*/ 781379 h 21600"/>
              <a:gd name="T4" fmla="*/ 1876 w 22518"/>
              <a:gd name="T5" fmla="*/ 781379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0"/>
                </a:cubicBezTo>
                <a:cubicBezTo>
                  <a:pt x="12847" y="0"/>
                  <a:pt x="22518" y="9670"/>
                  <a:pt x="22518" y="21600"/>
                </a:cubicBezTo>
              </a:path>
              <a:path w="22518" h="21600" stroke="0" extrusionOk="0">
                <a:moveTo>
                  <a:pt x="-1" y="19"/>
                </a:moveTo>
                <a:cubicBezTo>
                  <a:pt x="305" y="6"/>
                  <a:pt x="611" y="-1"/>
                  <a:pt x="918" y="0"/>
                </a:cubicBezTo>
                <a:cubicBezTo>
                  <a:pt x="12847" y="0"/>
                  <a:pt x="22518" y="9670"/>
                  <a:pt x="22518" y="21600"/>
                </a:cubicBezTo>
                <a:lnTo>
                  <a:pt x="918"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90" name="Oval 70"/>
          <p:cNvSpPr>
            <a:spLocks noChangeArrowheads="1"/>
          </p:cNvSpPr>
          <p:nvPr/>
        </p:nvSpPr>
        <p:spPr bwMode="auto">
          <a:xfrm>
            <a:off x="1267115" y="5133504"/>
            <a:ext cx="24535" cy="84609"/>
          </a:xfrm>
          <a:prstGeom prst="ellipse">
            <a:avLst/>
          </a:prstGeom>
          <a:solidFill>
            <a:schemeClr val="accent1"/>
          </a:soli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91" name="Arc 71"/>
          <p:cNvSpPr>
            <a:spLocks/>
          </p:cNvSpPr>
          <p:nvPr/>
        </p:nvSpPr>
        <p:spPr bwMode="auto">
          <a:xfrm>
            <a:off x="1259900" y="5108887"/>
            <a:ext cx="31750" cy="66149"/>
          </a:xfrm>
          <a:custGeom>
            <a:avLst/>
            <a:gdLst>
              <a:gd name="T0" fmla="*/ 0 w 21600"/>
              <a:gd name="T1" fmla="*/ 682642 h 21586"/>
              <a:gd name="T2" fmla="*/ 88106 w 21600"/>
              <a:gd name="T3" fmla="*/ 0 h 21586"/>
              <a:gd name="T4" fmla="*/ 91306 w 21600"/>
              <a:gd name="T5" fmla="*/ 682642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0" y="21586"/>
                </a:moveTo>
                <a:cubicBezTo>
                  <a:pt x="0" y="9951"/>
                  <a:pt x="9215" y="407"/>
                  <a:pt x="20842" y="-1"/>
                </a:cubicBezTo>
              </a:path>
              <a:path w="21600" h="21586" stroke="0" extrusionOk="0">
                <a:moveTo>
                  <a:pt x="0" y="21586"/>
                </a:moveTo>
                <a:cubicBezTo>
                  <a:pt x="0" y="9951"/>
                  <a:pt x="9215" y="407"/>
                  <a:pt x="20842" y="-1"/>
                </a:cubicBezTo>
                <a:lnTo>
                  <a:pt x="21600" y="21586"/>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92" name="Oval 72"/>
          <p:cNvSpPr>
            <a:spLocks noChangeArrowheads="1"/>
          </p:cNvSpPr>
          <p:nvPr/>
        </p:nvSpPr>
        <p:spPr bwMode="auto">
          <a:xfrm>
            <a:off x="1278660" y="5162729"/>
            <a:ext cx="1444" cy="26152"/>
          </a:xfrm>
          <a:prstGeom prst="ellipse">
            <a:avLst/>
          </a:prstGeom>
          <a:solidFill>
            <a:schemeClr val="tx2"/>
          </a:soli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56393" name="Group 73"/>
          <p:cNvGrpSpPr>
            <a:grpSpLocks/>
          </p:cNvGrpSpPr>
          <p:nvPr/>
        </p:nvGrpSpPr>
        <p:grpSpPr bwMode="auto">
          <a:xfrm>
            <a:off x="5466773" y="5076584"/>
            <a:ext cx="1052080" cy="198449"/>
            <a:chOff x="4652" y="3084"/>
            <a:chExt cx="954" cy="180"/>
          </a:xfrm>
        </p:grpSpPr>
        <p:sp>
          <p:nvSpPr>
            <p:cNvPr id="56474" name="Oval 74"/>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75" name="Oval 75"/>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76" name="Oval 76"/>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77" name="Oval 77"/>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78" name="Line 78"/>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79" name="Line 79"/>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80" name="Line 80"/>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81" name="Line 81"/>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82" name="Line 82"/>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83" name="Line 83"/>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84" name="Rectangle 84"/>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85" name="Rectangle 85"/>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86" name="Rectangle 86"/>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87" name="Oval 87"/>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88" name="Arc 88"/>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8" y="0"/>
                    <a:pt x="21428" y="9482"/>
                    <a:pt x="21597" y="21289"/>
                  </a:cubicBezTo>
                </a:path>
                <a:path w="21597" h="21600" stroke="0" extrusionOk="0">
                  <a:moveTo>
                    <a:pt x="-1" y="0"/>
                  </a:moveTo>
                  <a:cubicBezTo>
                    <a:pt x="11808" y="0"/>
                    <a:pt x="21428" y="9482"/>
                    <a:pt x="21597" y="21289"/>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89" name="Arc 89"/>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3"/>
                    <a:pt x="9556" y="103"/>
                    <a:pt x="21411" y="-1"/>
                  </a:cubicBezTo>
                </a:path>
                <a:path w="21600" h="21599" stroke="0" extrusionOk="0">
                  <a:moveTo>
                    <a:pt x="0" y="21599"/>
                  </a:moveTo>
                  <a:cubicBezTo>
                    <a:pt x="0" y="9743"/>
                    <a:pt x="9556" y="103"/>
                    <a:pt x="21411" y="-1"/>
                  </a:cubicBezTo>
                  <a:lnTo>
                    <a:pt x="21600" y="2159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90" name="Arc 90"/>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0"/>
                  </a:cubicBezTo>
                  <a:cubicBezTo>
                    <a:pt x="12735" y="0"/>
                    <a:pt x="22345" y="9446"/>
                    <a:pt x="22547" y="21228"/>
                  </a:cubicBezTo>
                </a:path>
                <a:path w="22547" h="21600" stroke="0" extrusionOk="0">
                  <a:moveTo>
                    <a:pt x="-1" y="20"/>
                  </a:moveTo>
                  <a:cubicBezTo>
                    <a:pt x="316" y="6"/>
                    <a:pt x="633" y="-1"/>
                    <a:pt x="951" y="0"/>
                  </a:cubicBezTo>
                  <a:cubicBezTo>
                    <a:pt x="12735" y="0"/>
                    <a:pt x="22345" y="9446"/>
                    <a:pt x="22547" y="21228"/>
                  </a:cubicBezTo>
                  <a:lnTo>
                    <a:pt x="951"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91" name="Oval 91"/>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92" name="Arc 92"/>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93" name="Oval 93"/>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56394" name="Freeform 94"/>
          <p:cNvSpPr>
            <a:spLocks/>
          </p:cNvSpPr>
          <p:nvPr/>
        </p:nvSpPr>
        <p:spPr bwMode="auto">
          <a:xfrm>
            <a:off x="3863399" y="2615211"/>
            <a:ext cx="411306" cy="952244"/>
          </a:xfrm>
          <a:custGeom>
            <a:avLst/>
            <a:gdLst>
              <a:gd name="T0" fmla="*/ 273660098 w 373"/>
              <a:gd name="T1" fmla="*/ 34024849 h 859"/>
              <a:gd name="T2" fmla="*/ 256004138 w 373"/>
              <a:gd name="T3" fmla="*/ 73284467 h 859"/>
              <a:gd name="T4" fmla="*/ 235406731 w 373"/>
              <a:gd name="T5" fmla="*/ 112544085 h 859"/>
              <a:gd name="T6" fmla="*/ 214808112 w 373"/>
              <a:gd name="T7" fmla="*/ 154419942 h 859"/>
              <a:gd name="T8" fmla="*/ 197153365 w 373"/>
              <a:gd name="T9" fmla="*/ 196296944 h 859"/>
              <a:gd name="T10" fmla="*/ 179497405 w 373"/>
              <a:gd name="T11" fmla="*/ 238173946 h 859"/>
              <a:gd name="T12" fmla="*/ 158899998 w 373"/>
              <a:gd name="T13" fmla="*/ 280050947 h 859"/>
              <a:gd name="T14" fmla="*/ 138301379 w 373"/>
              <a:gd name="T15" fmla="*/ 321927949 h 859"/>
              <a:gd name="T16" fmla="*/ 114760099 w 373"/>
              <a:gd name="T17" fmla="*/ 363803807 h 859"/>
              <a:gd name="T18" fmla="*/ 97105352 w 373"/>
              <a:gd name="T19" fmla="*/ 405680808 h 859"/>
              <a:gd name="T20" fmla="*/ 79449393 w 373"/>
              <a:gd name="T21" fmla="*/ 447557810 h 859"/>
              <a:gd name="T22" fmla="*/ 58851986 w 373"/>
              <a:gd name="T23" fmla="*/ 489434812 h 859"/>
              <a:gd name="T24" fmla="*/ 38253366 w 373"/>
              <a:gd name="T25" fmla="*/ 531310669 h 859"/>
              <a:gd name="T26" fmla="*/ 20598620 w 373"/>
              <a:gd name="T27" fmla="*/ 573187671 h 859"/>
              <a:gd name="T28" fmla="*/ 0 w 373"/>
              <a:gd name="T29" fmla="*/ 615064673 h 859"/>
              <a:gd name="T30" fmla="*/ 14713300 w 373"/>
              <a:gd name="T31" fmla="*/ 656941674 h 859"/>
              <a:gd name="T32" fmla="*/ 29425387 w 373"/>
              <a:gd name="T33" fmla="*/ 698818676 h 859"/>
              <a:gd name="T34" fmla="*/ 38253366 w 373"/>
              <a:gd name="T35" fmla="*/ 740694534 h 859"/>
              <a:gd name="T36" fmla="*/ 52966666 w 373"/>
              <a:gd name="T37" fmla="*/ 782571536 h 859"/>
              <a:gd name="T38" fmla="*/ 67679966 w 373"/>
              <a:gd name="T39" fmla="*/ 824448537 h 859"/>
              <a:gd name="T40" fmla="*/ 79449393 w 373"/>
              <a:gd name="T41" fmla="*/ 868942923 h 859"/>
              <a:gd name="T42" fmla="*/ 91220033 w 373"/>
              <a:gd name="T43" fmla="*/ 910818781 h 859"/>
              <a:gd name="T44" fmla="*/ 100048012 w 373"/>
              <a:gd name="T45" fmla="*/ 952695782 h 859"/>
              <a:gd name="T46" fmla="*/ 114760099 w 373"/>
              <a:gd name="T47" fmla="*/ 994572784 h 859"/>
              <a:gd name="T48" fmla="*/ 129473399 w 373"/>
              <a:gd name="T49" fmla="*/ 1036449786 h 859"/>
              <a:gd name="T50" fmla="*/ 147129359 w 373"/>
              <a:gd name="T51" fmla="*/ 1078325643 h 859"/>
              <a:gd name="T52" fmla="*/ 173612085 w 373"/>
              <a:gd name="T53" fmla="*/ 1120202645 h 859"/>
              <a:gd name="T54" fmla="*/ 197153365 w 373"/>
              <a:gd name="T55" fmla="*/ 1088795180 h 859"/>
              <a:gd name="T56" fmla="*/ 217750772 w 373"/>
              <a:gd name="T57" fmla="*/ 1046918178 h 859"/>
              <a:gd name="T58" fmla="*/ 241292051 w 373"/>
              <a:gd name="T59" fmla="*/ 1005042320 h 859"/>
              <a:gd name="T60" fmla="*/ 261889458 w 373"/>
              <a:gd name="T61" fmla="*/ 963165319 h 859"/>
              <a:gd name="T62" fmla="*/ 282488078 w 373"/>
              <a:gd name="T63" fmla="*/ 921288317 h 859"/>
              <a:gd name="T64" fmla="*/ 303085484 w 373"/>
              <a:gd name="T65" fmla="*/ 879411315 h 859"/>
              <a:gd name="T66" fmla="*/ 323684104 w 373"/>
              <a:gd name="T67" fmla="*/ 837534314 h 859"/>
              <a:gd name="T68" fmla="*/ 344281511 w 373"/>
              <a:gd name="T69" fmla="*/ 795658456 h 859"/>
              <a:gd name="T70" fmla="*/ 364880130 w 373"/>
              <a:gd name="T71" fmla="*/ 753781454 h 859"/>
              <a:gd name="T72" fmla="*/ 385478750 w 373"/>
              <a:gd name="T73" fmla="*/ 711904453 h 859"/>
              <a:gd name="T74" fmla="*/ 409018817 w 373"/>
              <a:gd name="T75" fmla="*/ 670027451 h 859"/>
              <a:gd name="T76" fmla="*/ 426674776 w 373"/>
              <a:gd name="T77" fmla="*/ 628151593 h 859"/>
              <a:gd name="T78" fmla="*/ 447272183 w 373"/>
              <a:gd name="T79" fmla="*/ 586274592 h 859"/>
              <a:gd name="T80" fmla="*/ 470813463 w 373"/>
              <a:gd name="T81" fmla="*/ 547014974 h 859"/>
              <a:gd name="T82" fmla="*/ 494353529 w 373"/>
              <a:gd name="T83" fmla="*/ 507755356 h 859"/>
              <a:gd name="T84" fmla="*/ 517894809 w 373"/>
              <a:gd name="T85" fmla="*/ 465878355 h 859"/>
              <a:gd name="T86" fmla="*/ 535549556 w 373"/>
              <a:gd name="T87" fmla="*/ 424002497 h 859"/>
              <a:gd name="T88" fmla="*/ 547320195 w 373"/>
              <a:gd name="T89" fmla="*/ 382125495 h 859"/>
              <a:gd name="T90" fmla="*/ 509066829 w 373"/>
              <a:gd name="T91" fmla="*/ 350718030 h 859"/>
              <a:gd name="T92" fmla="*/ 523780129 w 373"/>
              <a:gd name="T93" fmla="*/ 361186423 h 859"/>
              <a:gd name="T94" fmla="*/ 535549556 w 373"/>
              <a:gd name="T95" fmla="*/ 369038575 h 859"/>
              <a:gd name="T96" fmla="*/ 514952149 w 373"/>
              <a:gd name="T97" fmla="*/ 329778957 h 859"/>
              <a:gd name="T98" fmla="*/ 491410869 w 373"/>
              <a:gd name="T99" fmla="*/ 295754108 h 859"/>
              <a:gd name="T100" fmla="*/ 461985483 w 373"/>
              <a:gd name="T101" fmla="*/ 259111874 h 859"/>
              <a:gd name="T102" fmla="*/ 444329523 w 373"/>
              <a:gd name="T103" fmla="*/ 217236017 h 859"/>
              <a:gd name="T104" fmla="*/ 411961477 w 373"/>
              <a:gd name="T105" fmla="*/ 177976399 h 859"/>
              <a:gd name="T106" fmla="*/ 388421410 w 373"/>
              <a:gd name="T107" fmla="*/ 136099397 h 859"/>
              <a:gd name="T108" fmla="*/ 364880130 w 373"/>
              <a:gd name="T109" fmla="*/ 94222396 h 859"/>
              <a:gd name="T110" fmla="*/ 338397404 w 373"/>
              <a:gd name="T111" fmla="*/ 57580162 h 859"/>
              <a:gd name="T112" fmla="*/ 308970804 w 373"/>
              <a:gd name="T113" fmla="*/ 20937929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95" name="Rectangle 95"/>
          <p:cNvSpPr>
            <a:spLocks noChangeArrowheads="1"/>
          </p:cNvSpPr>
          <p:nvPr/>
        </p:nvSpPr>
        <p:spPr bwMode="auto">
          <a:xfrm>
            <a:off x="5201227" y="3576685"/>
            <a:ext cx="821171" cy="2215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96" name="Freeform 96"/>
          <p:cNvSpPr>
            <a:spLocks/>
          </p:cNvSpPr>
          <p:nvPr/>
        </p:nvSpPr>
        <p:spPr bwMode="auto">
          <a:xfrm>
            <a:off x="5026604" y="5011971"/>
            <a:ext cx="72159" cy="12307"/>
          </a:xfrm>
          <a:custGeom>
            <a:avLst/>
            <a:gdLst>
              <a:gd name="T0" fmla="*/ 0 w 65"/>
              <a:gd name="T1" fmla="*/ 13329227 h 11"/>
              <a:gd name="T2" fmla="*/ 5965337 w 65"/>
              <a:gd name="T3" fmla="*/ 13329227 h 11"/>
              <a:gd name="T4" fmla="*/ 11929452 w 65"/>
              <a:gd name="T5" fmla="*/ 13329227 h 11"/>
              <a:gd name="T6" fmla="*/ 17894788 w 65"/>
              <a:gd name="T7" fmla="*/ 10663382 h 11"/>
              <a:gd name="T8" fmla="*/ 23858904 w 65"/>
              <a:gd name="T9" fmla="*/ 7997536 h 11"/>
              <a:gd name="T10" fmla="*/ 29824240 w 65"/>
              <a:gd name="T11" fmla="*/ 7997536 h 11"/>
              <a:gd name="T12" fmla="*/ 35789577 w 65"/>
              <a:gd name="T13" fmla="*/ 7997536 h 11"/>
              <a:gd name="T14" fmla="*/ 41753692 w 65"/>
              <a:gd name="T15" fmla="*/ 5331691 h 11"/>
              <a:gd name="T16" fmla="*/ 47719029 w 65"/>
              <a:gd name="T17" fmla="*/ 5331691 h 11"/>
              <a:gd name="T18" fmla="*/ 53684365 w 65"/>
              <a:gd name="T19" fmla="*/ 5331691 h 11"/>
              <a:gd name="T20" fmla="*/ 59648481 w 65"/>
              <a:gd name="T21" fmla="*/ 5331691 h 11"/>
              <a:gd name="T22" fmla="*/ 65613817 w 65"/>
              <a:gd name="T23" fmla="*/ 5331691 h 11"/>
              <a:gd name="T24" fmla="*/ 71577933 w 65"/>
              <a:gd name="T25" fmla="*/ 2665845 h 11"/>
              <a:gd name="T26" fmla="*/ 77543269 w 65"/>
              <a:gd name="T27" fmla="*/ 2665845 h 11"/>
              <a:gd name="T28" fmla="*/ 83508606 w 65"/>
              <a:gd name="T29" fmla="*/ 2665845 h 11"/>
              <a:gd name="T30" fmla="*/ 89472721 w 65"/>
              <a:gd name="T31" fmla="*/ 2665845 h 11"/>
              <a:gd name="T32" fmla="*/ 95438058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97" name="Freeform 97"/>
          <p:cNvSpPr>
            <a:spLocks/>
          </p:cNvSpPr>
          <p:nvPr/>
        </p:nvSpPr>
        <p:spPr bwMode="auto">
          <a:xfrm>
            <a:off x="5075671" y="4928902"/>
            <a:ext cx="51955" cy="163065"/>
          </a:xfrm>
          <a:custGeom>
            <a:avLst/>
            <a:gdLst>
              <a:gd name="T0" fmla="*/ 35485286 w 47"/>
              <a:gd name="T1" fmla="*/ 36690818 h 147"/>
              <a:gd name="T2" fmla="*/ 59141738 w 47"/>
              <a:gd name="T3" fmla="*/ 52415945 h 147"/>
              <a:gd name="T4" fmla="*/ 47314120 w 47"/>
              <a:gd name="T5" fmla="*/ 83866199 h 147"/>
              <a:gd name="T6" fmla="*/ 41399703 w 47"/>
              <a:gd name="T7" fmla="*/ 55037372 h 147"/>
              <a:gd name="T8" fmla="*/ 50271329 w 47"/>
              <a:gd name="T9" fmla="*/ 81244773 h 147"/>
              <a:gd name="T10" fmla="*/ 26613661 w 47"/>
              <a:gd name="T11" fmla="*/ 41932527 h 147"/>
              <a:gd name="T12" fmla="*/ 47314120 w 47"/>
              <a:gd name="T13" fmla="*/ 78624490 h 147"/>
              <a:gd name="T14" fmla="*/ 29570869 w 47"/>
              <a:gd name="T15" fmla="*/ 28828827 h 147"/>
              <a:gd name="T16" fmla="*/ 23656452 w 47"/>
              <a:gd name="T17" fmla="*/ 13103700 h 147"/>
              <a:gd name="T18" fmla="*/ 35485286 w 47"/>
              <a:gd name="T19" fmla="*/ 49795663 h 147"/>
              <a:gd name="T20" fmla="*/ 23656452 w 47"/>
              <a:gd name="T21" fmla="*/ 0 h 147"/>
              <a:gd name="T22" fmla="*/ 35485286 w 47"/>
              <a:gd name="T23" fmla="*/ 31449109 h 147"/>
              <a:gd name="T24" fmla="*/ 26613661 w 47"/>
              <a:gd name="T25" fmla="*/ 13103700 h 147"/>
              <a:gd name="T26" fmla="*/ 17742035 w 47"/>
              <a:gd name="T27" fmla="*/ 10483418 h 147"/>
              <a:gd name="T28" fmla="*/ 23656452 w 47"/>
              <a:gd name="T29" fmla="*/ 44553954 h 147"/>
              <a:gd name="T30" fmla="*/ 14786043 w 47"/>
              <a:gd name="T31" fmla="*/ 23587118 h 147"/>
              <a:gd name="T32" fmla="*/ 20699244 w 47"/>
              <a:gd name="T33" fmla="*/ 23587118 h 147"/>
              <a:gd name="T34" fmla="*/ 8871626 w 47"/>
              <a:gd name="T35" fmla="*/ 10483418 h 147"/>
              <a:gd name="T36" fmla="*/ 26613661 w 47"/>
              <a:gd name="T37" fmla="*/ 34070536 h 147"/>
              <a:gd name="T38" fmla="*/ 20699244 w 47"/>
              <a:gd name="T39" fmla="*/ 20966836 h 147"/>
              <a:gd name="T40" fmla="*/ 26613661 w 47"/>
              <a:gd name="T41" fmla="*/ 55037372 h 147"/>
              <a:gd name="T42" fmla="*/ 44356912 w 47"/>
              <a:gd name="T43" fmla="*/ 83866199 h 147"/>
              <a:gd name="T44" fmla="*/ 38442495 w 47"/>
              <a:gd name="T45" fmla="*/ 102211609 h 147"/>
              <a:gd name="T46" fmla="*/ 26613661 w 47"/>
              <a:gd name="T47" fmla="*/ 70761355 h 147"/>
              <a:gd name="T48" fmla="*/ 26613661 w 47"/>
              <a:gd name="T49" fmla="*/ 36690818 h 147"/>
              <a:gd name="T50" fmla="*/ 11828834 w 47"/>
              <a:gd name="T51" fmla="*/ 13103700 h 147"/>
              <a:gd name="T52" fmla="*/ 11828834 w 47"/>
              <a:gd name="T53" fmla="*/ 13103700 h 147"/>
              <a:gd name="T54" fmla="*/ 29570869 w 47"/>
              <a:gd name="T55" fmla="*/ 44553954 h 147"/>
              <a:gd name="T56" fmla="*/ 35485286 w 47"/>
              <a:gd name="T57" fmla="*/ 78624490 h 147"/>
              <a:gd name="T58" fmla="*/ 47314120 w 47"/>
              <a:gd name="T59" fmla="*/ 112695027 h 147"/>
              <a:gd name="T60" fmla="*/ 53227321 w 47"/>
              <a:gd name="T61" fmla="*/ 144144136 h 147"/>
              <a:gd name="T62" fmla="*/ 47314120 w 47"/>
              <a:gd name="T63" fmla="*/ 172972963 h 147"/>
              <a:gd name="T64" fmla="*/ 59141738 w 47"/>
              <a:gd name="T65" fmla="*/ 172972963 h 147"/>
              <a:gd name="T66" fmla="*/ 53227321 w 47"/>
              <a:gd name="T67" fmla="*/ 141523854 h 147"/>
              <a:gd name="T68" fmla="*/ 38442495 w 47"/>
              <a:gd name="T69" fmla="*/ 112695027 h 147"/>
              <a:gd name="T70" fmla="*/ 26613661 w 47"/>
              <a:gd name="T71" fmla="*/ 89106764 h 147"/>
              <a:gd name="T72" fmla="*/ 38442495 w 47"/>
              <a:gd name="T73" fmla="*/ 110073600 h 147"/>
              <a:gd name="T74" fmla="*/ 50271329 w 47"/>
              <a:gd name="T75" fmla="*/ 144144136 h 147"/>
              <a:gd name="T76" fmla="*/ 62098947 w 47"/>
              <a:gd name="T77" fmla="*/ 175594390 h 147"/>
              <a:gd name="T78" fmla="*/ 50271329 w 47"/>
              <a:gd name="T79" fmla="*/ 138902427 h 147"/>
              <a:gd name="T80" fmla="*/ 44356912 w 47"/>
              <a:gd name="T81" fmla="*/ 123177300 h 147"/>
              <a:gd name="T82" fmla="*/ 50271329 w 47"/>
              <a:gd name="T83" fmla="*/ 154627554 h 147"/>
              <a:gd name="T84" fmla="*/ 56184530 w 47"/>
              <a:gd name="T85" fmla="*/ 117936736 h 147"/>
              <a:gd name="T86" fmla="*/ 50271329 w 47"/>
              <a:gd name="T87" fmla="*/ 89106764 h 147"/>
              <a:gd name="T88" fmla="*/ 38442495 w 47"/>
              <a:gd name="T89" fmla="*/ 60277937 h 147"/>
              <a:gd name="T90" fmla="*/ 26613661 w 47"/>
              <a:gd name="T91" fmla="*/ 20966836 h 147"/>
              <a:gd name="T92" fmla="*/ 44356912 w 47"/>
              <a:gd name="T93" fmla="*/ 44553954 h 147"/>
              <a:gd name="T94" fmla="*/ 62098947 w 47"/>
              <a:gd name="T95" fmla="*/ 89106764 h 147"/>
              <a:gd name="T96" fmla="*/ 53227321 w 47"/>
              <a:gd name="T97" fmla="*/ 60277937 h 147"/>
              <a:gd name="T98" fmla="*/ 41399703 w 47"/>
              <a:gd name="T99" fmla="*/ 31449109 h 147"/>
              <a:gd name="T100" fmla="*/ 38442495 w 47"/>
              <a:gd name="T101" fmla="*/ 44553954 h 147"/>
              <a:gd name="T102" fmla="*/ 56184530 w 47"/>
              <a:gd name="T103" fmla="*/ 83866199 h 147"/>
              <a:gd name="T104" fmla="*/ 62098947 w 47"/>
              <a:gd name="T105" fmla="*/ 120557018 h 147"/>
              <a:gd name="T106" fmla="*/ 62098947 w 47"/>
              <a:gd name="T107" fmla="*/ 81244773 h 147"/>
              <a:gd name="T108" fmla="*/ 62098947 w 47"/>
              <a:gd name="T109" fmla="*/ 107453318 h 147"/>
              <a:gd name="T110" fmla="*/ 62098947 w 47"/>
              <a:gd name="T111" fmla="*/ 144144136 h 147"/>
              <a:gd name="T112" fmla="*/ 68013364 w 47"/>
              <a:gd name="T113" fmla="*/ 172972963 h 147"/>
              <a:gd name="T114" fmla="*/ 62098947 w 47"/>
              <a:gd name="T115" fmla="*/ 178214672 h 147"/>
              <a:gd name="T116" fmla="*/ 50271329 w 47"/>
              <a:gd name="T117" fmla="*/ 152006127 h 147"/>
              <a:gd name="T118" fmla="*/ 44356912 w 47"/>
              <a:gd name="T119" fmla="*/ 117936736 h 147"/>
              <a:gd name="T120" fmla="*/ 38442495 w 47"/>
              <a:gd name="T121" fmla="*/ 83866199 h 147"/>
              <a:gd name="T122" fmla="*/ 38442495 w 47"/>
              <a:gd name="T123" fmla="*/ 57657654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98" name="Freeform 98"/>
          <p:cNvSpPr>
            <a:spLocks/>
          </p:cNvSpPr>
          <p:nvPr/>
        </p:nvSpPr>
        <p:spPr bwMode="auto">
          <a:xfrm>
            <a:off x="5006398" y="4956593"/>
            <a:ext cx="83705" cy="70764"/>
          </a:xfrm>
          <a:custGeom>
            <a:avLst/>
            <a:gdLst>
              <a:gd name="T0" fmla="*/ 63300949 w 75"/>
              <a:gd name="T1" fmla="*/ 45438402 h 65"/>
              <a:gd name="T2" fmla="*/ 42201042 w 75"/>
              <a:gd name="T3" fmla="*/ 50486115 h 65"/>
              <a:gd name="T4" fmla="*/ 78373012 w 75"/>
              <a:gd name="T5" fmla="*/ 45438402 h 65"/>
              <a:gd name="T6" fmla="*/ 87416005 w 75"/>
              <a:gd name="T7" fmla="*/ 40389566 h 65"/>
              <a:gd name="T8" fmla="*/ 66314870 w 75"/>
              <a:gd name="T9" fmla="*/ 50486115 h 65"/>
              <a:gd name="T10" fmla="*/ 42201042 w 75"/>
              <a:gd name="T11" fmla="*/ 60583787 h 65"/>
              <a:gd name="T12" fmla="*/ 48228885 w 75"/>
              <a:gd name="T13" fmla="*/ 60583787 h 65"/>
              <a:gd name="T14" fmla="*/ 78373012 w 75"/>
              <a:gd name="T15" fmla="*/ 55534951 h 65"/>
              <a:gd name="T16" fmla="*/ 96458998 w 75"/>
              <a:gd name="T17" fmla="*/ 40389566 h 65"/>
              <a:gd name="T18" fmla="*/ 75357863 w 75"/>
              <a:gd name="T19" fmla="*/ 47962820 h 65"/>
              <a:gd name="T20" fmla="*/ 33158049 w 75"/>
              <a:gd name="T21" fmla="*/ 60583787 h 65"/>
              <a:gd name="T22" fmla="*/ 60287027 w 75"/>
              <a:gd name="T23" fmla="*/ 58059369 h 65"/>
              <a:gd name="T24" fmla="*/ 87416005 w 75"/>
              <a:gd name="T25" fmla="*/ 47962820 h 65"/>
              <a:gd name="T26" fmla="*/ 102486841 w 75"/>
              <a:gd name="T27" fmla="*/ 42913984 h 65"/>
              <a:gd name="T28" fmla="*/ 66314870 w 75"/>
              <a:gd name="T29" fmla="*/ 58059369 h 65"/>
              <a:gd name="T30" fmla="*/ 36171971 w 75"/>
              <a:gd name="T31" fmla="*/ 63108205 h 65"/>
              <a:gd name="T32" fmla="*/ 51244034 w 75"/>
              <a:gd name="T33" fmla="*/ 68157041 h 65"/>
              <a:gd name="T34" fmla="*/ 87416005 w 75"/>
              <a:gd name="T35" fmla="*/ 55534951 h 65"/>
              <a:gd name="T36" fmla="*/ 111529834 w 75"/>
              <a:gd name="T37" fmla="*/ 50486115 h 65"/>
              <a:gd name="T38" fmla="*/ 87416005 w 75"/>
              <a:gd name="T39" fmla="*/ 55534951 h 65"/>
              <a:gd name="T40" fmla="*/ 63300949 w 75"/>
              <a:gd name="T41" fmla="*/ 60583787 h 65"/>
              <a:gd name="T42" fmla="*/ 99472919 w 75"/>
              <a:gd name="T43" fmla="*/ 55534951 h 65"/>
              <a:gd name="T44" fmla="*/ 90429927 w 75"/>
              <a:gd name="T45" fmla="*/ 68157041 h 65"/>
              <a:gd name="T46" fmla="*/ 57271878 w 75"/>
              <a:gd name="T47" fmla="*/ 73205877 h 65"/>
              <a:gd name="T48" fmla="*/ 30142900 w 75"/>
              <a:gd name="T49" fmla="*/ 73205877 h 65"/>
              <a:gd name="T50" fmla="*/ 12056914 w 75"/>
              <a:gd name="T51" fmla="*/ 80779132 h 65"/>
              <a:gd name="T52" fmla="*/ 18085985 w 75"/>
              <a:gd name="T53" fmla="*/ 70681459 h 65"/>
              <a:gd name="T54" fmla="*/ 42201042 w 75"/>
              <a:gd name="T55" fmla="*/ 60583787 h 65"/>
              <a:gd name="T56" fmla="*/ 75357863 w 75"/>
              <a:gd name="T57" fmla="*/ 55534951 h 65"/>
              <a:gd name="T58" fmla="*/ 51244034 w 75"/>
              <a:gd name="T59" fmla="*/ 55534951 h 65"/>
              <a:gd name="T60" fmla="*/ 57271878 w 75"/>
              <a:gd name="T61" fmla="*/ 68157041 h 65"/>
              <a:gd name="T62" fmla="*/ 57271878 w 75"/>
              <a:gd name="T63" fmla="*/ 15146508 h 65"/>
              <a:gd name="T64" fmla="*/ 42201042 w 75"/>
              <a:gd name="T65" fmla="*/ 22718639 h 65"/>
              <a:gd name="T66" fmla="*/ 72343941 w 75"/>
              <a:gd name="T67" fmla="*/ 22718639 h 65"/>
              <a:gd name="T68" fmla="*/ 57271878 w 75"/>
              <a:gd name="T69" fmla="*/ 47962820 h 65"/>
              <a:gd name="T70" fmla="*/ 75357863 w 75"/>
              <a:gd name="T71" fmla="*/ 63108205 h 65"/>
              <a:gd name="T72" fmla="*/ 78373012 w 75"/>
              <a:gd name="T73" fmla="*/ 53010533 h 65"/>
              <a:gd name="T74" fmla="*/ 60287027 w 75"/>
              <a:gd name="T75" fmla="*/ 53010533 h 65"/>
              <a:gd name="T76" fmla="*/ 66314870 w 75"/>
              <a:gd name="T77" fmla="*/ 35340730 h 65"/>
              <a:gd name="T78" fmla="*/ 42201042 w 75"/>
              <a:gd name="T79" fmla="*/ 30291893 h 65"/>
              <a:gd name="T80" fmla="*/ 51244034 w 75"/>
              <a:gd name="T81" fmla="*/ 20194221 h 65"/>
              <a:gd name="T82" fmla="*/ 84400856 w 75"/>
              <a:gd name="T83" fmla="*/ 10097672 h 65"/>
              <a:gd name="T84" fmla="*/ 99472919 w 75"/>
              <a:gd name="T85" fmla="*/ 5048836 h 65"/>
              <a:gd name="T86" fmla="*/ 75357863 w 75"/>
              <a:gd name="T87" fmla="*/ 10097672 h 65"/>
              <a:gd name="T88" fmla="*/ 87416005 w 75"/>
              <a:gd name="T89" fmla="*/ 10097672 h 65"/>
              <a:gd name="T90" fmla="*/ 87416005 w 75"/>
              <a:gd name="T91" fmla="*/ 2524418 h 65"/>
              <a:gd name="T92" fmla="*/ 51244034 w 75"/>
              <a:gd name="T93" fmla="*/ 15146508 h 65"/>
              <a:gd name="T94" fmla="*/ 63300949 w 75"/>
              <a:gd name="T95" fmla="*/ 15146508 h 65"/>
              <a:gd name="T96" fmla="*/ 93443848 w 75"/>
              <a:gd name="T97" fmla="*/ 22718639 h 65"/>
              <a:gd name="T98" fmla="*/ 75357863 w 75"/>
              <a:gd name="T99" fmla="*/ 15146508 h 65"/>
              <a:gd name="T100" fmla="*/ 75357863 w 75"/>
              <a:gd name="T101" fmla="*/ 25243057 h 65"/>
              <a:gd name="T102" fmla="*/ 69330020 w 75"/>
              <a:gd name="T103" fmla="*/ 30291893 h 65"/>
              <a:gd name="T104" fmla="*/ 75357863 w 75"/>
              <a:gd name="T105" fmla="*/ 37865148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399" name="Freeform 99"/>
          <p:cNvSpPr>
            <a:spLocks/>
          </p:cNvSpPr>
          <p:nvPr/>
        </p:nvSpPr>
        <p:spPr bwMode="auto">
          <a:xfrm>
            <a:off x="5121853" y="4936591"/>
            <a:ext cx="85148" cy="164604"/>
          </a:xfrm>
          <a:custGeom>
            <a:avLst/>
            <a:gdLst>
              <a:gd name="T0" fmla="*/ 23673375 w 77"/>
              <a:gd name="T1" fmla="*/ 0 h 149"/>
              <a:gd name="T2" fmla="*/ 23673375 w 77"/>
              <a:gd name="T3" fmla="*/ 18194614 h 149"/>
              <a:gd name="T4" fmla="*/ 32551802 w 77"/>
              <a:gd name="T5" fmla="*/ 28591537 h 149"/>
              <a:gd name="T6" fmla="*/ 38469538 w 77"/>
              <a:gd name="T7" fmla="*/ 41587690 h 149"/>
              <a:gd name="T8" fmla="*/ 38469538 w 77"/>
              <a:gd name="T9" fmla="*/ 57184213 h 149"/>
              <a:gd name="T10" fmla="*/ 44388490 w 77"/>
              <a:gd name="T11" fmla="*/ 75378828 h 149"/>
              <a:gd name="T12" fmla="*/ 56225177 w 77"/>
              <a:gd name="T13" fmla="*/ 85775750 h 149"/>
              <a:gd name="T14" fmla="*/ 62142912 w 77"/>
              <a:gd name="T15" fmla="*/ 101371134 h 149"/>
              <a:gd name="T16" fmla="*/ 68061864 w 77"/>
              <a:gd name="T17" fmla="*/ 119565748 h 149"/>
              <a:gd name="T18" fmla="*/ 73979600 w 77"/>
              <a:gd name="T19" fmla="*/ 132561901 h 149"/>
              <a:gd name="T20" fmla="*/ 88775763 w 77"/>
              <a:gd name="T21" fmla="*/ 142958823 h 149"/>
              <a:gd name="T22" fmla="*/ 82858027 w 77"/>
              <a:gd name="T23" fmla="*/ 142958823 h 149"/>
              <a:gd name="T24" fmla="*/ 73979600 w 77"/>
              <a:gd name="T25" fmla="*/ 129962670 h 149"/>
              <a:gd name="T26" fmla="*/ 73979600 w 77"/>
              <a:gd name="T27" fmla="*/ 114367287 h 149"/>
              <a:gd name="T28" fmla="*/ 62142912 w 77"/>
              <a:gd name="T29" fmla="*/ 101371134 h 149"/>
              <a:gd name="T30" fmla="*/ 56225177 w 77"/>
              <a:gd name="T31" fmla="*/ 90974211 h 149"/>
              <a:gd name="T32" fmla="*/ 50306225 w 77"/>
              <a:gd name="T33" fmla="*/ 80577289 h 149"/>
              <a:gd name="T34" fmla="*/ 47346749 w 77"/>
              <a:gd name="T35" fmla="*/ 62382675 h 149"/>
              <a:gd name="T36" fmla="*/ 35510062 w 77"/>
              <a:gd name="T37" fmla="*/ 46786151 h 149"/>
              <a:gd name="T38" fmla="*/ 17755639 w 77"/>
              <a:gd name="T39" fmla="*/ 33789998 h 149"/>
              <a:gd name="T40" fmla="*/ 5918952 w 77"/>
              <a:gd name="T41" fmla="*/ 28591537 h 149"/>
              <a:gd name="T42" fmla="*/ 0 w 77"/>
              <a:gd name="T43" fmla="*/ 18194614 h 149"/>
              <a:gd name="T44" fmla="*/ 11836687 w 77"/>
              <a:gd name="T45" fmla="*/ 12996153 h 149"/>
              <a:gd name="T46" fmla="*/ 35510062 w 77"/>
              <a:gd name="T47" fmla="*/ 46786151 h 149"/>
              <a:gd name="T48" fmla="*/ 44388490 w 77"/>
              <a:gd name="T49" fmla="*/ 62382675 h 149"/>
              <a:gd name="T50" fmla="*/ 50306225 w 77"/>
              <a:gd name="T51" fmla="*/ 72779597 h 149"/>
              <a:gd name="T52" fmla="*/ 56225177 w 77"/>
              <a:gd name="T53" fmla="*/ 90974211 h 149"/>
              <a:gd name="T54" fmla="*/ 62142912 w 77"/>
              <a:gd name="T55" fmla="*/ 106569595 h 149"/>
              <a:gd name="T56" fmla="*/ 73979600 w 77"/>
              <a:gd name="T57" fmla="*/ 129962670 h 149"/>
              <a:gd name="T58" fmla="*/ 79898552 w 77"/>
              <a:gd name="T59" fmla="*/ 140359593 h 149"/>
              <a:gd name="T60" fmla="*/ 91735239 w 77"/>
              <a:gd name="T61" fmla="*/ 148158424 h 149"/>
              <a:gd name="T62" fmla="*/ 97654191 w 77"/>
              <a:gd name="T63" fmla="*/ 158555347 h 149"/>
              <a:gd name="T64" fmla="*/ 106531402 w 77"/>
              <a:gd name="T65" fmla="*/ 174150730 h 149"/>
              <a:gd name="T66" fmla="*/ 112450354 w 77"/>
              <a:gd name="T67" fmla="*/ 192345345 h 149"/>
              <a:gd name="T68" fmla="*/ 68061864 w 77"/>
              <a:gd name="T69" fmla="*/ 181948422 h 149"/>
              <a:gd name="T70" fmla="*/ 53265701 w 77"/>
              <a:gd name="T71" fmla="*/ 163753808 h 149"/>
              <a:gd name="T72" fmla="*/ 53265701 w 77"/>
              <a:gd name="T73" fmla="*/ 148158424 h 149"/>
              <a:gd name="T74" fmla="*/ 41429014 w 77"/>
              <a:gd name="T75" fmla="*/ 135161131 h 149"/>
              <a:gd name="T76" fmla="*/ 35510062 w 77"/>
              <a:gd name="T77" fmla="*/ 124764209 h 149"/>
              <a:gd name="T78" fmla="*/ 35510062 w 77"/>
              <a:gd name="T79" fmla="*/ 106569595 h 149"/>
              <a:gd name="T80" fmla="*/ 35510062 w 77"/>
              <a:gd name="T81" fmla="*/ 90974211 h 149"/>
              <a:gd name="T82" fmla="*/ 29592326 w 77"/>
              <a:gd name="T83" fmla="*/ 72779597 h 149"/>
              <a:gd name="T84" fmla="*/ 23673375 w 77"/>
              <a:gd name="T85" fmla="*/ 62382675 h 149"/>
              <a:gd name="T86" fmla="*/ 14796163 w 77"/>
              <a:gd name="T87" fmla="*/ 70180366 h 149"/>
              <a:gd name="T88" fmla="*/ 32551802 w 77"/>
              <a:gd name="T89" fmla="*/ 80577289 h 149"/>
              <a:gd name="T90" fmla="*/ 38469538 w 77"/>
              <a:gd name="T91" fmla="*/ 93573442 h 149"/>
              <a:gd name="T92" fmla="*/ 44388490 w 77"/>
              <a:gd name="T93" fmla="*/ 114367287 h 149"/>
              <a:gd name="T94" fmla="*/ 47346749 w 77"/>
              <a:gd name="T95" fmla="*/ 132561901 h 149"/>
              <a:gd name="T96" fmla="*/ 59184653 w 77"/>
              <a:gd name="T97" fmla="*/ 137760362 h 149"/>
              <a:gd name="T98" fmla="*/ 71021340 w 77"/>
              <a:gd name="T99" fmla="*/ 142958823 h 149"/>
              <a:gd name="T100" fmla="*/ 53265701 w 77"/>
              <a:gd name="T101" fmla="*/ 137760362 h 149"/>
              <a:gd name="T102" fmla="*/ 47346749 w 77"/>
              <a:gd name="T103" fmla="*/ 122164978 h 149"/>
              <a:gd name="T104" fmla="*/ 41429014 w 77"/>
              <a:gd name="T105" fmla="*/ 109168825 h 149"/>
              <a:gd name="T106" fmla="*/ 38469538 w 77"/>
              <a:gd name="T107" fmla="*/ 90974211 h 149"/>
              <a:gd name="T108" fmla="*/ 38469538 w 77"/>
              <a:gd name="T109" fmla="*/ 75378828 h 149"/>
              <a:gd name="T110" fmla="*/ 26632851 w 77"/>
              <a:gd name="T111" fmla="*/ 67581136 h 149"/>
              <a:gd name="T112" fmla="*/ 14796163 w 77"/>
              <a:gd name="T113" fmla="*/ 62382675 h 149"/>
              <a:gd name="T114" fmla="*/ 5918952 w 77"/>
              <a:gd name="T115" fmla="*/ 51985752 h 149"/>
              <a:gd name="T116" fmla="*/ 11836687 w 77"/>
              <a:gd name="T117" fmla="*/ 51985752 h 149"/>
              <a:gd name="T118" fmla="*/ 88775763 w 77"/>
              <a:gd name="T119" fmla="*/ 184547653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00" name="Freeform 100"/>
          <p:cNvSpPr>
            <a:spLocks/>
          </p:cNvSpPr>
          <p:nvPr/>
        </p:nvSpPr>
        <p:spPr bwMode="auto">
          <a:xfrm>
            <a:off x="4750956" y="5288876"/>
            <a:ext cx="49068" cy="43075"/>
          </a:xfrm>
          <a:custGeom>
            <a:avLst/>
            <a:gdLst>
              <a:gd name="T0" fmla="*/ 34528407 w 45"/>
              <a:gd name="T1" fmla="*/ 32475854 h 39"/>
              <a:gd name="T2" fmla="*/ 17263604 w 45"/>
              <a:gd name="T3" fmla="*/ 44166204 h 39"/>
              <a:gd name="T4" fmla="*/ 11509869 w 45"/>
              <a:gd name="T5" fmla="*/ 44166204 h 39"/>
              <a:gd name="T6" fmla="*/ 7193068 w 45"/>
              <a:gd name="T7" fmla="*/ 44166204 h 39"/>
              <a:gd name="T8" fmla="*/ 0 w 45"/>
              <a:gd name="T9" fmla="*/ 44166204 h 39"/>
              <a:gd name="T10" fmla="*/ 4315601 w 45"/>
              <a:gd name="T11" fmla="*/ 44166204 h 39"/>
              <a:gd name="T12" fmla="*/ 11509869 w 45"/>
              <a:gd name="T13" fmla="*/ 44166204 h 39"/>
              <a:gd name="T14" fmla="*/ 11509869 w 45"/>
              <a:gd name="T15" fmla="*/ 32475854 h 39"/>
              <a:gd name="T16" fmla="*/ 20141071 w 45"/>
              <a:gd name="T17" fmla="*/ 32475854 h 39"/>
              <a:gd name="T18" fmla="*/ 20141071 w 45"/>
              <a:gd name="T19" fmla="*/ 22083672 h 39"/>
              <a:gd name="T20" fmla="*/ 27334139 w 45"/>
              <a:gd name="T21" fmla="*/ 22083672 h 39"/>
              <a:gd name="T22" fmla="*/ 38844008 w 45"/>
              <a:gd name="T23" fmla="*/ 5196091 h 39"/>
              <a:gd name="T24" fmla="*/ 43159609 w 45"/>
              <a:gd name="T25" fmla="*/ 5196091 h 39"/>
              <a:gd name="T26" fmla="*/ 51792011 w 45"/>
              <a:gd name="T27" fmla="*/ 5196091 h 39"/>
              <a:gd name="T28" fmla="*/ 56107612 w 45"/>
              <a:gd name="T29" fmla="*/ 0 h 39"/>
              <a:gd name="T30" fmla="*/ 51792011 w 45"/>
              <a:gd name="T31" fmla="*/ 0 h 39"/>
              <a:gd name="T32" fmla="*/ 34528407 w 45"/>
              <a:gd name="T33" fmla="*/ 27279763 h 39"/>
              <a:gd name="T34" fmla="*/ 27334139 w 45"/>
              <a:gd name="T35" fmla="*/ 32475854 h 39"/>
              <a:gd name="T36" fmla="*/ 20141071 w 45"/>
              <a:gd name="T37" fmla="*/ 44166204 h 39"/>
              <a:gd name="T38" fmla="*/ 10070536 w 45"/>
              <a:gd name="T39" fmla="*/ 49362295 h 39"/>
              <a:gd name="T40" fmla="*/ 4315601 w 45"/>
              <a:gd name="T41" fmla="*/ 49362295 h 39"/>
              <a:gd name="T42" fmla="*/ 10070536 w 45"/>
              <a:gd name="T43" fmla="*/ 49362295 h 39"/>
              <a:gd name="T44" fmla="*/ 14386137 w 45"/>
              <a:gd name="T45" fmla="*/ 49362295 h 39"/>
              <a:gd name="T46" fmla="*/ 21580404 w 45"/>
              <a:gd name="T47" fmla="*/ 49362295 h 39"/>
              <a:gd name="T48" fmla="*/ 27334139 w 45"/>
              <a:gd name="T49" fmla="*/ 49362295 h 39"/>
              <a:gd name="T50" fmla="*/ 31650940 w 45"/>
              <a:gd name="T51" fmla="*/ 38970113 h 39"/>
              <a:gd name="T52" fmla="*/ 35966541 w 45"/>
              <a:gd name="T53" fmla="*/ 38970113 h 39"/>
              <a:gd name="T54" fmla="*/ 41721476 w 45"/>
              <a:gd name="T55" fmla="*/ 38970113 h 39"/>
              <a:gd name="T56" fmla="*/ 46037077 w 45"/>
              <a:gd name="T57" fmla="*/ 38970113 h 39"/>
              <a:gd name="T58" fmla="*/ 51792011 w 45"/>
              <a:gd name="T59" fmla="*/ 32475854 h 39"/>
              <a:gd name="T60" fmla="*/ 56107612 w 45"/>
              <a:gd name="T61" fmla="*/ 32475854 h 39"/>
              <a:gd name="T62" fmla="*/ 60424413 w 45"/>
              <a:gd name="T63" fmla="*/ 32475854 h 39"/>
              <a:gd name="T64" fmla="*/ 56107612 w 45"/>
              <a:gd name="T65" fmla="*/ 32475854 h 39"/>
              <a:gd name="T66" fmla="*/ 51792011 w 45"/>
              <a:gd name="T67" fmla="*/ 32475854 h 39"/>
              <a:gd name="T68" fmla="*/ 46037077 w 45"/>
              <a:gd name="T69" fmla="*/ 44166204 h 39"/>
              <a:gd name="T70" fmla="*/ 41721476 w 45"/>
              <a:gd name="T71" fmla="*/ 44166204 h 39"/>
              <a:gd name="T72" fmla="*/ 31650940 w 45"/>
              <a:gd name="T73" fmla="*/ 44166204 h 39"/>
              <a:gd name="T74" fmla="*/ 20141071 w 45"/>
              <a:gd name="T75" fmla="*/ 44166204 h 39"/>
              <a:gd name="T76" fmla="*/ 24457872 w 45"/>
              <a:gd name="T77" fmla="*/ 44166204 h 39"/>
              <a:gd name="T78" fmla="*/ 28773473 w 45"/>
              <a:gd name="T79" fmla="*/ 32475854 h 39"/>
              <a:gd name="T80" fmla="*/ 34528407 w 45"/>
              <a:gd name="T81" fmla="*/ 32475854 h 39"/>
              <a:gd name="T82" fmla="*/ 38844008 w 45"/>
              <a:gd name="T83" fmla="*/ 32475854 h 39"/>
              <a:gd name="T84" fmla="*/ 43159609 w 45"/>
              <a:gd name="T85" fmla="*/ 32475854 h 39"/>
              <a:gd name="T86" fmla="*/ 48914544 w 45"/>
              <a:gd name="T87" fmla="*/ 32475854 h 39"/>
              <a:gd name="T88" fmla="*/ 63301880 w 45"/>
              <a:gd name="T89" fmla="*/ 16887581 h 39"/>
              <a:gd name="T90" fmla="*/ 34528407 w 45"/>
              <a:gd name="T91" fmla="*/ 32475854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01" name="Freeform 101"/>
          <p:cNvSpPr>
            <a:spLocks/>
          </p:cNvSpPr>
          <p:nvPr/>
        </p:nvSpPr>
        <p:spPr bwMode="auto">
          <a:xfrm>
            <a:off x="4892389" y="4993512"/>
            <a:ext cx="38966" cy="27691"/>
          </a:xfrm>
          <a:custGeom>
            <a:avLst/>
            <a:gdLst>
              <a:gd name="T0" fmla="*/ 0 w 35"/>
              <a:gd name="T1" fmla="*/ 31354776 h 25"/>
              <a:gd name="T2" fmla="*/ 11997966 w 35"/>
              <a:gd name="T3" fmla="*/ 20903184 h 25"/>
              <a:gd name="T4" fmla="*/ 17997561 w 35"/>
              <a:gd name="T5" fmla="*/ 20903184 h 25"/>
              <a:gd name="T6" fmla="*/ 17997561 w 35"/>
              <a:gd name="T7" fmla="*/ 26128980 h 25"/>
              <a:gd name="T8" fmla="*/ 11997966 w 35"/>
              <a:gd name="T9" fmla="*/ 26128980 h 25"/>
              <a:gd name="T10" fmla="*/ 5999595 w 35"/>
              <a:gd name="T11" fmla="*/ 26128980 h 25"/>
              <a:gd name="T12" fmla="*/ 5999595 w 35"/>
              <a:gd name="T13" fmla="*/ 20903184 h 25"/>
              <a:gd name="T14" fmla="*/ 5999595 w 35"/>
              <a:gd name="T15" fmla="*/ 15677388 h 25"/>
              <a:gd name="T16" fmla="*/ 11997966 w 35"/>
              <a:gd name="T17" fmla="*/ 15677388 h 25"/>
              <a:gd name="T18" fmla="*/ 17997561 w 35"/>
              <a:gd name="T19" fmla="*/ 10451592 h 25"/>
              <a:gd name="T20" fmla="*/ 23997157 w 35"/>
              <a:gd name="T21" fmla="*/ 10451592 h 25"/>
              <a:gd name="T22" fmla="*/ 23997157 w 35"/>
              <a:gd name="T23" fmla="*/ 15677388 h 25"/>
              <a:gd name="T24" fmla="*/ 17997561 w 35"/>
              <a:gd name="T25" fmla="*/ 20903184 h 25"/>
              <a:gd name="T26" fmla="*/ 11997966 w 35"/>
              <a:gd name="T27" fmla="*/ 20903184 h 25"/>
              <a:gd name="T28" fmla="*/ 5999595 w 35"/>
              <a:gd name="T29" fmla="*/ 20903184 h 25"/>
              <a:gd name="T30" fmla="*/ 5999595 w 35"/>
              <a:gd name="T31" fmla="*/ 26128980 h 25"/>
              <a:gd name="T32" fmla="*/ 0 w 35"/>
              <a:gd name="T33" fmla="*/ 26128980 h 25"/>
              <a:gd name="T34" fmla="*/ 0 w 35"/>
              <a:gd name="T35" fmla="*/ 20903184 h 25"/>
              <a:gd name="T36" fmla="*/ 5999595 w 35"/>
              <a:gd name="T37" fmla="*/ 15677388 h 25"/>
              <a:gd name="T38" fmla="*/ 11997966 w 35"/>
              <a:gd name="T39" fmla="*/ 15677388 h 25"/>
              <a:gd name="T40" fmla="*/ 11997966 w 35"/>
              <a:gd name="T41" fmla="*/ 20903184 h 25"/>
              <a:gd name="T42" fmla="*/ 5999595 w 35"/>
              <a:gd name="T43" fmla="*/ 20903184 h 25"/>
              <a:gd name="T44" fmla="*/ 8998781 w 35"/>
              <a:gd name="T45" fmla="*/ 15677388 h 25"/>
              <a:gd name="T46" fmla="*/ 17997561 w 35"/>
              <a:gd name="T47" fmla="*/ 15677388 h 25"/>
              <a:gd name="T48" fmla="*/ 23997157 w 35"/>
              <a:gd name="T49" fmla="*/ 15677388 h 25"/>
              <a:gd name="T50" fmla="*/ 17997561 w 35"/>
              <a:gd name="T51" fmla="*/ 20903184 h 25"/>
              <a:gd name="T52" fmla="*/ 11997966 w 35"/>
              <a:gd name="T53" fmla="*/ 26128980 h 25"/>
              <a:gd name="T54" fmla="*/ 11997966 w 35"/>
              <a:gd name="T55" fmla="*/ 20903184 h 25"/>
              <a:gd name="T56" fmla="*/ 17997561 w 35"/>
              <a:gd name="T57" fmla="*/ 15677388 h 25"/>
              <a:gd name="T58" fmla="*/ 23997157 w 35"/>
              <a:gd name="T59" fmla="*/ 10451592 h 25"/>
              <a:gd name="T60" fmla="*/ 29995527 w 35"/>
              <a:gd name="T61" fmla="*/ 10451592 h 25"/>
              <a:gd name="T62" fmla="*/ 35995123 w 35"/>
              <a:gd name="T63" fmla="*/ 10451592 h 25"/>
              <a:gd name="T64" fmla="*/ 44993903 w 35"/>
              <a:gd name="T65" fmla="*/ 10451592 h 25"/>
              <a:gd name="T66" fmla="*/ 50992274 w 35"/>
              <a:gd name="T67" fmla="*/ 10451592 h 25"/>
              <a:gd name="T68" fmla="*/ 44993903 w 35"/>
              <a:gd name="T69" fmla="*/ 10451592 h 25"/>
              <a:gd name="T70" fmla="*/ 38994308 w 35"/>
              <a:gd name="T71" fmla="*/ 15677388 h 25"/>
              <a:gd name="T72" fmla="*/ 32994713 w 35"/>
              <a:gd name="T73" fmla="*/ 15677388 h 25"/>
              <a:gd name="T74" fmla="*/ 26996342 w 35"/>
              <a:gd name="T75" fmla="*/ 15677388 h 25"/>
              <a:gd name="T76" fmla="*/ 26996342 w 35"/>
              <a:gd name="T77" fmla="*/ 20903184 h 25"/>
              <a:gd name="T78" fmla="*/ 20996747 w 35"/>
              <a:gd name="T79" fmla="*/ 20903184 h 25"/>
              <a:gd name="T80" fmla="*/ 17997561 w 35"/>
              <a:gd name="T81" fmla="*/ 15677388 h 25"/>
              <a:gd name="T82" fmla="*/ 23997157 w 35"/>
              <a:gd name="T83" fmla="*/ 15677388 h 25"/>
              <a:gd name="T84" fmla="*/ 29995527 w 35"/>
              <a:gd name="T85" fmla="*/ 10451592 h 25"/>
              <a:gd name="T86" fmla="*/ 35995123 w 35"/>
              <a:gd name="T87" fmla="*/ 10451592 h 25"/>
              <a:gd name="T88" fmla="*/ 38994308 w 35"/>
              <a:gd name="T89" fmla="*/ 5225796 h 25"/>
              <a:gd name="T90" fmla="*/ 29995527 w 35"/>
              <a:gd name="T91" fmla="*/ 10451592 h 25"/>
              <a:gd name="T92" fmla="*/ 23997157 w 35"/>
              <a:gd name="T93" fmla="*/ 10451592 h 25"/>
              <a:gd name="T94" fmla="*/ 17997561 w 35"/>
              <a:gd name="T95" fmla="*/ 10451592 h 25"/>
              <a:gd name="T96" fmla="*/ 23997157 w 35"/>
              <a:gd name="T97" fmla="*/ 10451592 h 25"/>
              <a:gd name="T98" fmla="*/ 29995527 w 35"/>
              <a:gd name="T99" fmla="*/ 7838694 h 25"/>
              <a:gd name="T100" fmla="*/ 35995123 w 35"/>
              <a:gd name="T101" fmla="*/ 0 h 25"/>
              <a:gd name="T102" fmla="*/ 35995123 w 35"/>
              <a:gd name="T103" fmla="*/ 5225796 h 25"/>
              <a:gd name="T104" fmla="*/ 38994308 w 35"/>
              <a:gd name="T105" fmla="*/ 0 h 25"/>
              <a:gd name="T106" fmla="*/ 29995527 w 35"/>
              <a:gd name="T107" fmla="*/ 7838694 h 25"/>
              <a:gd name="T108" fmla="*/ 23997157 w 35"/>
              <a:gd name="T109" fmla="*/ 10451592 h 25"/>
              <a:gd name="T110" fmla="*/ 23997157 w 35"/>
              <a:gd name="T111" fmla="*/ 15677388 h 25"/>
              <a:gd name="T112" fmla="*/ 17997561 w 35"/>
              <a:gd name="T113" fmla="*/ 20903184 h 25"/>
              <a:gd name="T114" fmla="*/ 11997966 w 35"/>
              <a:gd name="T115" fmla="*/ 20903184 h 25"/>
              <a:gd name="T116" fmla="*/ 17997561 w 35"/>
              <a:gd name="T117" fmla="*/ 20903184 h 25"/>
              <a:gd name="T118" fmla="*/ 0 w 35"/>
              <a:gd name="T119" fmla="*/ 31354776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02" name="Freeform 102"/>
          <p:cNvSpPr>
            <a:spLocks/>
          </p:cNvSpPr>
          <p:nvPr/>
        </p:nvSpPr>
        <p:spPr bwMode="auto">
          <a:xfrm>
            <a:off x="4805795" y="4982741"/>
            <a:ext cx="92364" cy="53843"/>
          </a:xfrm>
          <a:custGeom>
            <a:avLst/>
            <a:gdLst>
              <a:gd name="T0" fmla="*/ 71924231 w 83"/>
              <a:gd name="T1" fmla="*/ 38573635 h 49"/>
              <a:gd name="T2" fmla="*/ 89904983 w 83"/>
              <a:gd name="T3" fmla="*/ 33430181 h 49"/>
              <a:gd name="T4" fmla="*/ 89904983 w 83"/>
              <a:gd name="T5" fmla="*/ 38573635 h 49"/>
              <a:gd name="T6" fmla="*/ 71924231 w 83"/>
              <a:gd name="T7" fmla="*/ 38573635 h 49"/>
              <a:gd name="T8" fmla="*/ 86908395 w 83"/>
              <a:gd name="T9" fmla="*/ 28286728 h 49"/>
              <a:gd name="T10" fmla="*/ 95898159 w 83"/>
              <a:gd name="T11" fmla="*/ 28286728 h 49"/>
              <a:gd name="T12" fmla="*/ 77917407 w 83"/>
              <a:gd name="T13" fmla="*/ 38573635 h 49"/>
              <a:gd name="T14" fmla="*/ 80913995 w 83"/>
              <a:gd name="T15" fmla="*/ 28286728 h 49"/>
              <a:gd name="T16" fmla="*/ 101892559 w 83"/>
              <a:gd name="T17" fmla="*/ 23144408 h 49"/>
              <a:gd name="T18" fmla="*/ 83910583 w 83"/>
              <a:gd name="T19" fmla="*/ 33430181 h 49"/>
              <a:gd name="T20" fmla="*/ 65929831 w 83"/>
              <a:gd name="T21" fmla="*/ 28286728 h 49"/>
              <a:gd name="T22" fmla="*/ 83910583 w 83"/>
              <a:gd name="T23" fmla="*/ 18000954 h 49"/>
              <a:gd name="T24" fmla="*/ 98894747 w 83"/>
              <a:gd name="T25" fmla="*/ 12857500 h 49"/>
              <a:gd name="T26" fmla="*/ 86908395 w 83"/>
              <a:gd name="T27" fmla="*/ 25715001 h 49"/>
              <a:gd name="T28" fmla="*/ 71924231 w 83"/>
              <a:gd name="T29" fmla="*/ 15429227 h 49"/>
              <a:gd name="T30" fmla="*/ 89904983 w 83"/>
              <a:gd name="T31" fmla="*/ 0 h 49"/>
              <a:gd name="T32" fmla="*/ 95898159 w 83"/>
              <a:gd name="T33" fmla="*/ 10285774 h 49"/>
              <a:gd name="T34" fmla="*/ 77917407 w 83"/>
              <a:gd name="T35" fmla="*/ 18000954 h 49"/>
              <a:gd name="T36" fmla="*/ 83910583 w 83"/>
              <a:gd name="T37" fmla="*/ 18000954 h 49"/>
              <a:gd name="T38" fmla="*/ 101892559 w 83"/>
              <a:gd name="T39" fmla="*/ 12857500 h 49"/>
              <a:gd name="T40" fmla="*/ 83910583 w 83"/>
              <a:gd name="T41" fmla="*/ 23144408 h 49"/>
              <a:gd name="T42" fmla="*/ 101892559 w 83"/>
              <a:gd name="T43" fmla="*/ 23144408 h 49"/>
              <a:gd name="T44" fmla="*/ 83910583 w 83"/>
              <a:gd name="T45" fmla="*/ 30858454 h 49"/>
              <a:gd name="T46" fmla="*/ 77917407 w 83"/>
              <a:gd name="T47" fmla="*/ 36001908 h 49"/>
              <a:gd name="T48" fmla="*/ 71924231 w 83"/>
              <a:gd name="T49" fmla="*/ 38573635 h 49"/>
              <a:gd name="T50" fmla="*/ 83910583 w 83"/>
              <a:gd name="T51" fmla="*/ 43715955 h 49"/>
              <a:gd name="T52" fmla="*/ 83910583 w 83"/>
              <a:gd name="T53" fmla="*/ 48859409 h 49"/>
              <a:gd name="T54" fmla="*/ 83910583 w 83"/>
              <a:gd name="T55" fmla="*/ 48859409 h 49"/>
              <a:gd name="T56" fmla="*/ 71924231 w 83"/>
              <a:gd name="T57" fmla="*/ 51431135 h 49"/>
              <a:gd name="T58" fmla="*/ 53942255 w 83"/>
              <a:gd name="T59" fmla="*/ 51431135 h 49"/>
              <a:gd name="T60" fmla="*/ 26971740 w 83"/>
              <a:gd name="T61" fmla="*/ 51431135 h 49"/>
              <a:gd name="T62" fmla="*/ 0 w 83"/>
              <a:gd name="T63" fmla="*/ 56573455 h 49"/>
              <a:gd name="T64" fmla="*/ 17980752 w 83"/>
              <a:gd name="T65" fmla="*/ 56573455 h 49"/>
              <a:gd name="T66" fmla="*/ 29968328 w 83"/>
              <a:gd name="T67" fmla="*/ 56573455 h 49"/>
              <a:gd name="T68" fmla="*/ 32964916 w 83"/>
              <a:gd name="T69" fmla="*/ 59145182 h 49"/>
              <a:gd name="T70" fmla="*/ 17980752 w 83"/>
              <a:gd name="T71" fmla="*/ 61716909 h 49"/>
              <a:gd name="T72" fmla="*/ 29968328 w 83"/>
              <a:gd name="T73" fmla="*/ 56573455 h 49"/>
              <a:gd name="T74" fmla="*/ 44952492 w 83"/>
              <a:gd name="T75" fmla="*/ 46287682 h 49"/>
              <a:gd name="T76" fmla="*/ 29968328 w 83"/>
              <a:gd name="T77" fmla="*/ 48859409 h 49"/>
              <a:gd name="T78" fmla="*/ 35961504 w 83"/>
              <a:gd name="T79" fmla="*/ 38573635 h 49"/>
              <a:gd name="T80" fmla="*/ 29968328 w 83"/>
              <a:gd name="T81" fmla="*/ 48859409 h 49"/>
              <a:gd name="T82" fmla="*/ 38959316 w 83"/>
              <a:gd name="T83" fmla="*/ 48859409 h 49"/>
              <a:gd name="T84" fmla="*/ 65929831 w 83"/>
              <a:gd name="T85" fmla="*/ 46287682 h 49"/>
              <a:gd name="T86" fmla="*/ 86908395 w 83"/>
              <a:gd name="T87" fmla="*/ 43715955 h 49"/>
              <a:gd name="T88" fmla="*/ 107885735 w 83"/>
              <a:gd name="T89" fmla="*/ 43715955 h 49"/>
              <a:gd name="T90" fmla="*/ 122869899 w 83"/>
              <a:gd name="T91" fmla="*/ 38573635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03" name="Freeform 103"/>
          <p:cNvSpPr>
            <a:spLocks/>
          </p:cNvSpPr>
          <p:nvPr/>
        </p:nvSpPr>
        <p:spPr bwMode="auto">
          <a:xfrm>
            <a:off x="2127250" y="5382718"/>
            <a:ext cx="184727" cy="126145"/>
          </a:xfrm>
          <a:custGeom>
            <a:avLst/>
            <a:gdLst>
              <a:gd name="T0" fmla="*/ 118441265 w 167"/>
              <a:gd name="T1" fmla="*/ 5308375 h 113"/>
              <a:gd name="T2" fmla="*/ 130285269 w 167"/>
              <a:gd name="T3" fmla="*/ 7962563 h 113"/>
              <a:gd name="T4" fmla="*/ 142130491 w 167"/>
              <a:gd name="T5" fmla="*/ 5308375 h 113"/>
              <a:gd name="T6" fmla="*/ 153974496 w 167"/>
              <a:gd name="T7" fmla="*/ 5308375 h 113"/>
              <a:gd name="T8" fmla="*/ 165818501 w 167"/>
              <a:gd name="T9" fmla="*/ 7962563 h 113"/>
              <a:gd name="T10" fmla="*/ 177662505 w 167"/>
              <a:gd name="T11" fmla="*/ 10616750 h 113"/>
              <a:gd name="T12" fmla="*/ 189506510 w 167"/>
              <a:gd name="T13" fmla="*/ 10616750 h 113"/>
              <a:gd name="T14" fmla="*/ 189506510 w 167"/>
              <a:gd name="T15" fmla="*/ 7962563 h 113"/>
              <a:gd name="T16" fmla="*/ 171740503 w 167"/>
              <a:gd name="T17" fmla="*/ 7962563 h 113"/>
              <a:gd name="T18" fmla="*/ 159896498 w 167"/>
              <a:gd name="T19" fmla="*/ 5308375 h 113"/>
              <a:gd name="T20" fmla="*/ 148052493 w 167"/>
              <a:gd name="T21" fmla="*/ 2654188 h 113"/>
              <a:gd name="T22" fmla="*/ 159896498 w 167"/>
              <a:gd name="T23" fmla="*/ 0 h 113"/>
              <a:gd name="T24" fmla="*/ 171740503 w 167"/>
              <a:gd name="T25" fmla="*/ 0 h 113"/>
              <a:gd name="T26" fmla="*/ 183584508 w 167"/>
              <a:gd name="T27" fmla="*/ 2654188 h 113"/>
              <a:gd name="T28" fmla="*/ 195428513 w 167"/>
              <a:gd name="T29" fmla="*/ 2654188 h 113"/>
              <a:gd name="T30" fmla="*/ 207272517 w 167"/>
              <a:gd name="T31" fmla="*/ 5308375 h 113"/>
              <a:gd name="T32" fmla="*/ 219116522 w 167"/>
              <a:gd name="T33" fmla="*/ 2654188 h 113"/>
              <a:gd name="T34" fmla="*/ 230961744 w 167"/>
              <a:gd name="T35" fmla="*/ 5308375 h 113"/>
              <a:gd name="T36" fmla="*/ 242805749 w 167"/>
              <a:gd name="T37" fmla="*/ 7962563 h 113"/>
              <a:gd name="T38" fmla="*/ 242805749 w 167"/>
              <a:gd name="T39" fmla="*/ 18579313 h 113"/>
              <a:gd name="T40" fmla="*/ 239844139 w 167"/>
              <a:gd name="T41" fmla="*/ 29196064 h 113"/>
              <a:gd name="T42" fmla="*/ 236883746 w 167"/>
              <a:gd name="T43" fmla="*/ 42467002 h 113"/>
              <a:gd name="T44" fmla="*/ 233922137 w 167"/>
              <a:gd name="T45" fmla="*/ 58392127 h 113"/>
              <a:gd name="T46" fmla="*/ 228000134 w 167"/>
              <a:gd name="T47" fmla="*/ 71663065 h 113"/>
              <a:gd name="T48" fmla="*/ 222078132 w 167"/>
              <a:gd name="T49" fmla="*/ 82278664 h 113"/>
              <a:gd name="T50" fmla="*/ 219116522 w 167"/>
              <a:gd name="T51" fmla="*/ 92895414 h 113"/>
              <a:gd name="T52" fmla="*/ 213194520 w 167"/>
              <a:gd name="T53" fmla="*/ 103512165 h 113"/>
              <a:gd name="T54" fmla="*/ 207272517 w 167"/>
              <a:gd name="T55" fmla="*/ 116783103 h 113"/>
              <a:gd name="T56" fmla="*/ 201350515 w 167"/>
              <a:gd name="T57" fmla="*/ 127399853 h 113"/>
              <a:gd name="T58" fmla="*/ 195428513 w 167"/>
              <a:gd name="T59" fmla="*/ 138016604 h 113"/>
              <a:gd name="T60" fmla="*/ 183584508 w 167"/>
              <a:gd name="T61" fmla="*/ 145979167 h 113"/>
              <a:gd name="T62" fmla="*/ 171740503 w 167"/>
              <a:gd name="T63" fmla="*/ 145979167 h 113"/>
              <a:gd name="T64" fmla="*/ 159896498 w 167"/>
              <a:gd name="T65" fmla="*/ 148633354 h 113"/>
              <a:gd name="T66" fmla="*/ 145090884 w 167"/>
              <a:gd name="T67" fmla="*/ 148633354 h 113"/>
              <a:gd name="T68" fmla="*/ 133246879 w 167"/>
              <a:gd name="T69" fmla="*/ 148633354 h 113"/>
              <a:gd name="T70" fmla="*/ 115480872 w 167"/>
              <a:gd name="T71" fmla="*/ 145979167 h 113"/>
              <a:gd name="T72" fmla="*/ 100675257 w 167"/>
              <a:gd name="T73" fmla="*/ 145979167 h 113"/>
              <a:gd name="T74" fmla="*/ 88831253 w 167"/>
              <a:gd name="T75" fmla="*/ 145979167 h 113"/>
              <a:gd name="T76" fmla="*/ 76987248 w 167"/>
              <a:gd name="T77" fmla="*/ 145979167 h 113"/>
              <a:gd name="T78" fmla="*/ 65143243 w 167"/>
              <a:gd name="T79" fmla="*/ 143324979 h 113"/>
              <a:gd name="T80" fmla="*/ 53299238 w 167"/>
              <a:gd name="T81" fmla="*/ 143324979 h 113"/>
              <a:gd name="T82" fmla="*/ 41454017 w 167"/>
              <a:gd name="T83" fmla="*/ 143324979 h 113"/>
              <a:gd name="T84" fmla="*/ 29610012 w 167"/>
              <a:gd name="T85" fmla="*/ 143324979 h 113"/>
              <a:gd name="T86" fmla="*/ 17766007 w 167"/>
              <a:gd name="T87" fmla="*/ 143324979 h 113"/>
              <a:gd name="T88" fmla="*/ 5922002 w 167"/>
              <a:gd name="T89" fmla="*/ 140670791 h 113"/>
              <a:gd name="T90" fmla="*/ 0 w 167"/>
              <a:gd name="T91" fmla="*/ 130054041 h 113"/>
              <a:gd name="T92" fmla="*/ 2961610 w 167"/>
              <a:gd name="T93" fmla="*/ 119437290 h 113"/>
              <a:gd name="T94" fmla="*/ 5922002 w 167"/>
              <a:gd name="T95" fmla="*/ 103512165 h 113"/>
              <a:gd name="T96" fmla="*/ 14805614 w 167"/>
              <a:gd name="T97" fmla="*/ 92895414 h 113"/>
              <a:gd name="T98" fmla="*/ 23688010 w 167"/>
              <a:gd name="T99" fmla="*/ 84932852 h 113"/>
              <a:gd name="T100" fmla="*/ 38493624 w 167"/>
              <a:gd name="T101" fmla="*/ 76970289 h 113"/>
              <a:gd name="T102" fmla="*/ 50337629 w 167"/>
              <a:gd name="T103" fmla="*/ 71663065 h 113"/>
              <a:gd name="T104" fmla="*/ 62181634 w 167"/>
              <a:gd name="T105" fmla="*/ 61046315 h 113"/>
              <a:gd name="T106" fmla="*/ 71065246 w 167"/>
              <a:gd name="T107" fmla="*/ 50429565 h 113"/>
              <a:gd name="T108" fmla="*/ 79947641 w 167"/>
              <a:gd name="T109" fmla="*/ 42467002 h 113"/>
              <a:gd name="T110" fmla="*/ 88831253 w 167"/>
              <a:gd name="T111" fmla="*/ 31850251 h 113"/>
              <a:gd name="T112" fmla="*/ 94753255 w 167"/>
              <a:gd name="T113" fmla="*/ 21233501 h 113"/>
              <a:gd name="T114" fmla="*/ 106597260 w 167"/>
              <a:gd name="T115" fmla="*/ 13270938 h 113"/>
              <a:gd name="T116" fmla="*/ 115480872 w 167"/>
              <a:gd name="T117" fmla="*/ 5308375 h 113"/>
              <a:gd name="T118" fmla="*/ 112519262 w 167"/>
              <a:gd name="T119" fmla="*/ 2654188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04" name="Freeform 104"/>
          <p:cNvSpPr>
            <a:spLocks/>
          </p:cNvSpPr>
          <p:nvPr/>
        </p:nvSpPr>
        <p:spPr bwMode="auto">
          <a:xfrm>
            <a:off x="2303318" y="5195036"/>
            <a:ext cx="80819" cy="23075"/>
          </a:xfrm>
          <a:custGeom>
            <a:avLst/>
            <a:gdLst>
              <a:gd name="T0" fmla="*/ 5931944 w 73"/>
              <a:gd name="T1" fmla="*/ 20571300 h 21"/>
              <a:gd name="T2" fmla="*/ 11863888 w 73"/>
              <a:gd name="T3" fmla="*/ 20571300 h 21"/>
              <a:gd name="T4" fmla="*/ 17797049 w 73"/>
              <a:gd name="T5" fmla="*/ 20571300 h 21"/>
              <a:gd name="T6" fmla="*/ 23728993 w 73"/>
              <a:gd name="T7" fmla="*/ 23142996 h 21"/>
              <a:gd name="T8" fmla="*/ 29660937 w 73"/>
              <a:gd name="T9" fmla="*/ 23142996 h 21"/>
              <a:gd name="T10" fmla="*/ 35592881 w 73"/>
              <a:gd name="T11" fmla="*/ 25714692 h 21"/>
              <a:gd name="T12" fmla="*/ 41526042 w 73"/>
              <a:gd name="T13" fmla="*/ 25714692 h 21"/>
              <a:gd name="T14" fmla="*/ 47457986 w 73"/>
              <a:gd name="T15" fmla="*/ 25714692 h 21"/>
              <a:gd name="T16" fmla="*/ 53389930 w 73"/>
              <a:gd name="T17" fmla="*/ 25714692 h 21"/>
              <a:gd name="T18" fmla="*/ 59321874 w 73"/>
              <a:gd name="T19" fmla="*/ 25714692 h 21"/>
              <a:gd name="T20" fmla="*/ 65255036 w 73"/>
              <a:gd name="T21" fmla="*/ 25714692 h 21"/>
              <a:gd name="T22" fmla="*/ 71186979 w 73"/>
              <a:gd name="T23" fmla="*/ 23142996 h 21"/>
              <a:gd name="T24" fmla="*/ 77118923 w 73"/>
              <a:gd name="T25" fmla="*/ 23142996 h 21"/>
              <a:gd name="T26" fmla="*/ 83050867 w 73"/>
              <a:gd name="T27" fmla="*/ 23142996 h 21"/>
              <a:gd name="T28" fmla="*/ 88982811 w 73"/>
              <a:gd name="T29" fmla="*/ 23142996 h 21"/>
              <a:gd name="T30" fmla="*/ 94915973 w 73"/>
              <a:gd name="T31" fmla="*/ 23142996 h 21"/>
              <a:gd name="T32" fmla="*/ 100847916 w 73"/>
              <a:gd name="T33" fmla="*/ 23142996 h 21"/>
              <a:gd name="T34" fmla="*/ 103814497 w 73"/>
              <a:gd name="T35" fmla="*/ 18000738 h 21"/>
              <a:gd name="T36" fmla="*/ 106779860 w 73"/>
              <a:gd name="T37" fmla="*/ 12857346 h 21"/>
              <a:gd name="T38" fmla="*/ 106779860 w 73"/>
              <a:gd name="T39" fmla="*/ 7713954 h 21"/>
              <a:gd name="T40" fmla="*/ 100847916 w 73"/>
              <a:gd name="T41" fmla="*/ 7713954 h 21"/>
              <a:gd name="T42" fmla="*/ 94915973 w 73"/>
              <a:gd name="T43" fmla="*/ 5143392 h 21"/>
              <a:gd name="T44" fmla="*/ 88982811 w 73"/>
              <a:gd name="T45" fmla="*/ 5143392 h 21"/>
              <a:gd name="T46" fmla="*/ 83050867 w 73"/>
              <a:gd name="T47" fmla="*/ 2571696 h 21"/>
              <a:gd name="T48" fmla="*/ 77118923 w 73"/>
              <a:gd name="T49" fmla="*/ 2571696 h 21"/>
              <a:gd name="T50" fmla="*/ 71186979 w 73"/>
              <a:gd name="T51" fmla="*/ 0 h 21"/>
              <a:gd name="T52" fmla="*/ 65255036 w 73"/>
              <a:gd name="T53" fmla="*/ 0 h 21"/>
              <a:gd name="T54" fmla="*/ 59321874 w 73"/>
              <a:gd name="T55" fmla="*/ 0 h 21"/>
              <a:gd name="T56" fmla="*/ 53389930 w 73"/>
              <a:gd name="T57" fmla="*/ 0 h 21"/>
              <a:gd name="T58" fmla="*/ 47457986 w 73"/>
              <a:gd name="T59" fmla="*/ 0 h 21"/>
              <a:gd name="T60" fmla="*/ 41526042 w 73"/>
              <a:gd name="T61" fmla="*/ 0 h 21"/>
              <a:gd name="T62" fmla="*/ 35592881 w 73"/>
              <a:gd name="T63" fmla="*/ 0 h 21"/>
              <a:gd name="T64" fmla="*/ 29660937 w 73"/>
              <a:gd name="T65" fmla="*/ 0 h 21"/>
              <a:gd name="T66" fmla="*/ 23728993 w 73"/>
              <a:gd name="T67" fmla="*/ 0 h 21"/>
              <a:gd name="T68" fmla="*/ 17797049 w 73"/>
              <a:gd name="T69" fmla="*/ 0 h 21"/>
              <a:gd name="T70" fmla="*/ 11863888 w 73"/>
              <a:gd name="T71" fmla="*/ 0 h 21"/>
              <a:gd name="T72" fmla="*/ 5931944 w 73"/>
              <a:gd name="T73" fmla="*/ 2571696 h 21"/>
              <a:gd name="T74" fmla="*/ 2966581 w 73"/>
              <a:gd name="T75" fmla="*/ 7713954 h 21"/>
              <a:gd name="T76" fmla="*/ 0 w 73"/>
              <a:gd name="T77" fmla="*/ 12857346 h 21"/>
              <a:gd name="T78" fmla="*/ 0 w 73"/>
              <a:gd name="T79" fmla="*/ 18000738 h 21"/>
              <a:gd name="T80" fmla="*/ 5931944 w 73"/>
              <a:gd name="T81" fmla="*/ 20571300 h 21"/>
              <a:gd name="T82" fmla="*/ 5931944 w 73"/>
              <a:gd name="T83" fmla="*/ 20571300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05" name="Freeform 105"/>
          <p:cNvSpPr>
            <a:spLocks/>
          </p:cNvSpPr>
          <p:nvPr/>
        </p:nvSpPr>
        <p:spPr bwMode="auto">
          <a:xfrm>
            <a:off x="2323524" y="5165808"/>
            <a:ext cx="67830" cy="16923"/>
          </a:xfrm>
          <a:custGeom>
            <a:avLst/>
            <a:gdLst>
              <a:gd name="T0" fmla="*/ 23938541 w 61"/>
              <a:gd name="T1" fmla="*/ 10843359 h 15"/>
              <a:gd name="T2" fmla="*/ 23938541 w 61"/>
              <a:gd name="T3" fmla="*/ 13553616 h 15"/>
              <a:gd name="T4" fmla="*/ 23938541 w 61"/>
              <a:gd name="T5" fmla="*/ 16263874 h 15"/>
              <a:gd name="T6" fmla="*/ 35907200 w 61"/>
              <a:gd name="T7" fmla="*/ 16263874 h 15"/>
              <a:gd name="T8" fmla="*/ 47875860 w 61"/>
              <a:gd name="T9" fmla="*/ 16263874 h 15"/>
              <a:gd name="T10" fmla="*/ 59845742 w 61"/>
              <a:gd name="T11" fmla="*/ 13553616 h 15"/>
              <a:gd name="T12" fmla="*/ 59845742 w 61"/>
              <a:gd name="T13" fmla="*/ 13553616 h 15"/>
              <a:gd name="T14" fmla="*/ 47875860 w 61"/>
              <a:gd name="T15" fmla="*/ 13553616 h 15"/>
              <a:gd name="T16" fmla="*/ 35907200 w 61"/>
              <a:gd name="T17" fmla="*/ 10843359 h 15"/>
              <a:gd name="T18" fmla="*/ 47875860 w 61"/>
              <a:gd name="T19" fmla="*/ 10843359 h 15"/>
              <a:gd name="T20" fmla="*/ 44884001 w 61"/>
              <a:gd name="T21" fmla="*/ 2710258 h 15"/>
              <a:gd name="T22" fmla="*/ 56852660 w 61"/>
              <a:gd name="T23" fmla="*/ 2710258 h 15"/>
              <a:gd name="T24" fmla="*/ 41892142 w 61"/>
              <a:gd name="T25" fmla="*/ 5421679 h 15"/>
              <a:gd name="T26" fmla="*/ 26930400 w 61"/>
              <a:gd name="T27" fmla="*/ 5421679 h 15"/>
              <a:gd name="T28" fmla="*/ 38899059 w 61"/>
              <a:gd name="T29" fmla="*/ 8131937 h 15"/>
              <a:gd name="T30" fmla="*/ 26930400 w 61"/>
              <a:gd name="T31" fmla="*/ 8131937 h 15"/>
              <a:gd name="T32" fmla="*/ 38899059 w 61"/>
              <a:gd name="T33" fmla="*/ 10843359 h 15"/>
              <a:gd name="T34" fmla="*/ 38899059 w 61"/>
              <a:gd name="T35" fmla="*/ 13553616 h 15"/>
              <a:gd name="T36" fmla="*/ 26930400 w 61"/>
              <a:gd name="T37" fmla="*/ 16263874 h 15"/>
              <a:gd name="T38" fmla="*/ 14961741 w 61"/>
              <a:gd name="T39" fmla="*/ 16263874 h 15"/>
              <a:gd name="T40" fmla="*/ 26930400 w 61"/>
              <a:gd name="T41" fmla="*/ 10843359 h 15"/>
              <a:gd name="T42" fmla="*/ 11968659 w 61"/>
              <a:gd name="T43" fmla="*/ 10843359 h 15"/>
              <a:gd name="T44" fmla="*/ 0 w 61"/>
              <a:gd name="T45" fmla="*/ 10843359 h 15"/>
              <a:gd name="T46" fmla="*/ 14961741 w 61"/>
              <a:gd name="T47" fmla="*/ 10843359 h 15"/>
              <a:gd name="T48" fmla="*/ 26930400 w 61"/>
              <a:gd name="T49" fmla="*/ 13553616 h 15"/>
              <a:gd name="T50" fmla="*/ 38899059 w 61"/>
              <a:gd name="T51" fmla="*/ 13553616 h 15"/>
              <a:gd name="T52" fmla="*/ 50868942 w 61"/>
              <a:gd name="T53" fmla="*/ 16263874 h 15"/>
              <a:gd name="T54" fmla="*/ 62837601 w 61"/>
              <a:gd name="T55" fmla="*/ 18975296 h 15"/>
              <a:gd name="T56" fmla="*/ 71814401 w 61"/>
              <a:gd name="T57" fmla="*/ 13553616 h 15"/>
              <a:gd name="T58" fmla="*/ 59845742 w 61"/>
              <a:gd name="T59" fmla="*/ 13553616 h 15"/>
              <a:gd name="T60" fmla="*/ 47875860 w 61"/>
              <a:gd name="T61" fmla="*/ 10843359 h 15"/>
              <a:gd name="T62" fmla="*/ 29922259 w 61"/>
              <a:gd name="T63" fmla="*/ 8131937 h 15"/>
              <a:gd name="T64" fmla="*/ 17953600 w 61"/>
              <a:gd name="T65" fmla="*/ 5421679 h 15"/>
              <a:gd name="T66" fmla="*/ 5984941 w 61"/>
              <a:gd name="T67" fmla="*/ 5421679 h 15"/>
              <a:gd name="T68" fmla="*/ 5984941 w 61"/>
              <a:gd name="T69" fmla="*/ 10843359 h 15"/>
              <a:gd name="T70" fmla="*/ 17953600 w 61"/>
              <a:gd name="T71" fmla="*/ 10843359 h 15"/>
              <a:gd name="T72" fmla="*/ 29922259 w 61"/>
              <a:gd name="T73" fmla="*/ 10843359 h 15"/>
              <a:gd name="T74" fmla="*/ 41892142 w 61"/>
              <a:gd name="T75" fmla="*/ 10843359 h 15"/>
              <a:gd name="T76" fmla="*/ 53860801 w 61"/>
              <a:gd name="T77" fmla="*/ 10843359 h 15"/>
              <a:gd name="T78" fmla="*/ 65829460 w 61"/>
              <a:gd name="T79" fmla="*/ 8131937 h 15"/>
              <a:gd name="T80" fmla="*/ 77799342 w 61"/>
              <a:gd name="T81" fmla="*/ 8131937 h 15"/>
              <a:gd name="T82" fmla="*/ 89768001 w 61"/>
              <a:gd name="T83" fmla="*/ 8131937 h 15"/>
              <a:gd name="T84" fmla="*/ 74806260 w 61"/>
              <a:gd name="T85" fmla="*/ 10843359 h 15"/>
              <a:gd name="T86" fmla="*/ 62837601 w 61"/>
              <a:gd name="T87" fmla="*/ 10843359 h 15"/>
              <a:gd name="T88" fmla="*/ 56852660 w 61"/>
              <a:gd name="T89" fmla="*/ 2710258 h 15"/>
              <a:gd name="T90" fmla="*/ 44884001 w 61"/>
              <a:gd name="T91" fmla="*/ 2710258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06" name="Freeform 106"/>
          <p:cNvSpPr>
            <a:spLocks/>
          </p:cNvSpPr>
          <p:nvPr/>
        </p:nvSpPr>
        <p:spPr bwMode="auto">
          <a:xfrm>
            <a:off x="2210955" y="5230418"/>
            <a:ext cx="177512" cy="81533"/>
          </a:xfrm>
          <a:custGeom>
            <a:avLst/>
            <a:gdLst>
              <a:gd name="T0" fmla="*/ 114730960 w 161"/>
              <a:gd name="T1" fmla="*/ 5313372 h 73"/>
              <a:gd name="T2" fmla="*/ 126498891 w 161"/>
              <a:gd name="T3" fmla="*/ 7970058 h 73"/>
              <a:gd name="T4" fmla="*/ 126498891 w 161"/>
              <a:gd name="T5" fmla="*/ 5313372 h 73"/>
              <a:gd name="T6" fmla="*/ 114730960 w 161"/>
              <a:gd name="T7" fmla="*/ 5313372 h 73"/>
              <a:gd name="T8" fmla="*/ 123556605 w 161"/>
              <a:gd name="T9" fmla="*/ 0 h 73"/>
              <a:gd name="T10" fmla="*/ 135324536 w 161"/>
              <a:gd name="T11" fmla="*/ 2656686 h 73"/>
              <a:gd name="T12" fmla="*/ 147091254 w 161"/>
              <a:gd name="T13" fmla="*/ 0 h 73"/>
              <a:gd name="T14" fmla="*/ 158859185 w 161"/>
              <a:gd name="T15" fmla="*/ 0 h 73"/>
              <a:gd name="T16" fmla="*/ 170625903 w 161"/>
              <a:gd name="T17" fmla="*/ 0 h 73"/>
              <a:gd name="T18" fmla="*/ 182393834 w 161"/>
              <a:gd name="T19" fmla="*/ 0 h 73"/>
              <a:gd name="T20" fmla="*/ 194160552 w 161"/>
              <a:gd name="T21" fmla="*/ 2656686 h 73"/>
              <a:gd name="T22" fmla="*/ 205928483 w 161"/>
              <a:gd name="T23" fmla="*/ 2656686 h 73"/>
              <a:gd name="T24" fmla="*/ 217695202 w 161"/>
              <a:gd name="T25" fmla="*/ 0 h 73"/>
              <a:gd name="T26" fmla="*/ 229463133 w 161"/>
              <a:gd name="T27" fmla="*/ 2656686 h 73"/>
              <a:gd name="T28" fmla="*/ 235346492 w 161"/>
              <a:gd name="T29" fmla="*/ 7970058 h 73"/>
              <a:gd name="T30" fmla="*/ 232405418 w 161"/>
              <a:gd name="T31" fmla="*/ 18597956 h 73"/>
              <a:gd name="T32" fmla="*/ 229463133 w 161"/>
              <a:gd name="T33" fmla="*/ 29225853 h 73"/>
              <a:gd name="T34" fmla="*/ 223579773 w 161"/>
              <a:gd name="T35" fmla="*/ 39852598 h 73"/>
              <a:gd name="T36" fmla="*/ 217695202 w 161"/>
              <a:gd name="T37" fmla="*/ 50480495 h 73"/>
              <a:gd name="T38" fmla="*/ 214754128 w 161"/>
              <a:gd name="T39" fmla="*/ 63765078 h 73"/>
              <a:gd name="T40" fmla="*/ 211811842 w 161"/>
              <a:gd name="T41" fmla="*/ 74391823 h 73"/>
              <a:gd name="T42" fmla="*/ 208870769 w 161"/>
              <a:gd name="T43" fmla="*/ 85019720 h 73"/>
              <a:gd name="T44" fmla="*/ 205928483 w 161"/>
              <a:gd name="T45" fmla="*/ 95646465 h 73"/>
              <a:gd name="T46" fmla="*/ 194160552 w 161"/>
              <a:gd name="T47" fmla="*/ 92989779 h 73"/>
              <a:gd name="T48" fmla="*/ 182393834 w 161"/>
              <a:gd name="T49" fmla="*/ 92989779 h 73"/>
              <a:gd name="T50" fmla="*/ 170625903 w 161"/>
              <a:gd name="T51" fmla="*/ 92989779 h 73"/>
              <a:gd name="T52" fmla="*/ 158859185 w 161"/>
              <a:gd name="T53" fmla="*/ 92989779 h 73"/>
              <a:gd name="T54" fmla="*/ 147091254 w 161"/>
              <a:gd name="T55" fmla="*/ 95646465 h 73"/>
              <a:gd name="T56" fmla="*/ 135324536 w 161"/>
              <a:gd name="T57" fmla="*/ 95646465 h 73"/>
              <a:gd name="T58" fmla="*/ 123556605 w 161"/>
              <a:gd name="T59" fmla="*/ 95646465 h 73"/>
              <a:gd name="T60" fmla="*/ 111789887 w 161"/>
              <a:gd name="T61" fmla="*/ 95646465 h 73"/>
              <a:gd name="T62" fmla="*/ 100021956 w 161"/>
              <a:gd name="T63" fmla="*/ 95646465 h 73"/>
              <a:gd name="T64" fmla="*/ 88255238 w 161"/>
              <a:gd name="T65" fmla="*/ 95646465 h 73"/>
              <a:gd name="T66" fmla="*/ 76487307 w 161"/>
              <a:gd name="T67" fmla="*/ 95646465 h 73"/>
              <a:gd name="T68" fmla="*/ 64720588 w 161"/>
              <a:gd name="T69" fmla="*/ 95646465 h 73"/>
              <a:gd name="T70" fmla="*/ 52952657 w 161"/>
              <a:gd name="T71" fmla="*/ 95646465 h 73"/>
              <a:gd name="T72" fmla="*/ 41185939 w 161"/>
              <a:gd name="T73" fmla="*/ 92989779 h 73"/>
              <a:gd name="T74" fmla="*/ 29418008 w 161"/>
              <a:gd name="T75" fmla="*/ 92989779 h 73"/>
              <a:gd name="T76" fmla="*/ 17651290 w 161"/>
              <a:gd name="T77" fmla="*/ 92989779 h 73"/>
              <a:gd name="T78" fmla="*/ 5883359 w 161"/>
              <a:gd name="T79" fmla="*/ 92989779 h 73"/>
              <a:gd name="T80" fmla="*/ 5883359 w 161"/>
              <a:gd name="T81" fmla="*/ 87676406 h 73"/>
              <a:gd name="T82" fmla="*/ 17651290 w 161"/>
              <a:gd name="T83" fmla="*/ 85019720 h 73"/>
              <a:gd name="T84" fmla="*/ 26476935 w 161"/>
              <a:gd name="T85" fmla="*/ 77048509 h 73"/>
              <a:gd name="T86" fmla="*/ 38243653 w 161"/>
              <a:gd name="T87" fmla="*/ 69078451 h 73"/>
              <a:gd name="T88" fmla="*/ 47069298 w 161"/>
              <a:gd name="T89" fmla="*/ 61107240 h 73"/>
              <a:gd name="T90" fmla="*/ 52952657 w 161"/>
              <a:gd name="T91" fmla="*/ 53137181 h 73"/>
              <a:gd name="T92" fmla="*/ 64720588 w 161"/>
              <a:gd name="T93" fmla="*/ 45167123 h 73"/>
              <a:gd name="T94" fmla="*/ 73546233 w 161"/>
              <a:gd name="T95" fmla="*/ 37195911 h 73"/>
              <a:gd name="T96" fmla="*/ 82371878 w 161"/>
              <a:gd name="T97" fmla="*/ 29225853 h 73"/>
              <a:gd name="T98" fmla="*/ 88255238 w 161"/>
              <a:gd name="T99" fmla="*/ 21254642 h 73"/>
              <a:gd name="T100" fmla="*/ 97080883 w 161"/>
              <a:gd name="T101" fmla="*/ 15941270 h 73"/>
              <a:gd name="T102" fmla="*/ 105906528 w 161"/>
              <a:gd name="T103" fmla="*/ 10627897 h 73"/>
              <a:gd name="T104" fmla="*/ 117673246 w 161"/>
              <a:gd name="T105" fmla="*/ 5313372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07" name="Freeform 107"/>
          <p:cNvSpPr>
            <a:spLocks/>
          </p:cNvSpPr>
          <p:nvPr/>
        </p:nvSpPr>
        <p:spPr bwMode="auto">
          <a:xfrm>
            <a:off x="2274456" y="5236571"/>
            <a:ext cx="31750" cy="67688"/>
          </a:xfrm>
          <a:custGeom>
            <a:avLst/>
            <a:gdLst>
              <a:gd name="T0" fmla="*/ 29007019 w 29"/>
              <a:gd name="T1" fmla="*/ 2622238 h 61"/>
              <a:gd name="T2" fmla="*/ 26107040 w 29"/>
              <a:gd name="T3" fmla="*/ 7866713 h 61"/>
              <a:gd name="T4" fmla="*/ 23205856 w 29"/>
              <a:gd name="T5" fmla="*/ 13112334 h 61"/>
              <a:gd name="T6" fmla="*/ 23205856 w 29"/>
              <a:gd name="T7" fmla="*/ 18356809 h 61"/>
              <a:gd name="T8" fmla="*/ 20304672 w 29"/>
              <a:gd name="T9" fmla="*/ 23601284 h 61"/>
              <a:gd name="T10" fmla="*/ 17404693 w 29"/>
              <a:gd name="T11" fmla="*/ 28846905 h 61"/>
              <a:gd name="T12" fmla="*/ 17404693 w 29"/>
              <a:gd name="T13" fmla="*/ 34091380 h 61"/>
              <a:gd name="T14" fmla="*/ 14503509 w 29"/>
              <a:gd name="T15" fmla="*/ 39335856 h 61"/>
              <a:gd name="T16" fmla="*/ 11602326 w 29"/>
              <a:gd name="T17" fmla="*/ 44581476 h 61"/>
              <a:gd name="T18" fmla="*/ 8702347 w 29"/>
              <a:gd name="T19" fmla="*/ 49825952 h 61"/>
              <a:gd name="T20" fmla="*/ 8702347 w 29"/>
              <a:gd name="T21" fmla="*/ 55070427 h 61"/>
              <a:gd name="T22" fmla="*/ 5801163 w 29"/>
              <a:gd name="T23" fmla="*/ 60316048 h 61"/>
              <a:gd name="T24" fmla="*/ 2901184 w 29"/>
              <a:gd name="T25" fmla="*/ 65560523 h 61"/>
              <a:gd name="T26" fmla="*/ 0 w 29"/>
              <a:gd name="T27" fmla="*/ 70804998 h 61"/>
              <a:gd name="T28" fmla="*/ 0 w 29"/>
              <a:gd name="T29" fmla="*/ 76050619 h 61"/>
              <a:gd name="T30" fmla="*/ 5801163 w 29"/>
              <a:gd name="T31" fmla="*/ 78672857 h 61"/>
              <a:gd name="T32" fmla="*/ 11602326 w 29"/>
              <a:gd name="T33" fmla="*/ 78672857 h 61"/>
              <a:gd name="T34" fmla="*/ 14503509 w 29"/>
              <a:gd name="T35" fmla="*/ 73428381 h 61"/>
              <a:gd name="T36" fmla="*/ 14503509 w 29"/>
              <a:gd name="T37" fmla="*/ 68182761 h 61"/>
              <a:gd name="T38" fmla="*/ 17404693 w 29"/>
              <a:gd name="T39" fmla="*/ 62938285 h 61"/>
              <a:gd name="T40" fmla="*/ 20304672 w 29"/>
              <a:gd name="T41" fmla="*/ 57693810 h 61"/>
              <a:gd name="T42" fmla="*/ 23205856 w 29"/>
              <a:gd name="T43" fmla="*/ 52448189 h 61"/>
              <a:gd name="T44" fmla="*/ 26107040 w 29"/>
              <a:gd name="T45" fmla="*/ 47203714 h 61"/>
              <a:gd name="T46" fmla="*/ 29007019 w 29"/>
              <a:gd name="T47" fmla="*/ 41959239 h 61"/>
              <a:gd name="T48" fmla="*/ 29007019 w 29"/>
              <a:gd name="T49" fmla="*/ 36713618 h 61"/>
              <a:gd name="T50" fmla="*/ 29007019 w 29"/>
              <a:gd name="T51" fmla="*/ 31469143 h 61"/>
              <a:gd name="T52" fmla="*/ 31908203 w 29"/>
              <a:gd name="T53" fmla="*/ 26224667 h 61"/>
              <a:gd name="T54" fmla="*/ 34808182 w 29"/>
              <a:gd name="T55" fmla="*/ 20979047 h 61"/>
              <a:gd name="T56" fmla="*/ 40610549 w 29"/>
              <a:gd name="T57" fmla="*/ 18356809 h 61"/>
              <a:gd name="T58" fmla="*/ 40610549 w 29"/>
              <a:gd name="T59" fmla="*/ 13112334 h 61"/>
              <a:gd name="T60" fmla="*/ 40610549 w 29"/>
              <a:gd name="T61" fmla="*/ 7866713 h 61"/>
              <a:gd name="T62" fmla="*/ 40610549 w 29"/>
              <a:gd name="T63" fmla="*/ 2622238 h 61"/>
              <a:gd name="T64" fmla="*/ 34808182 w 29"/>
              <a:gd name="T65" fmla="*/ 2622238 h 61"/>
              <a:gd name="T66" fmla="*/ 29007019 w 29"/>
              <a:gd name="T67" fmla="*/ 0 h 61"/>
              <a:gd name="T68" fmla="*/ 23205856 w 29"/>
              <a:gd name="T69" fmla="*/ 0 h 61"/>
              <a:gd name="T70" fmla="*/ 29007019 w 29"/>
              <a:gd name="T71" fmla="*/ 2622238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08" name="Freeform 108"/>
          <p:cNvSpPr>
            <a:spLocks/>
          </p:cNvSpPr>
          <p:nvPr/>
        </p:nvSpPr>
        <p:spPr bwMode="auto">
          <a:xfrm>
            <a:off x="2336513" y="5239648"/>
            <a:ext cx="30306" cy="64611"/>
          </a:xfrm>
          <a:custGeom>
            <a:avLst/>
            <a:gdLst>
              <a:gd name="T0" fmla="*/ 39636458 w 27"/>
              <a:gd name="T1" fmla="*/ 2553992 h 59"/>
              <a:gd name="T2" fmla="*/ 36587975 w 27"/>
              <a:gd name="T3" fmla="*/ 7663105 h 59"/>
              <a:gd name="T4" fmla="*/ 33538257 w 27"/>
              <a:gd name="T5" fmla="*/ 12771088 h 59"/>
              <a:gd name="T6" fmla="*/ 30489773 w 27"/>
              <a:gd name="T7" fmla="*/ 17879071 h 59"/>
              <a:gd name="T8" fmla="*/ 30489773 w 27"/>
              <a:gd name="T9" fmla="*/ 22988184 h 59"/>
              <a:gd name="T10" fmla="*/ 27441290 w 27"/>
              <a:gd name="T11" fmla="*/ 28096167 h 59"/>
              <a:gd name="T12" fmla="*/ 27441290 w 27"/>
              <a:gd name="T13" fmla="*/ 33204150 h 59"/>
              <a:gd name="T14" fmla="*/ 24391572 w 27"/>
              <a:gd name="T15" fmla="*/ 38313263 h 59"/>
              <a:gd name="T16" fmla="*/ 24391572 w 27"/>
              <a:gd name="T17" fmla="*/ 43421246 h 59"/>
              <a:gd name="T18" fmla="*/ 24391572 w 27"/>
              <a:gd name="T19" fmla="*/ 48529229 h 59"/>
              <a:gd name="T20" fmla="*/ 24391572 w 27"/>
              <a:gd name="T21" fmla="*/ 53638342 h 59"/>
              <a:gd name="T22" fmla="*/ 21343088 w 27"/>
              <a:gd name="T23" fmla="*/ 58746325 h 59"/>
              <a:gd name="T24" fmla="*/ 18293370 w 27"/>
              <a:gd name="T25" fmla="*/ 63854308 h 59"/>
              <a:gd name="T26" fmla="*/ 18293370 w 27"/>
              <a:gd name="T27" fmla="*/ 68963422 h 59"/>
              <a:gd name="T28" fmla="*/ 12196403 w 27"/>
              <a:gd name="T29" fmla="*/ 71517413 h 59"/>
              <a:gd name="T30" fmla="*/ 6098202 w 27"/>
              <a:gd name="T31" fmla="*/ 74071405 h 59"/>
              <a:gd name="T32" fmla="*/ 0 w 27"/>
              <a:gd name="T33" fmla="*/ 74071405 h 59"/>
              <a:gd name="T34" fmla="*/ 0 w 27"/>
              <a:gd name="T35" fmla="*/ 68963422 h 59"/>
              <a:gd name="T36" fmla="*/ 6098202 w 27"/>
              <a:gd name="T37" fmla="*/ 66408300 h 59"/>
              <a:gd name="T38" fmla="*/ 9146685 w 27"/>
              <a:gd name="T39" fmla="*/ 61300317 h 59"/>
              <a:gd name="T40" fmla="*/ 9146685 w 27"/>
              <a:gd name="T41" fmla="*/ 56192334 h 59"/>
              <a:gd name="T42" fmla="*/ 9146685 w 27"/>
              <a:gd name="T43" fmla="*/ 51083221 h 59"/>
              <a:gd name="T44" fmla="*/ 15244887 w 27"/>
              <a:gd name="T45" fmla="*/ 45975238 h 59"/>
              <a:gd name="T46" fmla="*/ 18293370 w 27"/>
              <a:gd name="T47" fmla="*/ 40867255 h 59"/>
              <a:gd name="T48" fmla="*/ 21343088 w 27"/>
              <a:gd name="T49" fmla="*/ 35758142 h 59"/>
              <a:gd name="T50" fmla="*/ 21343088 w 27"/>
              <a:gd name="T51" fmla="*/ 30650158 h 59"/>
              <a:gd name="T52" fmla="*/ 24391572 w 27"/>
              <a:gd name="T53" fmla="*/ 25542175 h 59"/>
              <a:gd name="T54" fmla="*/ 27441290 w 27"/>
              <a:gd name="T55" fmla="*/ 20433062 h 59"/>
              <a:gd name="T56" fmla="*/ 30489773 w 27"/>
              <a:gd name="T57" fmla="*/ 15325079 h 59"/>
              <a:gd name="T58" fmla="*/ 30489773 w 27"/>
              <a:gd name="T59" fmla="*/ 10217096 h 59"/>
              <a:gd name="T60" fmla="*/ 33538257 w 27"/>
              <a:gd name="T61" fmla="*/ 5107983 h 59"/>
              <a:gd name="T62" fmla="*/ 33538257 w 27"/>
              <a:gd name="T63" fmla="*/ 0 h 59"/>
              <a:gd name="T64" fmla="*/ 39636458 w 27"/>
              <a:gd name="T65" fmla="*/ 0 h 59"/>
              <a:gd name="T66" fmla="*/ 39636458 w 27"/>
              <a:gd name="T67" fmla="*/ 2553992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09" name="Freeform 109"/>
          <p:cNvSpPr>
            <a:spLocks/>
          </p:cNvSpPr>
          <p:nvPr/>
        </p:nvSpPr>
        <p:spPr bwMode="auto">
          <a:xfrm>
            <a:off x="2307648" y="5241187"/>
            <a:ext cx="27420" cy="67688"/>
          </a:xfrm>
          <a:custGeom>
            <a:avLst/>
            <a:gdLst>
              <a:gd name="T0" fmla="*/ 34934835 w 25"/>
              <a:gd name="T1" fmla="*/ 0 h 61"/>
              <a:gd name="T2" fmla="*/ 34934835 w 25"/>
              <a:gd name="T3" fmla="*/ 5244475 h 61"/>
              <a:gd name="T4" fmla="*/ 34934835 w 25"/>
              <a:gd name="T5" fmla="*/ 10490096 h 61"/>
              <a:gd name="T6" fmla="*/ 32023599 w 25"/>
              <a:gd name="T7" fmla="*/ 15734571 h 61"/>
              <a:gd name="T8" fmla="*/ 29112362 w 25"/>
              <a:gd name="T9" fmla="*/ 20979047 h 61"/>
              <a:gd name="T10" fmla="*/ 29112362 w 25"/>
              <a:gd name="T11" fmla="*/ 26224667 h 61"/>
              <a:gd name="T12" fmla="*/ 26201126 w 25"/>
              <a:gd name="T13" fmla="*/ 31469143 h 61"/>
              <a:gd name="T14" fmla="*/ 26201126 w 25"/>
              <a:gd name="T15" fmla="*/ 36713618 h 61"/>
              <a:gd name="T16" fmla="*/ 26201126 w 25"/>
              <a:gd name="T17" fmla="*/ 41959239 h 61"/>
              <a:gd name="T18" fmla="*/ 20378654 w 25"/>
              <a:gd name="T19" fmla="*/ 47203714 h 61"/>
              <a:gd name="T20" fmla="*/ 17467417 w 25"/>
              <a:gd name="T21" fmla="*/ 52448189 h 61"/>
              <a:gd name="T22" fmla="*/ 17467417 w 25"/>
              <a:gd name="T23" fmla="*/ 57693810 h 61"/>
              <a:gd name="T24" fmla="*/ 17467417 w 25"/>
              <a:gd name="T25" fmla="*/ 62938285 h 61"/>
              <a:gd name="T26" fmla="*/ 14556181 w 25"/>
              <a:gd name="T27" fmla="*/ 68182761 h 61"/>
              <a:gd name="T28" fmla="*/ 8733709 w 25"/>
              <a:gd name="T29" fmla="*/ 70804998 h 61"/>
              <a:gd name="T30" fmla="*/ 8733709 w 25"/>
              <a:gd name="T31" fmla="*/ 76050619 h 61"/>
              <a:gd name="T32" fmla="*/ 2911236 w 25"/>
              <a:gd name="T33" fmla="*/ 78672857 h 61"/>
              <a:gd name="T34" fmla="*/ 0 w 25"/>
              <a:gd name="T35" fmla="*/ 73428381 h 61"/>
              <a:gd name="T36" fmla="*/ 2911236 w 25"/>
              <a:gd name="T37" fmla="*/ 68182761 h 61"/>
              <a:gd name="T38" fmla="*/ 5822472 w 25"/>
              <a:gd name="T39" fmla="*/ 62938285 h 61"/>
              <a:gd name="T40" fmla="*/ 8733709 w 25"/>
              <a:gd name="T41" fmla="*/ 57693810 h 61"/>
              <a:gd name="T42" fmla="*/ 8733709 w 25"/>
              <a:gd name="T43" fmla="*/ 52448189 h 61"/>
              <a:gd name="T44" fmla="*/ 11644945 w 25"/>
              <a:gd name="T45" fmla="*/ 47203714 h 61"/>
              <a:gd name="T46" fmla="*/ 14556181 w 25"/>
              <a:gd name="T47" fmla="*/ 41959239 h 61"/>
              <a:gd name="T48" fmla="*/ 14556181 w 25"/>
              <a:gd name="T49" fmla="*/ 36713618 h 61"/>
              <a:gd name="T50" fmla="*/ 20378654 w 25"/>
              <a:gd name="T51" fmla="*/ 31469143 h 61"/>
              <a:gd name="T52" fmla="*/ 20378654 w 25"/>
              <a:gd name="T53" fmla="*/ 26224667 h 61"/>
              <a:gd name="T54" fmla="*/ 23289890 w 25"/>
              <a:gd name="T55" fmla="*/ 20979047 h 61"/>
              <a:gd name="T56" fmla="*/ 26201126 w 25"/>
              <a:gd name="T57" fmla="*/ 15734571 h 61"/>
              <a:gd name="T58" fmla="*/ 26201126 w 25"/>
              <a:gd name="T59" fmla="*/ 10490096 h 61"/>
              <a:gd name="T60" fmla="*/ 29112362 w 25"/>
              <a:gd name="T61" fmla="*/ 5244475 h 61"/>
              <a:gd name="T62" fmla="*/ 32023599 w 25"/>
              <a:gd name="T63" fmla="*/ 0 h 61"/>
              <a:gd name="T64" fmla="*/ 34934835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10" name="Freeform 110"/>
          <p:cNvSpPr>
            <a:spLocks/>
          </p:cNvSpPr>
          <p:nvPr/>
        </p:nvSpPr>
        <p:spPr bwMode="auto">
          <a:xfrm>
            <a:off x="1122795" y="4821215"/>
            <a:ext cx="411308" cy="316901"/>
          </a:xfrm>
          <a:custGeom>
            <a:avLst/>
            <a:gdLst>
              <a:gd name="T0" fmla="*/ 308972700 w 373"/>
              <a:gd name="T1" fmla="*/ 12984146 h 287"/>
              <a:gd name="T2" fmla="*/ 335455485 w 373"/>
              <a:gd name="T3" fmla="*/ 18176665 h 287"/>
              <a:gd name="T4" fmla="*/ 373708936 w 373"/>
              <a:gd name="T5" fmla="*/ 28563982 h 287"/>
              <a:gd name="T6" fmla="*/ 400192934 w 373"/>
              <a:gd name="T7" fmla="*/ 41548127 h 287"/>
              <a:gd name="T8" fmla="*/ 417848933 w 373"/>
              <a:gd name="T9" fmla="*/ 62321621 h 287"/>
              <a:gd name="T10" fmla="*/ 432561052 w 373"/>
              <a:gd name="T11" fmla="*/ 80499426 h 287"/>
              <a:gd name="T12" fmla="*/ 441389052 w 373"/>
              <a:gd name="T13" fmla="*/ 103869749 h 287"/>
              <a:gd name="T14" fmla="*/ 459045050 w 373"/>
              <a:gd name="T15" fmla="*/ 122046414 h 287"/>
              <a:gd name="T16" fmla="*/ 482585169 w 373"/>
              <a:gd name="T17" fmla="*/ 137627389 h 287"/>
              <a:gd name="T18" fmla="*/ 506126501 w 373"/>
              <a:gd name="T19" fmla="*/ 155804054 h 287"/>
              <a:gd name="T20" fmla="*/ 520839833 w 373"/>
              <a:gd name="T21" fmla="*/ 176578687 h 287"/>
              <a:gd name="T22" fmla="*/ 541437285 w 373"/>
              <a:gd name="T23" fmla="*/ 192158523 h 287"/>
              <a:gd name="T24" fmla="*/ 547322618 w 373"/>
              <a:gd name="T25" fmla="*/ 210335187 h 287"/>
              <a:gd name="T26" fmla="*/ 544379952 w 373"/>
              <a:gd name="T27" fmla="*/ 231109821 h 287"/>
              <a:gd name="T28" fmla="*/ 538494619 w 373"/>
              <a:gd name="T29" fmla="*/ 251883315 h 287"/>
              <a:gd name="T30" fmla="*/ 532609286 w 373"/>
              <a:gd name="T31" fmla="*/ 272657948 h 287"/>
              <a:gd name="T32" fmla="*/ 526723953 w 373"/>
              <a:gd name="T33" fmla="*/ 293431442 h 287"/>
              <a:gd name="T34" fmla="*/ 523782499 w 373"/>
              <a:gd name="T35" fmla="*/ 314204936 h 287"/>
              <a:gd name="T36" fmla="*/ 517897167 w 373"/>
              <a:gd name="T37" fmla="*/ 334979570 h 287"/>
              <a:gd name="T38" fmla="*/ 509069167 w 373"/>
              <a:gd name="T39" fmla="*/ 355753064 h 287"/>
              <a:gd name="T40" fmla="*/ 491413168 w 373"/>
              <a:gd name="T41" fmla="*/ 371334039 h 287"/>
              <a:gd name="T42" fmla="*/ 467873050 w 373"/>
              <a:gd name="T43" fmla="*/ 366140380 h 287"/>
              <a:gd name="T44" fmla="*/ 441389052 w 373"/>
              <a:gd name="T45" fmla="*/ 360946722 h 287"/>
              <a:gd name="T46" fmla="*/ 411963600 w 373"/>
              <a:gd name="T47" fmla="*/ 347962576 h 287"/>
              <a:gd name="T48" fmla="*/ 379594269 w 373"/>
              <a:gd name="T49" fmla="*/ 319398595 h 287"/>
              <a:gd name="T50" fmla="*/ 347226151 w 373"/>
              <a:gd name="T51" fmla="*/ 298625101 h 287"/>
              <a:gd name="T52" fmla="*/ 300144701 w 373"/>
              <a:gd name="T53" fmla="*/ 280447296 h 287"/>
              <a:gd name="T54" fmla="*/ 247177917 w 373"/>
              <a:gd name="T55" fmla="*/ 267464290 h 287"/>
              <a:gd name="T56" fmla="*/ 220695132 w 373"/>
              <a:gd name="T57" fmla="*/ 262270632 h 287"/>
              <a:gd name="T58" fmla="*/ 144187017 w 373"/>
              <a:gd name="T59" fmla="*/ 246689657 h 287"/>
              <a:gd name="T60" fmla="*/ 108876233 w 373"/>
              <a:gd name="T61" fmla="*/ 238900308 h 287"/>
              <a:gd name="T62" fmla="*/ 73565448 w 373"/>
              <a:gd name="T63" fmla="*/ 218125675 h 287"/>
              <a:gd name="T64" fmla="*/ 32368118 w 373"/>
              <a:gd name="T65" fmla="*/ 192158523 h 287"/>
              <a:gd name="T66" fmla="*/ 14713332 w 373"/>
              <a:gd name="T67" fmla="*/ 166191370 h 287"/>
              <a:gd name="T68" fmla="*/ 2942666 w 373"/>
              <a:gd name="T69" fmla="*/ 129836901 h 287"/>
              <a:gd name="T70" fmla="*/ 0 w 373"/>
              <a:gd name="T71" fmla="*/ 103869749 h 287"/>
              <a:gd name="T72" fmla="*/ 2942666 w 373"/>
              <a:gd name="T73" fmla="*/ 72708938 h 287"/>
              <a:gd name="T74" fmla="*/ 14713332 w 373"/>
              <a:gd name="T75" fmla="*/ 49337476 h 287"/>
              <a:gd name="T76" fmla="*/ 41196117 w 373"/>
              <a:gd name="T77" fmla="*/ 38951298 h 287"/>
              <a:gd name="T78" fmla="*/ 70622782 w 373"/>
              <a:gd name="T79" fmla="*/ 38951298 h 287"/>
              <a:gd name="T80" fmla="*/ 105933566 w 373"/>
              <a:gd name="T81" fmla="*/ 41548127 h 287"/>
              <a:gd name="T82" fmla="*/ 135359018 w 373"/>
              <a:gd name="T83" fmla="*/ 41548127 h 287"/>
              <a:gd name="T84" fmla="*/ 158900350 w 373"/>
              <a:gd name="T85" fmla="*/ 36354469 h 287"/>
              <a:gd name="T86" fmla="*/ 176555135 w 373"/>
              <a:gd name="T87" fmla="*/ 20773494 h 287"/>
              <a:gd name="T88" fmla="*/ 200096467 w 373"/>
              <a:gd name="T89" fmla="*/ 5193658 h 287"/>
              <a:gd name="T90" fmla="*/ 226579252 w 373"/>
              <a:gd name="T91" fmla="*/ 2596829 h 287"/>
              <a:gd name="T92" fmla="*/ 253063250 w 373"/>
              <a:gd name="T93" fmla="*/ 2596829 h 287"/>
              <a:gd name="T94" fmla="*/ 279546035 w 373"/>
              <a:gd name="T95" fmla="*/ 5193658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11" name="Freeform 111"/>
          <p:cNvSpPr>
            <a:spLocks/>
          </p:cNvSpPr>
          <p:nvPr/>
        </p:nvSpPr>
        <p:spPr bwMode="auto">
          <a:xfrm>
            <a:off x="1594718" y="5019663"/>
            <a:ext cx="101023" cy="147683"/>
          </a:xfrm>
          <a:custGeom>
            <a:avLst/>
            <a:gdLst>
              <a:gd name="T0" fmla="*/ 128244356 w 91"/>
              <a:gd name="T1" fmla="*/ 168065116 h 133"/>
              <a:gd name="T2" fmla="*/ 116314904 w 91"/>
              <a:gd name="T3" fmla="*/ 170690292 h 133"/>
              <a:gd name="T4" fmla="*/ 104385452 w 91"/>
              <a:gd name="T5" fmla="*/ 173316614 h 133"/>
              <a:gd name="T6" fmla="*/ 92456000 w 91"/>
              <a:gd name="T7" fmla="*/ 173316614 h 133"/>
              <a:gd name="T8" fmla="*/ 80525327 w 91"/>
              <a:gd name="T9" fmla="*/ 173316614 h 133"/>
              <a:gd name="T10" fmla="*/ 68595875 w 91"/>
              <a:gd name="T11" fmla="*/ 170690292 h 133"/>
              <a:gd name="T12" fmla="*/ 56666423 w 91"/>
              <a:gd name="T13" fmla="*/ 170690292 h 133"/>
              <a:gd name="T14" fmla="*/ 44736971 w 91"/>
              <a:gd name="T15" fmla="*/ 170690292 h 133"/>
              <a:gd name="T16" fmla="*/ 32806298 w 91"/>
              <a:gd name="T17" fmla="*/ 170690292 h 133"/>
              <a:gd name="T18" fmla="*/ 20876846 w 91"/>
              <a:gd name="T19" fmla="*/ 168065116 h 133"/>
              <a:gd name="T20" fmla="*/ 8947394 w 91"/>
              <a:gd name="T21" fmla="*/ 168065116 h 133"/>
              <a:gd name="T22" fmla="*/ 0 w 91"/>
              <a:gd name="T23" fmla="*/ 162812472 h 133"/>
              <a:gd name="T24" fmla="*/ 0 w 91"/>
              <a:gd name="T25" fmla="*/ 152308331 h 133"/>
              <a:gd name="T26" fmla="*/ 0 w 91"/>
              <a:gd name="T27" fmla="*/ 141804189 h 133"/>
              <a:gd name="T28" fmla="*/ 2982058 w 91"/>
              <a:gd name="T29" fmla="*/ 131300048 h 133"/>
              <a:gd name="T30" fmla="*/ 5965337 w 91"/>
              <a:gd name="T31" fmla="*/ 120797053 h 133"/>
              <a:gd name="T32" fmla="*/ 8947394 w 91"/>
              <a:gd name="T33" fmla="*/ 110292911 h 133"/>
              <a:gd name="T34" fmla="*/ 8947394 w 91"/>
              <a:gd name="T35" fmla="*/ 99788770 h 133"/>
              <a:gd name="T36" fmla="*/ 11929452 w 91"/>
              <a:gd name="T37" fmla="*/ 89284629 h 133"/>
              <a:gd name="T38" fmla="*/ 11929452 w 91"/>
              <a:gd name="T39" fmla="*/ 78780487 h 133"/>
              <a:gd name="T40" fmla="*/ 11929452 w 91"/>
              <a:gd name="T41" fmla="*/ 68276346 h 133"/>
              <a:gd name="T42" fmla="*/ 14912731 w 91"/>
              <a:gd name="T43" fmla="*/ 57772205 h 133"/>
              <a:gd name="T44" fmla="*/ 14912731 w 91"/>
              <a:gd name="T45" fmla="*/ 47268063 h 133"/>
              <a:gd name="T46" fmla="*/ 17894788 w 91"/>
              <a:gd name="T47" fmla="*/ 36763922 h 133"/>
              <a:gd name="T48" fmla="*/ 17894788 w 91"/>
              <a:gd name="T49" fmla="*/ 26259780 h 133"/>
              <a:gd name="T50" fmla="*/ 20876846 w 91"/>
              <a:gd name="T51" fmla="*/ 15755639 h 133"/>
              <a:gd name="T52" fmla="*/ 23858904 w 91"/>
              <a:gd name="T53" fmla="*/ 5251498 h 133"/>
              <a:gd name="T54" fmla="*/ 29824240 w 91"/>
              <a:gd name="T55" fmla="*/ 0 h 133"/>
              <a:gd name="T56" fmla="*/ 41753692 w 91"/>
              <a:gd name="T57" fmla="*/ 2626322 h 133"/>
              <a:gd name="T58" fmla="*/ 53684365 w 91"/>
              <a:gd name="T59" fmla="*/ 7877820 h 133"/>
              <a:gd name="T60" fmla="*/ 59648481 w 91"/>
              <a:gd name="T61" fmla="*/ 18381961 h 133"/>
              <a:gd name="T62" fmla="*/ 62630538 w 91"/>
              <a:gd name="T63" fmla="*/ 28886102 h 133"/>
              <a:gd name="T64" fmla="*/ 65613817 w 91"/>
              <a:gd name="T65" fmla="*/ 39390244 h 133"/>
              <a:gd name="T66" fmla="*/ 68595875 w 91"/>
              <a:gd name="T67" fmla="*/ 49894385 h 133"/>
              <a:gd name="T68" fmla="*/ 74561212 w 91"/>
              <a:gd name="T69" fmla="*/ 60398526 h 133"/>
              <a:gd name="T70" fmla="*/ 77543269 w 91"/>
              <a:gd name="T71" fmla="*/ 70902668 h 133"/>
              <a:gd name="T72" fmla="*/ 83508606 w 91"/>
              <a:gd name="T73" fmla="*/ 81406809 h 133"/>
              <a:gd name="T74" fmla="*/ 86490663 w 91"/>
              <a:gd name="T75" fmla="*/ 91910950 h 133"/>
              <a:gd name="T76" fmla="*/ 92456000 w 91"/>
              <a:gd name="T77" fmla="*/ 102413946 h 133"/>
              <a:gd name="T78" fmla="*/ 98420115 w 91"/>
              <a:gd name="T79" fmla="*/ 112918087 h 133"/>
              <a:gd name="T80" fmla="*/ 107367510 w 91"/>
              <a:gd name="T81" fmla="*/ 123422229 h 133"/>
              <a:gd name="T82" fmla="*/ 113332846 w 91"/>
              <a:gd name="T83" fmla="*/ 133926370 h 133"/>
              <a:gd name="T84" fmla="*/ 119296962 w 91"/>
              <a:gd name="T85" fmla="*/ 144430511 h 133"/>
              <a:gd name="T86" fmla="*/ 122280240 w 91"/>
              <a:gd name="T87" fmla="*/ 154934653 h 133"/>
              <a:gd name="T88" fmla="*/ 122280240 w 91"/>
              <a:gd name="T89" fmla="*/ 165438794 h 133"/>
              <a:gd name="T90" fmla="*/ 116314904 w 91"/>
              <a:gd name="T91" fmla="*/ 173316614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12" name="Freeform 112"/>
          <p:cNvSpPr>
            <a:spLocks/>
          </p:cNvSpPr>
          <p:nvPr/>
        </p:nvSpPr>
        <p:spPr bwMode="auto">
          <a:xfrm>
            <a:off x="1561523" y="5042739"/>
            <a:ext cx="37523" cy="124608"/>
          </a:xfrm>
          <a:custGeom>
            <a:avLst/>
            <a:gdLst>
              <a:gd name="T0" fmla="*/ 25030161 w 33"/>
              <a:gd name="T1" fmla="*/ 132082635 h 113"/>
              <a:gd name="T2" fmla="*/ 25030161 w 33"/>
              <a:gd name="T3" fmla="*/ 121722766 h 113"/>
              <a:gd name="T4" fmla="*/ 28159556 w 33"/>
              <a:gd name="T5" fmla="*/ 111362898 h 113"/>
              <a:gd name="T6" fmla="*/ 31287701 w 33"/>
              <a:gd name="T7" fmla="*/ 101004167 h 113"/>
              <a:gd name="T8" fmla="*/ 34417096 w 33"/>
              <a:gd name="T9" fmla="*/ 90644298 h 113"/>
              <a:gd name="T10" fmla="*/ 34417096 w 33"/>
              <a:gd name="T11" fmla="*/ 80285568 h 113"/>
              <a:gd name="T12" fmla="*/ 37545241 w 33"/>
              <a:gd name="T13" fmla="*/ 69925699 h 113"/>
              <a:gd name="T14" fmla="*/ 37545241 w 33"/>
              <a:gd name="T15" fmla="*/ 59566969 h 113"/>
              <a:gd name="T16" fmla="*/ 43802781 w 33"/>
              <a:gd name="T17" fmla="*/ 49207100 h 113"/>
              <a:gd name="T18" fmla="*/ 43802781 w 33"/>
              <a:gd name="T19" fmla="*/ 38847231 h 113"/>
              <a:gd name="T20" fmla="*/ 43802781 w 33"/>
              <a:gd name="T21" fmla="*/ 28488501 h 113"/>
              <a:gd name="T22" fmla="*/ 43802781 w 33"/>
              <a:gd name="T23" fmla="*/ 18128632 h 113"/>
              <a:gd name="T24" fmla="*/ 46932177 w 33"/>
              <a:gd name="T25" fmla="*/ 7769901 h 113"/>
              <a:gd name="T26" fmla="*/ 43802781 w 33"/>
              <a:gd name="T27" fmla="*/ 0 h 113"/>
              <a:gd name="T28" fmla="*/ 34417096 w 33"/>
              <a:gd name="T29" fmla="*/ 5179934 h 113"/>
              <a:gd name="T30" fmla="*/ 21902016 w 33"/>
              <a:gd name="T31" fmla="*/ 5179934 h 113"/>
              <a:gd name="T32" fmla="*/ 12515080 w 33"/>
              <a:gd name="T33" fmla="*/ 10359869 h 113"/>
              <a:gd name="T34" fmla="*/ 9386936 w 33"/>
              <a:gd name="T35" fmla="*/ 20718599 h 113"/>
              <a:gd name="T36" fmla="*/ 6257540 w 33"/>
              <a:gd name="T37" fmla="*/ 31078468 h 113"/>
              <a:gd name="T38" fmla="*/ 6257540 w 33"/>
              <a:gd name="T39" fmla="*/ 41437199 h 113"/>
              <a:gd name="T40" fmla="*/ 6257540 w 33"/>
              <a:gd name="T41" fmla="*/ 51797067 h 113"/>
              <a:gd name="T42" fmla="*/ 3129395 w 33"/>
              <a:gd name="T43" fmla="*/ 62155798 h 113"/>
              <a:gd name="T44" fmla="*/ 0 w 33"/>
              <a:gd name="T45" fmla="*/ 72515666 h 113"/>
              <a:gd name="T46" fmla="*/ 0 w 33"/>
              <a:gd name="T47" fmla="*/ 82875535 h 113"/>
              <a:gd name="T48" fmla="*/ 0 w 33"/>
              <a:gd name="T49" fmla="*/ 93234266 h 113"/>
              <a:gd name="T50" fmla="*/ 3129395 w 33"/>
              <a:gd name="T51" fmla="*/ 103594134 h 113"/>
              <a:gd name="T52" fmla="*/ 9386936 w 33"/>
              <a:gd name="T53" fmla="*/ 113952865 h 113"/>
              <a:gd name="T54" fmla="*/ 9386936 w 33"/>
              <a:gd name="T55" fmla="*/ 124312733 h 113"/>
              <a:gd name="T56" fmla="*/ 6257540 w 33"/>
              <a:gd name="T57" fmla="*/ 134671464 h 113"/>
              <a:gd name="T58" fmla="*/ 12515080 w 33"/>
              <a:gd name="T59" fmla="*/ 145031333 h 113"/>
              <a:gd name="T60" fmla="*/ 25030161 w 33"/>
              <a:gd name="T61" fmla="*/ 139851398 h 113"/>
              <a:gd name="T62" fmla="*/ 18772620 w 33"/>
              <a:gd name="T63" fmla="*/ 132082635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13" name="Freeform 113"/>
          <p:cNvSpPr>
            <a:spLocks/>
          </p:cNvSpPr>
          <p:nvPr/>
        </p:nvSpPr>
        <p:spPr bwMode="auto">
          <a:xfrm>
            <a:off x="676853" y="5934987"/>
            <a:ext cx="189056" cy="113839"/>
          </a:xfrm>
          <a:custGeom>
            <a:avLst/>
            <a:gdLst>
              <a:gd name="T0" fmla="*/ 17748523 w 171"/>
              <a:gd name="T1" fmla="*/ 23415163 h 103"/>
              <a:gd name="T2" fmla="*/ 29580466 w 171"/>
              <a:gd name="T3" fmla="*/ 18210906 h 103"/>
              <a:gd name="T4" fmla="*/ 44371307 w 171"/>
              <a:gd name="T5" fmla="*/ 15609348 h 103"/>
              <a:gd name="T6" fmla="*/ 62118614 w 171"/>
              <a:gd name="T7" fmla="*/ 7804674 h 103"/>
              <a:gd name="T8" fmla="*/ 88741399 w 171"/>
              <a:gd name="T9" fmla="*/ 5203116 h 103"/>
              <a:gd name="T10" fmla="*/ 124238445 w 171"/>
              <a:gd name="T11" fmla="*/ 0 h 103"/>
              <a:gd name="T12" fmla="*/ 153818911 w 171"/>
              <a:gd name="T13" fmla="*/ 0 h 103"/>
              <a:gd name="T14" fmla="*/ 177482797 w 171"/>
              <a:gd name="T15" fmla="*/ 0 h 103"/>
              <a:gd name="T16" fmla="*/ 195231320 w 171"/>
              <a:gd name="T17" fmla="*/ 5203116 h 103"/>
              <a:gd name="T18" fmla="*/ 210022162 w 171"/>
              <a:gd name="T19" fmla="*/ 13007790 h 103"/>
              <a:gd name="T20" fmla="*/ 227769468 w 171"/>
              <a:gd name="T21" fmla="*/ 23415163 h 103"/>
              <a:gd name="T22" fmla="*/ 242560310 w 171"/>
              <a:gd name="T23" fmla="*/ 33821395 h 103"/>
              <a:gd name="T24" fmla="*/ 251434571 w 171"/>
              <a:gd name="T25" fmla="*/ 44227627 h 103"/>
              <a:gd name="T26" fmla="*/ 251434571 w 171"/>
              <a:gd name="T27" fmla="*/ 54633859 h 103"/>
              <a:gd name="T28" fmla="*/ 251434571 w 171"/>
              <a:gd name="T29" fmla="*/ 75447463 h 103"/>
              <a:gd name="T30" fmla="*/ 248476889 w 171"/>
              <a:gd name="T31" fmla="*/ 93658369 h 103"/>
              <a:gd name="T32" fmla="*/ 242560310 w 171"/>
              <a:gd name="T33" fmla="*/ 106667300 h 103"/>
              <a:gd name="T34" fmla="*/ 239602628 w 171"/>
              <a:gd name="T35" fmla="*/ 117073532 h 103"/>
              <a:gd name="T36" fmla="*/ 227769468 w 171"/>
              <a:gd name="T37" fmla="*/ 127479764 h 103"/>
              <a:gd name="T38" fmla="*/ 210022162 w 171"/>
              <a:gd name="T39" fmla="*/ 132682880 h 103"/>
              <a:gd name="T40" fmla="*/ 192273639 w 171"/>
              <a:gd name="T41" fmla="*/ 132682880 h 103"/>
              <a:gd name="T42" fmla="*/ 177482797 w 171"/>
              <a:gd name="T43" fmla="*/ 132682880 h 103"/>
              <a:gd name="T44" fmla="*/ 153818911 w 171"/>
              <a:gd name="T45" fmla="*/ 130081322 h 103"/>
              <a:gd name="T46" fmla="*/ 139028070 w 171"/>
              <a:gd name="T47" fmla="*/ 124878206 h 103"/>
              <a:gd name="T48" fmla="*/ 118321865 w 171"/>
              <a:gd name="T49" fmla="*/ 117073532 h 103"/>
              <a:gd name="T50" fmla="*/ 106489922 w 171"/>
              <a:gd name="T51" fmla="*/ 109268858 h 103"/>
              <a:gd name="T52" fmla="*/ 91699080 w 171"/>
              <a:gd name="T53" fmla="*/ 101464184 h 103"/>
              <a:gd name="T54" fmla="*/ 73951774 w 171"/>
              <a:gd name="T55" fmla="*/ 93658369 h 103"/>
              <a:gd name="T56" fmla="*/ 56203251 w 171"/>
              <a:gd name="T57" fmla="*/ 85853695 h 103"/>
              <a:gd name="T58" fmla="*/ 44371307 w 171"/>
              <a:gd name="T59" fmla="*/ 78049021 h 103"/>
              <a:gd name="T60" fmla="*/ 32538148 w 171"/>
              <a:gd name="T61" fmla="*/ 67642789 h 103"/>
              <a:gd name="T62" fmla="*/ 14790841 w 171"/>
              <a:gd name="T63" fmla="*/ 59838115 h 103"/>
              <a:gd name="T64" fmla="*/ 2957682 w 171"/>
              <a:gd name="T65" fmla="*/ 57235417 h 103"/>
              <a:gd name="T66" fmla="*/ 0 w 171"/>
              <a:gd name="T67" fmla="*/ 46829185 h 103"/>
              <a:gd name="T68" fmla="*/ 8874261 w 171"/>
              <a:gd name="T69" fmla="*/ 39024511 h 103"/>
              <a:gd name="T70" fmla="*/ 20706205 w 171"/>
              <a:gd name="T71" fmla="*/ 31219837 h 103"/>
              <a:gd name="T72" fmla="*/ 32538148 w 171"/>
              <a:gd name="T73" fmla="*/ 23415163 h 103"/>
              <a:gd name="T74" fmla="*/ 41412409 w 171"/>
              <a:gd name="T75" fmla="*/ 15609348 h 103"/>
              <a:gd name="T76" fmla="*/ 41412409 w 171"/>
              <a:gd name="T77" fmla="*/ 5203116 h 103"/>
              <a:gd name="T78" fmla="*/ 53244353 w 171"/>
              <a:gd name="T79" fmla="*/ 18210906 h 103"/>
              <a:gd name="T80" fmla="*/ 38454728 w 171"/>
              <a:gd name="T81" fmla="*/ 2601558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14" name="Freeform 114"/>
          <p:cNvSpPr>
            <a:spLocks/>
          </p:cNvSpPr>
          <p:nvPr/>
        </p:nvSpPr>
        <p:spPr bwMode="auto">
          <a:xfrm>
            <a:off x="2261466" y="5291954"/>
            <a:ext cx="23091" cy="35383"/>
          </a:xfrm>
          <a:custGeom>
            <a:avLst/>
            <a:gdLst>
              <a:gd name="T0" fmla="*/ 26332543 w 21"/>
              <a:gd name="T1" fmla="*/ 5548798 h 31"/>
              <a:gd name="T2" fmla="*/ 23406705 w 21"/>
              <a:gd name="T3" fmla="*/ 11098774 h 31"/>
              <a:gd name="T4" fmla="*/ 23406705 w 21"/>
              <a:gd name="T5" fmla="*/ 16647572 h 31"/>
              <a:gd name="T6" fmla="*/ 17555029 w 21"/>
              <a:gd name="T7" fmla="*/ 22196370 h 31"/>
              <a:gd name="T8" fmla="*/ 17555029 w 21"/>
              <a:gd name="T9" fmla="*/ 27746346 h 31"/>
              <a:gd name="T10" fmla="*/ 20480867 w 21"/>
              <a:gd name="T11" fmla="*/ 22196370 h 31"/>
              <a:gd name="T12" fmla="*/ 23406705 w 21"/>
              <a:gd name="T13" fmla="*/ 16647572 h 31"/>
              <a:gd name="T14" fmla="*/ 23406705 w 21"/>
              <a:gd name="T15" fmla="*/ 22196370 h 31"/>
              <a:gd name="T16" fmla="*/ 20480867 w 21"/>
              <a:gd name="T17" fmla="*/ 27746346 h 31"/>
              <a:gd name="T18" fmla="*/ 23406705 w 21"/>
              <a:gd name="T19" fmla="*/ 22196370 h 31"/>
              <a:gd name="T20" fmla="*/ 23406705 w 21"/>
              <a:gd name="T21" fmla="*/ 27746346 h 31"/>
              <a:gd name="T22" fmla="*/ 26332543 w 21"/>
              <a:gd name="T23" fmla="*/ 22196370 h 31"/>
              <a:gd name="T24" fmla="*/ 20480867 w 21"/>
              <a:gd name="T25" fmla="*/ 24971358 h 31"/>
              <a:gd name="T26" fmla="*/ 17555029 w 21"/>
              <a:gd name="T27" fmla="*/ 19422560 h 31"/>
              <a:gd name="T28" fmla="*/ 11703352 w 21"/>
              <a:gd name="T29" fmla="*/ 27746346 h 31"/>
              <a:gd name="T30" fmla="*/ 8777514 w 21"/>
              <a:gd name="T31" fmla="*/ 33295145 h 31"/>
              <a:gd name="T32" fmla="*/ 2925838 w 21"/>
              <a:gd name="T33" fmla="*/ 41618931 h 31"/>
              <a:gd name="T34" fmla="*/ 2925838 w 21"/>
              <a:gd name="T35" fmla="*/ 33295145 h 31"/>
              <a:gd name="T36" fmla="*/ 5851676 w 21"/>
              <a:gd name="T37" fmla="*/ 27746346 h 31"/>
              <a:gd name="T38" fmla="*/ 8777514 w 21"/>
              <a:gd name="T39" fmla="*/ 22196370 h 31"/>
              <a:gd name="T40" fmla="*/ 5851676 w 21"/>
              <a:gd name="T41" fmla="*/ 27746346 h 31"/>
              <a:gd name="T42" fmla="*/ 5851676 w 21"/>
              <a:gd name="T43" fmla="*/ 33295145 h 31"/>
              <a:gd name="T44" fmla="*/ 8777514 w 21"/>
              <a:gd name="T45" fmla="*/ 27746346 h 31"/>
              <a:gd name="T46" fmla="*/ 11703352 w 21"/>
              <a:gd name="T47" fmla="*/ 22196370 h 31"/>
              <a:gd name="T48" fmla="*/ 17555029 w 21"/>
              <a:gd name="T49" fmla="*/ 16647572 h 31"/>
              <a:gd name="T50" fmla="*/ 20480867 w 21"/>
              <a:gd name="T51" fmla="*/ 11098774 h 31"/>
              <a:gd name="T52" fmla="*/ 17555029 w 21"/>
              <a:gd name="T53" fmla="*/ 19422560 h 31"/>
              <a:gd name="T54" fmla="*/ 14629190 w 21"/>
              <a:gd name="T55" fmla="*/ 24971358 h 31"/>
              <a:gd name="T56" fmla="*/ 14629190 w 21"/>
              <a:gd name="T57" fmla="*/ 16647572 h 31"/>
              <a:gd name="T58" fmla="*/ 17555029 w 21"/>
              <a:gd name="T59" fmla="*/ 11098774 h 31"/>
              <a:gd name="T60" fmla="*/ 14629190 w 21"/>
              <a:gd name="T61" fmla="*/ 16647572 h 31"/>
              <a:gd name="T62" fmla="*/ 11703352 w 21"/>
              <a:gd name="T63" fmla="*/ 22196370 h 31"/>
              <a:gd name="T64" fmla="*/ 8777514 w 21"/>
              <a:gd name="T65" fmla="*/ 27746346 h 31"/>
              <a:gd name="T66" fmla="*/ 8777514 w 21"/>
              <a:gd name="T67" fmla="*/ 22196370 h 31"/>
              <a:gd name="T68" fmla="*/ 8777514 w 21"/>
              <a:gd name="T69" fmla="*/ 16647572 h 31"/>
              <a:gd name="T70" fmla="*/ 14629190 w 21"/>
              <a:gd name="T71" fmla="*/ 11098774 h 31"/>
              <a:gd name="T72" fmla="*/ 14629190 w 21"/>
              <a:gd name="T73" fmla="*/ 5548798 h 31"/>
              <a:gd name="T74" fmla="*/ 14629190 w 21"/>
              <a:gd name="T75" fmla="*/ 11098774 h 31"/>
              <a:gd name="T76" fmla="*/ 11703352 w 21"/>
              <a:gd name="T77" fmla="*/ 16647572 h 31"/>
              <a:gd name="T78" fmla="*/ 8777514 w 21"/>
              <a:gd name="T79" fmla="*/ 22196370 h 31"/>
              <a:gd name="T80" fmla="*/ 8777514 w 21"/>
              <a:gd name="T81" fmla="*/ 27746346 h 31"/>
              <a:gd name="T82" fmla="*/ 14629190 w 21"/>
              <a:gd name="T83" fmla="*/ 19422560 h 31"/>
              <a:gd name="T84" fmla="*/ 17555029 w 21"/>
              <a:gd name="T85" fmla="*/ 11098774 h 31"/>
              <a:gd name="T86" fmla="*/ 23406705 w 21"/>
              <a:gd name="T87" fmla="*/ 8323786 h 31"/>
              <a:gd name="T88" fmla="*/ 23406705 w 21"/>
              <a:gd name="T89" fmla="*/ 2774988 h 31"/>
              <a:gd name="T90" fmla="*/ 29258381 w 21"/>
              <a:gd name="T91" fmla="*/ 0 h 31"/>
              <a:gd name="T92" fmla="*/ 29258381 w 21"/>
              <a:gd name="T93" fmla="*/ 5548798 h 31"/>
              <a:gd name="T94" fmla="*/ 29258381 w 21"/>
              <a:gd name="T95" fmla="*/ 11098774 h 31"/>
              <a:gd name="T96" fmla="*/ 26332543 w 21"/>
              <a:gd name="T97" fmla="*/ 16647572 h 31"/>
              <a:gd name="T98" fmla="*/ 23406705 w 21"/>
              <a:gd name="T99" fmla="*/ 22196370 h 31"/>
              <a:gd name="T100" fmla="*/ 20480867 w 21"/>
              <a:gd name="T101" fmla="*/ 27746346 h 31"/>
              <a:gd name="T102" fmla="*/ 17555029 w 21"/>
              <a:gd name="T103" fmla="*/ 33295145 h 31"/>
              <a:gd name="T104" fmla="*/ 14629190 w 21"/>
              <a:gd name="T105" fmla="*/ 27746346 h 31"/>
              <a:gd name="T106" fmla="*/ 14629190 w 21"/>
              <a:gd name="T107" fmla="*/ 22196370 h 31"/>
              <a:gd name="T108" fmla="*/ 17555029 w 21"/>
              <a:gd name="T109" fmla="*/ 16647572 h 31"/>
              <a:gd name="T110" fmla="*/ 17555029 w 21"/>
              <a:gd name="T111" fmla="*/ 11098774 h 31"/>
              <a:gd name="T112" fmla="*/ 11703352 w 21"/>
              <a:gd name="T113" fmla="*/ 13872584 h 31"/>
              <a:gd name="T114" fmla="*/ 8777514 w 21"/>
              <a:gd name="T115" fmla="*/ 19422560 h 31"/>
              <a:gd name="T116" fmla="*/ 5851676 w 21"/>
              <a:gd name="T117" fmla="*/ 24971358 h 31"/>
              <a:gd name="T118" fmla="*/ 2925838 w 21"/>
              <a:gd name="T119" fmla="*/ 30520157 h 31"/>
              <a:gd name="T120" fmla="*/ 0 w 21"/>
              <a:gd name="T121" fmla="*/ 36070133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15" name="Freeform 115"/>
          <p:cNvSpPr>
            <a:spLocks/>
          </p:cNvSpPr>
          <p:nvPr/>
        </p:nvSpPr>
        <p:spPr bwMode="auto">
          <a:xfrm>
            <a:off x="2232603" y="5265800"/>
            <a:ext cx="25977" cy="43075"/>
          </a:xfrm>
          <a:custGeom>
            <a:avLst/>
            <a:gdLst>
              <a:gd name="T0" fmla="*/ 30870939 w 23"/>
              <a:gd name="T1" fmla="*/ 0 h 39"/>
              <a:gd name="T2" fmla="*/ 30870939 w 23"/>
              <a:gd name="T3" fmla="*/ 5196091 h 39"/>
              <a:gd name="T4" fmla="*/ 30870939 w 23"/>
              <a:gd name="T5" fmla="*/ 10392182 h 39"/>
              <a:gd name="T6" fmla="*/ 27783597 w 23"/>
              <a:gd name="T7" fmla="*/ 15588273 h 39"/>
              <a:gd name="T8" fmla="*/ 24696254 w 23"/>
              <a:gd name="T9" fmla="*/ 20784364 h 39"/>
              <a:gd name="T10" fmla="*/ 21608912 w 23"/>
              <a:gd name="T11" fmla="*/ 25980455 h 39"/>
              <a:gd name="T12" fmla="*/ 18522812 w 23"/>
              <a:gd name="T13" fmla="*/ 31176546 h 39"/>
              <a:gd name="T14" fmla="*/ 15435470 w 23"/>
              <a:gd name="T15" fmla="*/ 36372637 h 39"/>
              <a:gd name="T16" fmla="*/ 15435470 w 23"/>
              <a:gd name="T17" fmla="*/ 41568728 h 39"/>
              <a:gd name="T18" fmla="*/ 12348127 w 23"/>
              <a:gd name="T19" fmla="*/ 46764819 h 39"/>
              <a:gd name="T20" fmla="*/ 6174685 w 23"/>
              <a:gd name="T21" fmla="*/ 49362295 h 39"/>
              <a:gd name="T22" fmla="*/ 3087342 w 23"/>
              <a:gd name="T23" fmla="*/ 44166204 h 39"/>
              <a:gd name="T24" fmla="*/ 0 w 23"/>
              <a:gd name="T25" fmla="*/ 38970113 h 39"/>
              <a:gd name="T26" fmla="*/ 0 w 23"/>
              <a:gd name="T27" fmla="*/ 33774022 h 39"/>
              <a:gd name="T28" fmla="*/ 6174685 w 23"/>
              <a:gd name="T29" fmla="*/ 31176546 h 39"/>
              <a:gd name="T30" fmla="*/ 12348127 w 23"/>
              <a:gd name="T31" fmla="*/ 25980455 h 39"/>
              <a:gd name="T32" fmla="*/ 18522812 w 23"/>
              <a:gd name="T33" fmla="*/ 23381840 h 39"/>
              <a:gd name="T34" fmla="*/ 18522812 w 23"/>
              <a:gd name="T35" fmla="*/ 18185749 h 39"/>
              <a:gd name="T36" fmla="*/ 18522812 w 23"/>
              <a:gd name="T37" fmla="*/ 12989658 h 39"/>
              <a:gd name="T38" fmla="*/ 18522812 w 23"/>
              <a:gd name="T39" fmla="*/ 7793567 h 39"/>
              <a:gd name="T40" fmla="*/ 18522812 w 23"/>
              <a:gd name="T41" fmla="*/ 12989658 h 39"/>
              <a:gd name="T42" fmla="*/ 18522812 w 23"/>
              <a:gd name="T43" fmla="*/ 18185749 h 39"/>
              <a:gd name="T44" fmla="*/ 15435470 w 23"/>
              <a:gd name="T45" fmla="*/ 23381840 h 39"/>
              <a:gd name="T46" fmla="*/ 12348127 w 23"/>
              <a:gd name="T47" fmla="*/ 28577931 h 39"/>
              <a:gd name="T48" fmla="*/ 12348127 w 23"/>
              <a:gd name="T49" fmla="*/ 33774022 h 39"/>
              <a:gd name="T50" fmla="*/ 12348127 w 23"/>
              <a:gd name="T51" fmla="*/ 38970113 h 39"/>
              <a:gd name="T52" fmla="*/ 12348127 w 23"/>
              <a:gd name="T53" fmla="*/ 44166204 h 39"/>
              <a:gd name="T54" fmla="*/ 6174685 w 23"/>
              <a:gd name="T55" fmla="*/ 41568728 h 39"/>
              <a:gd name="T56" fmla="*/ 9260785 w 23"/>
              <a:gd name="T57" fmla="*/ 36372637 h 39"/>
              <a:gd name="T58" fmla="*/ 15435470 w 23"/>
              <a:gd name="T59" fmla="*/ 31176546 h 39"/>
              <a:gd name="T60" fmla="*/ 21608912 w 23"/>
              <a:gd name="T61" fmla="*/ 28577931 h 39"/>
              <a:gd name="T62" fmla="*/ 24696254 w 23"/>
              <a:gd name="T63" fmla="*/ 23381840 h 39"/>
              <a:gd name="T64" fmla="*/ 30870939 w 23"/>
              <a:gd name="T65" fmla="*/ 18185749 h 39"/>
              <a:gd name="T66" fmla="*/ 33958282 w 23"/>
              <a:gd name="T67" fmla="*/ 12989658 h 39"/>
              <a:gd name="T68" fmla="*/ 27783597 w 23"/>
              <a:gd name="T69" fmla="*/ 10392182 h 39"/>
              <a:gd name="T70" fmla="*/ 27783597 w 23"/>
              <a:gd name="T71" fmla="*/ 15588273 h 39"/>
              <a:gd name="T72" fmla="*/ 24696254 w 23"/>
              <a:gd name="T73" fmla="*/ 20784364 h 39"/>
              <a:gd name="T74" fmla="*/ 21608912 w 23"/>
              <a:gd name="T75" fmla="*/ 25980455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56416" name="Group 116"/>
          <p:cNvGrpSpPr>
            <a:grpSpLocks/>
          </p:cNvGrpSpPr>
          <p:nvPr/>
        </p:nvGrpSpPr>
        <p:grpSpPr bwMode="auto">
          <a:xfrm>
            <a:off x="2840182" y="5448864"/>
            <a:ext cx="324716" cy="452277"/>
            <a:chOff x="2372" y="3451"/>
            <a:chExt cx="295" cy="409"/>
          </a:xfrm>
        </p:grpSpPr>
        <p:sp>
          <p:nvSpPr>
            <p:cNvPr id="56467" name="Rectangle 117"/>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68" name="Rectangle 118"/>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69" name="Rectangle 119"/>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70" name="Oval 120"/>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71" name="Rectangle 121"/>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72" name="Rectangle 122"/>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73" name="Rectangle 123"/>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56417" name="Rectangle 124"/>
          <p:cNvSpPr>
            <a:spLocks noChangeArrowheads="1"/>
          </p:cNvSpPr>
          <p:nvPr/>
        </p:nvSpPr>
        <p:spPr bwMode="auto">
          <a:xfrm>
            <a:off x="1518227" y="3664372"/>
            <a:ext cx="29815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sz="3200" b="1">
                <a:solidFill>
                  <a:srgbClr val="000000"/>
                </a:solidFill>
                <a:latin typeface="Times" charset="0"/>
                <a:ea typeface="ＭＳ Ｐゴシック" charset="0"/>
                <a:cs typeface="ＭＳ Ｐゴシック" charset="0"/>
              </a:rPr>
              <a:t>/</a:t>
            </a:r>
          </a:p>
        </p:txBody>
      </p:sp>
      <p:sp>
        <p:nvSpPr>
          <p:cNvPr id="56418" name="Line 125"/>
          <p:cNvSpPr>
            <a:spLocks noChangeShapeType="1"/>
          </p:cNvSpPr>
          <p:nvPr/>
        </p:nvSpPr>
        <p:spPr bwMode="auto">
          <a:xfrm>
            <a:off x="336264" y="6054977"/>
            <a:ext cx="110403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19" name="Line 126"/>
          <p:cNvSpPr>
            <a:spLocks noChangeShapeType="1"/>
          </p:cNvSpPr>
          <p:nvPr/>
        </p:nvSpPr>
        <p:spPr bwMode="auto">
          <a:xfrm>
            <a:off x="5228648" y="6036517"/>
            <a:ext cx="12627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20" name="Line 127"/>
          <p:cNvSpPr>
            <a:spLocks noChangeShapeType="1"/>
          </p:cNvSpPr>
          <p:nvPr/>
        </p:nvSpPr>
        <p:spPr bwMode="auto">
          <a:xfrm>
            <a:off x="3734956" y="5758075"/>
            <a:ext cx="11343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21" name="Rectangle 128"/>
          <p:cNvSpPr>
            <a:spLocks noChangeArrowheads="1"/>
          </p:cNvSpPr>
          <p:nvPr/>
        </p:nvSpPr>
        <p:spPr bwMode="auto">
          <a:xfrm>
            <a:off x="3486729" y="5495017"/>
            <a:ext cx="141864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0"/>
              </a:spcBef>
              <a:spcAft>
                <a:spcPct val="0"/>
              </a:spcAft>
            </a:pPr>
            <a:r>
              <a:rPr lang="en-US" sz="1600" b="1">
                <a:solidFill>
                  <a:srgbClr val="000000"/>
                </a:solidFill>
                <a:latin typeface="Capitals" charset="0"/>
                <a:ea typeface="ＭＳ Ｐゴシック" charset="0"/>
                <a:cs typeface="ＭＳ Ｐゴシック" charset="0"/>
              </a:rPr>
              <a:t>2 </a:t>
            </a:r>
            <a:endParaRPr lang="en-US" sz="1600" b="1" u="sng">
              <a:solidFill>
                <a:srgbClr val="000000"/>
              </a:solidFill>
              <a:latin typeface="Capitals" charset="0"/>
              <a:ea typeface="ＭＳ Ｐゴシック" charset="0"/>
              <a:cs typeface="ＭＳ Ｐゴシック" charset="0"/>
            </a:endParaRPr>
          </a:p>
          <a:p>
            <a:pPr defTabSz="914400" eaLnBrk="0" fontAlgn="base" hangingPunct="0">
              <a:spcBef>
                <a:spcPct val="0"/>
              </a:spcBef>
              <a:spcAft>
                <a:spcPct val="0"/>
              </a:spcAft>
            </a:pPr>
            <a:r>
              <a:rPr lang="en-US" sz="1600" b="1">
                <a:solidFill>
                  <a:srgbClr val="000000"/>
                </a:solidFill>
                <a:latin typeface="Capitals" charset="0"/>
                <a:ea typeface="ＭＳ Ｐゴシック" charset="0"/>
                <a:cs typeface="ＭＳ Ｐゴシック" charset="0"/>
              </a:rPr>
              <a:t>1</a:t>
            </a:r>
          </a:p>
        </p:txBody>
      </p:sp>
      <p:sp>
        <p:nvSpPr>
          <p:cNvPr id="56422" name="Rectangle 129"/>
          <p:cNvSpPr>
            <a:spLocks noChangeArrowheads="1"/>
          </p:cNvSpPr>
          <p:nvPr/>
        </p:nvSpPr>
        <p:spPr bwMode="auto">
          <a:xfrm>
            <a:off x="294409" y="5828839"/>
            <a:ext cx="38677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endParaRPr lang="en-US" sz="2400">
              <a:solidFill>
                <a:srgbClr val="000000"/>
              </a:solidFill>
              <a:latin typeface="Times" charset="0"/>
              <a:ea typeface="ＭＳ Ｐゴシック" charset="0"/>
              <a:cs typeface="ＭＳ Ｐゴシック" charset="0"/>
            </a:endParaRPr>
          </a:p>
        </p:txBody>
      </p:sp>
      <p:sp>
        <p:nvSpPr>
          <p:cNvPr id="56423" name="Line 130"/>
          <p:cNvSpPr>
            <a:spLocks noChangeShapeType="1"/>
          </p:cNvSpPr>
          <p:nvPr/>
        </p:nvSpPr>
        <p:spPr bwMode="auto">
          <a:xfrm>
            <a:off x="2664115" y="1958331"/>
            <a:ext cx="126278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24" name="Text Box 131"/>
          <p:cNvSpPr txBox="1">
            <a:spLocks noChangeArrowheads="1"/>
          </p:cNvSpPr>
          <p:nvPr/>
        </p:nvSpPr>
        <p:spPr bwMode="auto">
          <a:xfrm>
            <a:off x="5853547" y="5825763"/>
            <a:ext cx="6624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endParaRPr lang="en-US" sz="2000" baseline="0">
              <a:solidFill>
                <a:srgbClr val="5B5B5B"/>
              </a:solidFill>
              <a:latin typeface="Comic Sans MS" charset="0"/>
            </a:endParaRPr>
          </a:p>
        </p:txBody>
      </p:sp>
      <p:sp>
        <p:nvSpPr>
          <p:cNvPr id="56425" name="Line 132"/>
          <p:cNvSpPr>
            <a:spLocks noChangeShapeType="1"/>
          </p:cNvSpPr>
          <p:nvPr/>
        </p:nvSpPr>
        <p:spPr bwMode="auto">
          <a:xfrm>
            <a:off x="307398" y="4396627"/>
            <a:ext cx="12627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26" name="Line 133"/>
          <p:cNvSpPr>
            <a:spLocks noChangeShapeType="1"/>
          </p:cNvSpPr>
          <p:nvPr/>
        </p:nvSpPr>
        <p:spPr bwMode="auto">
          <a:xfrm>
            <a:off x="5146388" y="4370476"/>
            <a:ext cx="126278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27" name="Line 134"/>
          <p:cNvSpPr>
            <a:spLocks noChangeShapeType="1"/>
          </p:cNvSpPr>
          <p:nvPr/>
        </p:nvSpPr>
        <p:spPr bwMode="auto">
          <a:xfrm>
            <a:off x="3746502" y="5979599"/>
            <a:ext cx="11343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28" name="Text Box 135"/>
          <p:cNvSpPr txBox="1">
            <a:spLocks noChangeArrowheads="1"/>
          </p:cNvSpPr>
          <p:nvPr/>
        </p:nvSpPr>
        <p:spPr bwMode="auto">
          <a:xfrm>
            <a:off x="2472172" y="5078122"/>
            <a:ext cx="1339273"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2000">
                <a:solidFill>
                  <a:srgbClr val="000000"/>
                </a:solidFill>
                <a:latin typeface="Capitals" charset="0"/>
              </a:rPr>
              <a:t>HISTORIES</a:t>
            </a:r>
          </a:p>
        </p:txBody>
      </p:sp>
      <p:grpSp>
        <p:nvGrpSpPr>
          <p:cNvPr id="56429" name="Group 136"/>
          <p:cNvGrpSpPr>
            <a:grpSpLocks/>
          </p:cNvGrpSpPr>
          <p:nvPr/>
        </p:nvGrpSpPr>
        <p:grpSpPr bwMode="auto">
          <a:xfrm>
            <a:off x="1614922" y="3336702"/>
            <a:ext cx="3877829" cy="1915255"/>
            <a:chOff x="1119" y="2169"/>
            <a:chExt cx="2687" cy="1245"/>
          </a:xfrm>
        </p:grpSpPr>
        <p:sp>
          <p:nvSpPr>
            <p:cNvPr id="56459" name="Rectangle 137"/>
            <p:cNvSpPr>
              <a:spLocks noChangeArrowheads="1"/>
            </p:cNvSpPr>
            <p:nvPr/>
          </p:nvSpPr>
          <p:spPr bwMode="auto">
            <a:xfrm>
              <a:off x="1119" y="3083"/>
              <a:ext cx="393"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b="1">
                  <a:solidFill>
                    <a:srgbClr val="000000"/>
                  </a:solidFill>
                  <a:latin typeface="Times" charset="0"/>
                  <a:ea typeface="ＭＳ Ｐゴシック" charset="0"/>
                  <a:cs typeface="ＭＳ Ｐゴシック" charset="0"/>
                </a:rPr>
                <a:t>1</a:t>
              </a:r>
            </a:p>
          </p:txBody>
        </p:sp>
        <p:sp>
          <p:nvSpPr>
            <p:cNvPr id="56460" name="Rectangle 138"/>
            <p:cNvSpPr>
              <a:spLocks noChangeArrowheads="1"/>
            </p:cNvSpPr>
            <p:nvPr/>
          </p:nvSpPr>
          <p:spPr bwMode="auto">
            <a:xfrm>
              <a:off x="1250" y="2697"/>
              <a:ext cx="395"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2000" b="1">
                  <a:solidFill>
                    <a:srgbClr val="000000"/>
                  </a:solidFill>
                  <a:latin typeface="Times" charset="0"/>
                  <a:ea typeface="ＭＳ Ｐゴシック" charset="0"/>
                  <a:cs typeface="ＭＳ Ｐゴシック" charset="0"/>
                </a:rPr>
                <a:t>2</a:t>
              </a:r>
            </a:p>
          </p:txBody>
        </p:sp>
        <p:sp>
          <p:nvSpPr>
            <p:cNvPr id="56461" name="Rectangle 139"/>
            <p:cNvSpPr>
              <a:spLocks noChangeArrowheads="1"/>
            </p:cNvSpPr>
            <p:nvPr/>
          </p:nvSpPr>
          <p:spPr bwMode="auto">
            <a:xfrm>
              <a:off x="1604" y="2369"/>
              <a:ext cx="393"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2000" b="1">
                  <a:solidFill>
                    <a:srgbClr val="000000"/>
                  </a:solidFill>
                  <a:latin typeface="Times" charset="0"/>
                  <a:ea typeface="ＭＳ Ｐゴシック" charset="0"/>
                  <a:cs typeface="ＭＳ Ｐゴシック" charset="0"/>
                </a:rPr>
                <a:t>3</a:t>
              </a:r>
            </a:p>
          </p:txBody>
        </p:sp>
        <p:sp>
          <p:nvSpPr>
            <p:cNvPr id="56462" name="Rectangle 140"/>
            <p:cNvSpPr>
              <a:spLocks noChangeArrowheads="1"/>
            </p:cNvSpPr>
            <p:nvPr/>
          </p:nvSpPr>
          <p:spPr bwMode="auto">
            <a:xfrm>
              <a:off x="2213" y="2169"/>
              <a:ext cx="393"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2000" b="1">
                  <a:solidFill>
                    <a:srgbClr val="000000"/>
                  </a:solidFill>
                  <a:latin typeface="Times" charset="0"/>
                  <a:ea typeface="ＭＳ Ｐゴシック" charset="0"/>
                  <a:cs typeface="ＭＳ Ｐゴシック" charset="0"/>
                </a:rPr>
                <a:t>4</a:t>
              </a:r>
            </a:p>
          </p:txBody>
        </p:sp>
        <p:sp>
          <p:nvSpPr>
            <p:cNvPr id="56463" name="Rectangle 141"/>
            <p:cNvSpPr>
              <a:spLocks noChangeArrowheads="1"/>
            </p:cNvSpPr>
            <p:nvPr/>
          </p:nvSpPr>
          <p:spPr bwMode="auto">
            <a:xfrm>
              <a:off x="2796" y="2356"/>
              <a:ext cx="39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b="1">
                  <a:solidFill>
                    <a:srgbClr val="000000"/>
                  </a:solidFill>
                  <a:latin typeface="Times" charset="0"/>
                  <a:ea typeface="ＭＳ Ｐゴシック" charset="0"/>
                  <a:cs typeface="ＭＳ Ｐゴシック" charset="0"/>
                </a:rPr>
                <a:t>5</a:t>
              </a:r>
            </a:p>
          </p:txBody>
        </p:sp>
        <p:sp>
          <p:nvSpPr>
            <p:cNvPr id="56464" name="Rectangle 142"/>
            <p:cNvSpPr>
              <a:spLocks noChangeArrowheads="1"/>
            </p:cNvSpPr>
            <p:nvPr/>
          </p:nvSpPr>
          <p:spPr bwMode="auto">
            <a:xfrm>
              <a:off x="3070" y="2558"/>
              <a:ext cx="39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1600" b="1">
                  <a:solidFill>
                    <a:srgbClr val="000000"/>
                  </a:solidFill>
                  <a:latin typeface="Times" charset="0"/>
                  <a:ea typeface="ＭＳ Ｐゴシック" charset="0"/>
                  <a:cs typeface="ＭＳ Ｐゴシック" charset="0"/>
                </a:rPr>
                <a:t>6</a:t>
              </a:r>
            </a:p>
          </p:txBody>
        </p:sp>
        <p:sp>
          <p:nvSpPr>
            <p:cNvPr id="56465" name="Rectangle 143"/>
            <p:cNvSpPr>
              <a:spLocks noChangeArrowheads="1"/>
            </p:cNvSpPr>
            <p:nvPr/>
          </p:nvSpPr>
          <p:spPr bwMode="auto">
            <a:xfrm>
              <a:off x="3302" y="2868"/>
              <a:ext cx="39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1600" b="1">
                  <a:solidFill>
                    <a:srgbClr val="000000"/>
                  </a:solidFill>
                  <a:latin typeface="Times" charset="0"/>
                  <a:ea typeface="ＭＳ Ｐゴシック" charset="0"/>
                  <a:cs typeface="ＭＳ Ｐゴシック" charset="0"/>
                </a:rPr>
                <a:t>7</a:t>
              </a:r>
            </a:p>
          </p:txBody>
        </p:sp>
        <p:sp>
          <p:nvSpPr>
            <p:cNvPr id="56466" name="Rectangle 144"/>
            <p:cNvSpPr>
              <a:spLocks noChangeArrowheads="1"/>
            </p:cNvSpPr>
            <p:nvPr/>
          </p:nvSpPr>
          <p:spPr bwMode="auto">
            <a:xfrm>
              <a:off x="3411" y="3236"/>
              <a:ext cx="39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defTabSz="914400" eaLnBrk="0" fontAlgn="base" hangingPunct="0">
                <a:spcBef>
                  <a:spcPct val="50000"/>
                </a:spcBef>
                <a:spcAft>
                  <a:spcPct val="0"/>
                </a:spcAft>
              </a:pPr>
              <a:r>
                <a:rPr lang="en-US" sz="1200" b="1">
                  <a:solidFill>
                    <a:srgbClr val="000000"/>
                  </a:solidFill>
                  <a:latin typeface="Times" charset="0"/>
                  <a:ea typeface="ＭＳ Ｐゴシック" charset="0"/>
                  <a:cs typeface="ＭＳ Ｐゴシック" charset="0"/>
                </a:rPr>
                <a:t>8</a:t>
              </a:r>
            </a:p>
          </p:txBody>
        </p:sp>
      </p:grpSp>
      <p:sp>
        <p:nvSpPr>
          <p:cNvPr id="56430" name="Rectangle 145"/>
          <p:cNvSpPr>
            <a:spLocks noChangeArrowheads="1"/>
          </p:cNvSpPr>
          <p:nvPr/>
        </p:nvSpPr>
        <p:spPr bwMode="auto">
          <a:xfrm rot="-1421558">
            <a:off x="5127625" y="4695071"/>
            <a:ext cx="559955" cy="3430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6431" name="Text Box 146"/>
          <p:cNvSpPr txBox="1">
            <a:spLocks noChangeArrowheads="1"/>
          </p:cNvSpPr>
          <p:nvPr/>
        </p:nvSpPr>
        <p:spPr bwMode="auto">
          <a:xfrm>
            <a:off x="2628035" y="1667582"/>
            <a:ext cx="11184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400" baseline="0">
                <a:solidFill>
                  <a:srgbClr val="000000"/>
                </a:solidFill>
                <a:latin typeface="Arial" charset="0"/>
              </a:rPr>
              <a:t>1600 </a:t>
            </a:r>
            <a:r>
              <a:rPr lang="mn-MN" sz="1400" baseline="0">
                <a:solidFill>
                  <a:srgbClr val="000000"/>
                </a:solidFill>
                <a:latin typeface="Arial" charset="0"/>
              </a:rPr>
              <a:t>жил</a:t>
            </a:r>
            <a:endParaRPr lang="en-US" sz="1400" baseline="0">
              <a:solidFill>
                <a:srgbClr val="000000"/>
              </a:solidFill>
              <a:latin typeface="Arial" charset="0"/>
            </a:endParaRPr>
          </a:p>
        </p:txBody>
      </p:sp>
      <p:sp>
        <p:nvSpPr>
          <p:cNvPr id="56432" name="Text Box 147"/>
          <p:cNvSpPr txBox="1">
            <a:spLocks noChangeArrowheads="1"/>
          </p:cNvSpPr>
          <p:nvPr/>
        </p:nvSpPr>
        <p:spPr bwMode="auto">
          <a:xfrm>
            <a:off x="2573195" y="1972177"/>
            <a:ext cx="12492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baseline="0" dirty="0">
                <a:solidFill>
                  <a:srgbClr val="000000"/>
                </a:solidFill>
                <a:latin typeface="Arial" charset="0"/>
              </a:rPr>
              <a:t>40 зохиолч</a:t>
            </a:r>
            <a:endParaRPr lang="en-US" sz="1400" baseline="0" dirty="0">
              <a:solidFill>
                <a:srgbClr val="000000"/>
              </a:solidFill>
              <a:latin typeface="Arial" charset="0"/>
            </a:endParaRPr>
          </a:p>
        </p:txBody>
      </p:sp>
      <p:sp>
        <p:nvSpPr>
          <p:cNvPr id="56433" name="Text Box 148"/>
          <p:cNvSpPr txBox="1">
            <a:spLocks noChangeArrowheads="1"/>
          </p:cNvSpPr>
          <p:nvPr/>
        </p:nvSpPr>
        <p:spPr bwMode="auto">
          <a:xfrm>
            <a:off x="2477945" y="2544446"/>
            <a:ext cx="1645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baseline="0">
                <a:solidFill>
                  <a:srgbClr val="000000"/>
                </a:solidFill>
                <a:latin typeface="Arial" charset="0"/>
              </a:rPr>
              <a:t>Бурханы алдар</a:t>
            </a:r>
            <a:endParaRPr lang="en-US" sz="1400" baseline="0">
              <a:solidFill>
                <a:srgbClr val="000000"/>
              </a:solidFill>
              <a:latin typeface="Arial" charset="0"/>
            </a:endParaRPr>
          </a:p>
        </p:txBody>
      </p:sp>
      <p:sp>
        <p:nvSpPr>
          <p:cNvPr id="56434" name="Text Box 149"/>
          <p:cNvSpPr txBox="1">
            <a:spLocks noChangeArrowheads="1"/>
          </p:cNvSpPr>
          <p:nvPr/>
        </p:nvSpPr>
        <p:spPr bwMode="auto">
          <a:xfrm>
            <a:off x="870241" y="2184470"/>
            <a:ext cx="1473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baseline="0">
                <a:solidFill>
                  <a:srgbClr val="000000"/>
                </a:solidFill>
                <a:latin typeface="Arial" charset="0"/>
              </a:rPr>
              <a:t>Хуучин гэрээ</a:t>
            </a:r>
            <a:endParaRPr lang="en-US" sz="1400" baseline="0">
              <a:solidFill>
                <a:srgbClr val="000000"/>
              </a:solidFill>
              <a:latin typeface="Arial" charset="0"/>
            </a:endParaRPr>
          </a:p>
        </p:txBody>
      </p:sp>
      <p:sp>
        <p:nvSpPr>
          <p:cNvPr id="56435" name="Text Box 150"/>
          <p:cNvSpPr txBox="1">
            <a:spLocks noChangeArrowheads="1"/>
          </p:cNvSpPr>
          <p:nvPr/>
        </p:nvSpPr>
        <p:spPr bwMode="auto">
          <a:xfrm>
            <a:off x="774991" y="2830581"/>
            <a:ext cx="1473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baseline="0">
                <a:solidFill>
                  <a:srgbClr val="000000"/>
                </a:solidFill>
                <a:latin typeface="Arial" charset="0"/>
              </a:rPr>
              <a:t>39 ном</a:t>
            </a:r>
            <a:endParaRPr lang="en-US" sz="1400" baseline="0">
              <a:solidFill>
                <a:srgbClr val="000000"/>
              </a:solidFill>
              <a:latin typeface="Arial" charset="0"/>
            </a:endParaRPr>
          </a:p>
        </p:txBody>
      </p:sp>
      <p:sp>
        <p:nvSpPr>
          <p:cNvPr id="56436" name="Text Box 151"/>
          <p:cNvSpPr txBox="1">
            <a:spLocks noChangeArrowheads="1"/>
          </p:cNvSpPr>
          <p:nvPr/>
        </p:nvSpPr>
        <p:spPr bwMode="auto">
          <a:xfrm>
            <a:off x="783650" y="3236708"/>
            <a:ext cx="1473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baseline="0">
                <a:solidFill>
                  <a:srgbClr val="000000"/>
                </a:solidFill>
                <a:latin typeface="Arial" charset="0"/>
              </a:rPr>
              <a:t>Еврей</a:t>
            </a:r>
            <a:endParaRPr lang="en-US" sz="1400" baseline="0">
              <a:solidFill>
                <a:srgbClr val="000000"/>
              </a:solidFill>
              <a:latin typeface="Arial" charset="0"/>
            </a:endParaRPr>
          </a:p>
        </p:txBody>
      </p:sp>
      <p:sp>
        <p:nvSpPr>
          <p:cNvPr id="56437" name="Text Box 152"/>
          <p:cNvSpPr txBox="1">
            <a:spLocks noChangeArrowheads="1"/>
          </p:cNvSpPr>
          <p:nvPr/>
        </p:nvSpPr>
        <p:spPr bwMode="auto">
          <a:xfrm>
            <a:off x="904877" y="3781286"/>
            <a:ext cx="1473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baseline="0">
                <a:solidFill>
                  <a:srgbClr val="000000"/>
                </a:solidFill>
                <a:latin typeface="Arial" charset="0"/>
              </a:rPr>
              <a:t>Хууль</a:t>
            </a:r>
            <a:endParaRPr lang="en-US" sz="1400" baseline="0">
              <a:solidFill>
                <a:srgbClr val="000000"/>
              </a:solidFill>
              <a:latin typeface="Arial" charset="0"/>
            </a:endParaRPr>
          </a:p>
        </p:txBody>
      </p:sp>
      <p:sp>
        <p:nvSpPr>
          <p:cNvPr id="56438" name="Text Box 153"/>
          <p:cNvSpPr txBox="1">
            <a:spLocks noChangeArrowheads="1"/>
          </p:cNvSpPr>
          <p:nvPr/>
        </p:nvSpPr>
        <p:spPr bwMode="auto">
          <a:xfrm>
            <a:off x="636445" y="4104341"/>
            <a:ext cx="1473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baseline="0">
                <a:solidFill>
                  <a:srgbClr val="000000"/>
                </a:solidFill>
                <a:latin typeface="Arial" charset="0"/>
              </a:rPr>
              <a:t>Амлалт</a:t>
            </a:r>
            <a:endParaRPr lang="en-US" sz="1400" baseline="0">
              <a:solidFill>
                <a:srgbClr val="000000"/>
              </a:solidFill>
              <a:latin typeface="Arial" charset="0"/>
            </a:endParaRPr>
          </a:p>
        </p:txBody>
      </p:sp>
      <p:sp>
        <p:nvSpPr>
          <p:cNvPr id="56439" name="Text Box 154"/>
          <p:cNvSpPr txBox="1">
            <a:spLocks noChangeArrowheads="1"/>
          </p:cNvSpPr>
          <p:nvPr/>
        </p:nvSpPr>
        <p:spPr bwMode="auto">
          <a:xfrm>
            <a:off x="4991968" y="2202930"/>
            <a:ext cx="1473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baseline="0">
                <a:solidFill>
                  <a:srgbClr val="000000"/>
                </a:solidFill>
                <a:latin typeface="Arial" charset="0"/>
              </a:rPr>
              <a:t>Шинэ гэрээ</a:t>
            </a:r>
            <a:endParaRPr lang="en-US" sz="1400" baseline="0">
              <a:solidFill>
                <a:srgbClr val="000000"/>
              </a:solidFill>
              <a:latin typeface="Arial" charset="0"/>
            </a:endParaRPr>
          </a:p>
        </p:txBody>
      </p:sp>
      <p:sp>
        <p:nvSpPr>
          <p:cNvPr id="56440" name="Text Box 155"/>
          <p:cNvSpPr txBox="1">
            <a:spLocks noChangeArrowheads="1"/>
          </p:cNvSpPr>
          <p:nvPr/>
        </p:nvSpPr>
        <p:spPr bwMode="auto">
          <a:xfrm>
            <a:off x="5182468" y="2802890"/>
            <a:ext cx="1473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baseline="0">
                <a:solidFill>
                  <a:srgbClr val="000000"/>
                </a:solidFill>
                <a:latin typeface="Arial" charset="0"/>
              </a:rPr>
              <a:t>27 ном</a:t>
            </a:r>
            <a:endParaRPr lang="en-US" sz="1400" baseline="0">
              <a:solidFill>
                <a:srgbClr val="000000"/>
              </a:solidFill>
              <a:latin typeface="Arial" charset="0"/>
            </a:endParaRPr>
          </a:p>
        </p:txBody>
      </p:sp>
      <p:sp>
        <p:nvSpPr>
          <p:cNvPr id="56441" name="Text Box 156"/>
          <p:cNvSpPr txBox="1">
            <a:spLocks noChangeArrowheads="1"/>
          </p:cNvSpPr>
          <p:nvPr/>
        </p:nvSpPr>
        <p:spPr bwMode="auto">
          <a:xfrm>
            <a:off x="5321014" y="3190557"/>
            <a:ext cx="1473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baseline="0">
                <a:solidFill>
                  <a:srgbClr val="000000"/>
                </a:solidFill>
                <a:latin typeface="Arial" charset="0"/>
              </a:rPr>
              <a:t>Грек</a:t>
            </a:r>
            <a:endParaRPr lang="en-US" sz="1400" baseline="0">
              <a:solidFill>
                <a:srgbClr val="000000"/>
              </a:solidFill>
              <a:latin typeface="Arial" charset="0"/>
            </a:endParaRPr>
          </a:p>
        </p:txBody>
      </p:sp>
      <p:sp>
        <p:nvSpPr>
          <p:cNvPr id="56442" name="Text Box 157"/>
          <p:cNvSpPr txBox="1">
            <a:spLocks noChangeArrowheads="1"/>
          </p:cNvSpPr>
          <p:nvPr/>
        </p:nvSpPr>
        <p:spPr bwMode="auto">
          <a:xfrm>
            <a:off x="5450900" y="3725905"/>
            <a:ext cx="1473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baseline="0">
                <a:solidFill>
                  <a:srgbClr val="000000"/>
                </a:solidFill>
                <a:latin typeface="Arial" charset="0"/>
              </a:rPr>
              <a:t>Ерөөл</a:t>
            </a:r>
            <a:endParaRPr lang="en-US" sz="1400" baseline="0">
              <a:solidFill>
                <a:srgbClr val="000000"/>
              </a:solidFill>
              <a:latin typeface="Arial" charset="0"/>
            </a:endParaRPr>
          </a:p>
        </p:txBody>
      </p:sp>
      <p:sp>
        <p:nvSpPr>
          <p:cNvPr id="56443" name="Text Box 158"/>
          <p:cNvSpPr txBox="1">
            <a:spLocks noChangeArrowheads="1"/>
          </p:cNvSpPr>
          <p:nvPr/>
        </p:nvSpPr>
        <p:spPr bwMode="auto">
          <a:xfrm>
            <a:off x="5234423" y="4058190"/>
            <a:ext cx="1473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baseline="0">
                <a:solidFill>
                  <a:srgbClr val="000000"/>
                </a:solidFill>
                <a:latin typeface="Arial" charset="0"/>
              </a:rPr>
              <a:t>Биелэлт</a:t>
            </a:r>
            <a:endParaRPr lang="en-US" sz="1400" baseline="0">
              <a:solidFill>
                <a:srgbClr val="000000"/>
              </a:solidFill>
              <a:latin typeface="Arial" charset="0"/>
            </a:endParaRPr>
          </a:p>
        </p:txBody>
      </p:sp>
      <p:sp>
        <p:nvSpPr>
          <p:cNvPr id="56444" name="Text Box 159"/>
          <p:cNvSpPr txBox="1">
            <a:spLocks noChangeArrowheads="1"/>
          </p:cNvSpPr>
          <p:nvPr/>
        </p:nvSpPr>
        <p:spPr bwMode="auto">
          <a:xfrm>
            <a:off x="861582" y="5331950"/>
            <a:ext cx="1473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baseline="0">
                <a:solidFill>
                  <a:srgbClr val="000000"/>
                </a:solidFill>
                <a:latin typeface="Arial" charset="0"/>
              </a:rPr>
              <a:t>Дуран</a:t>
            </a:r>
            <a:endParaRPr lang="en-US" sz="1400" baseline="0">
              <a:solidFill>
                <a:srgbClr val="000000"/>
              </a:solidFill>
              <a:latin typeface="Arial" charset="0"/>
            </a:endParaRPr>
          </a:p>
        </p:txBody>
      </p:sp>
      <p:sp>
        <p:nvSpPr>
          <p:cNvPr id="56445" name="Text Box 160"/>
          <p:cNvSpPr txBox="1">
            <a:spLocks noChangeArrowheads="1"/>
          </p:cNvSpPr>
          <p:nvPr/>
        </p:nvSpPr>
        <p:spPr bwMode="auto">
          <a:xfrm>
            <a:off x="5676035" y="5396562"/>
            <a:ext cx="9106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baseline="0">
                <a:solidFill>
                  <a:srgbClr val="000000"/>
                </a:solidFill>
                <a:latin typeface="Arial" charset="0"/>
              </a:rPr>
              <a:t>Дуран</a:t>
            </a:r>
            <a:endParaRPr lang="en-US" sz="1400" baseline="0">
              <a:solidFill>
                <a:srgbClr val="000000"/>
              </a:solidFill>
              <a:latin typeface="Arial" charset="0"/>
            </a:endParaRPr>
          </a:p>
        </p:txBody>
      </p:sp>
      <p:sp>
        <p:nvSpPr>
          <p:cNvPr id="56446" name="Text Box 161"/>
          <p:cNvSpPr txBox="1">
            <a:spLocks noChangeArrowheads="1"/>
          </p:cNvSpPr>
          <p:nvPr/>
        </p:nvSpPr>
        <p:spPr bwMode="auto">
          <a:xfrm>
            <a:off x="179245" y="5821150"/>
            <a:ext cx="16250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000" baseline="0" dirty="0">
                <a:solidFill>
                  <a:srgbClr val="000000"/>
                </a:solidFill>
                <a:latin typeface="Arial" charset="0"/>
              </a:rPr>
              <a:t>Өнө мөнх өнгөрсөнд</a:t>
            </a:r>
            <a:endParaRPr lang="en-US" sz="1000" baseline="0" dirty="0">
              <a:solidFill>
                <a:srgbClr val="000000"/>
              </a:solidFill>
              <a:latin typeface="Arial" charset="0"/>
            </a:endParaRPr>
          </a:p>
        </p:txBody>
      </p:sp>
      <p:sp>
        <p:nvSpPr>
          <p:cNvPr id="56447" name="Text Box 162"/>
          <p:cNvSpPr txBox="1">
            <a:spLocks noChangeArrowheads="1"/>
          </p:cNvSpPr>
          <p:nvPr/>
        </p:nvSpPr>
        <p:spPr bwMode="auto">
          <a:xfrm>
            <a:off x="2039218" y="5830379"/>
            <a:ext cx="1473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Arial" charset="0"/>
              </a:rPr>
              <a:t>Бичил дуран</a:t>
            </a:r>
            <a:endParaRPr lang="en-US" sz="1200" baseline="0">
              <a:solidFill>
                <a:srgbClr val="000000"/>
              </a:solidFill>
              <a:latin typeface="Arial" charset="0"/>
            </a:endParaRPr>
          </a:p>
        </p:txBody>
      </p:sp>
      <p:sp>
        <p:nvSpPr>
          <p:cNvPr id="56448" name="Text Box 163"/>
          <p:cNvSpPr txBox="1">
            <a:spLocks noChangeArrowheads="1"/>
          </p:cNvSpPr>
          <p:nvPr/>
        </p:nvSpPr>
        <p:spPr bwMode="auto">
          <a:xfrm>
            <a:off x="3658468" y="5738078"/>
            <a:ext cx="1473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Arial" charset="0"/>
              </a:rPr>
              <a:t>Бичил дуран</a:t>
            </a:r>
            <a:endParaRPr lang="en-US" sz="1200" baseline="0">
              <a:solidFill>
                <a:srgbClr val="000000"/>
              </a:solidFill>
              <a:latin typeface="Arial" charset="0"/>
            </a:endParaRPr>
          </a:p>
        </p:txBody>
      </p:sp>
      <p:sp>
        <p:nvSpPr>
          <p:cNvPr id="56449" name="Text Box 164"/>
          <p:cNvSpPr txBox="1">
            <a:spLocks noChangeArrowheads="1"/>
          </p:cNvSpPr>
          <p:nvPr/>
        </p:nvSpPr>
        <p:spPr bwMode="auto">
          <a:xfrm>
            <a:off x="3649809" y="5498094"/>
            <a:ext cx="1473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Arial" charset="0"/>
              </a:rPr>
              <a:t>Дуран</a:t>
            </a:r>
            <a:endParaRPr lang="en-US" sz="1200" baseline="0">
              <a:solidFill>
                <a:srgbClr val="000000"/>
              </a:solidFill>
              <a:latin typeface="Arial" charset="0"/>
            </a:endParaRPr>
          </a:p>
        </p:txBody>
      </p:sp>
      <p:sp>
        <p:nvSpPr>
          <p:cNvPr id="56450" name="Text Box 165"/>
          <p:cNvSpPr txBox="1">
            <a:spLocks noChangeArrowheads="1"/>
          </p:cNvSpPr>
          <p:nvPr/>
        </p:nvSpPr>
        <p:spPr bwMode="auto">
          <a:xfrm>
            <a:off x="5165150" y="5793459"/>
            <a:ext cx="1473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000" baseline="0">
                <a:solidFill>
                  <a:srgbClr val="000000"/>
                </a:solidFill>
                <a:latin typeface="Arial" charset="0"/>
              </a:rPr>
              <a:t>Өнө мөнх ирээдүйд</a:t>
            </a:r>
            <a:endParaRPr lang="en-US" sz="1000" baseline="0">
              <a:solidFill>
                <a:srgbClr val="000000"/>
              </a:solidFill>
              <a:latin typeface="Arial" charset="0"/>
            </a:endParaRPr>
          </a:p>
        </p:txBody>
      </p:sp>
      <p:sp>
        <p:nvSpPr>
          <p:cNvPr id="56451" name="Text Box 166"/>
          <p:cNvSpPr txBox="1">
            <a:spLocks noChangeArrowheads="1"/>
          </p:cNvSpPr>
          <p:nvPr/>
        </p:nvSpPr>
        <p:spPr bwMode="auto">
          <a:xfrm rot="249236">
            <a:off x="1736150" y="4855006"/>
            <a:ext cx="1473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baseline="0">
                <a:solidFill>
                  <a:srgbClr val="000000"/>
                </a:solidFill>
                <a:latin typeface="Arial" charset="0"/>
              </a:rPr>
              <a:t>Хууль</a:t>
            </a:r>
            <a:endParaRPr lang="en-US" sz="1400" baseline="0">
              <a:solidFill>
                <a:srgbClr val="000000"/>
              </a:solidFill>
              <a:latin typeface="Arial" charset="0"/>
            </a:endParaRPr>
          </a:p>
        </p:txBody>
      </p:sp>
      <p:sp>
        <p:nvSpPr>
          <p:cNvPr id="56452" name="Text Box 167"/>
          <p:cNvSpPr txBox="1">
            <a:spLocks noChangeArrowheads="1"/>
          </p:cNvSpPr>
          <p:nvPr/>
        </p:nvSpPr>
        <p:spPr bwMode="auto">
          <a:xfrm rot="1526772">
            <a:off x="1892014" y="4568873"/>
            <a:ext cx="1473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baseline="0">
                <a:solidFill>
                  <a:srgbClr val="000000"/>
                </a:solidFill>
                <a:latin typeface="Arial" charset="0"/>
              </a:rPr>
              <a:t>Түүх</a:t>
            </a:r>
            <a:endParaRPr lang="en-US" sz="1400" baseline="0">
              <a:solidFill>
                <a:srgbClr val="000000"/>
              </a:solidFill>
              <a:latin typeface="Arial" charset="0"/>
            </a:endParaRPr>
          </a:p>
        </p:txBody>
      </p:sp>
      <p:sp>
        <p:nvSpPr>
          <p:cNvPr id="56453" name="Text Box 168"/>
          <p:cNvSpPr txBox="1">
            <a:spLocks noChangeArrowheads="1"/>
          </p:cNvSpPr>
          <p:nvPr/>
        </p:nvSpPr>
        <p:spPr bwMode="auto">
          <a:xfrm rot="2804308">
            <a:off x="2124124" y="4385050"/>
            <a:ext cx="15706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000" baseline="0">
                <a:solidFill>
                  <a:srgbClr val="000000"/>
                </a:solidFill>
                <a:latin typeface="Arial" charset="0"/>
              </a:rPr>
              <a:t>Яруу найраг</a:t>
            </a:r>
            <a:endParaRPr lang="en-US" sz="1000" baseline="0">
              <a:solidFill>
                <a:srgbClr val="000000"/>
              </a:solidFill>
              <a:latin typeface="Arial" charset="0"/>
            </a:endParaRPr>
          </a:p>
        </p:txBody>
      </p:sp>
      <p:sp>
        <p:nvSpPr>
          <p:cNvPr id="56454" name="Text Box 169"/>
          <p:cNvSpPr txBox="1">
            <a:spLocks noChangeArrowheads="1"/>
          </p:cNvSpPr>
          <p:nvPr/>
        </p:nvSpPr>
        <p:spPr bwMode="auto">
          <a:xfrm rot="4496488">
            <a:off x="2505846" y="4192750"/>
            <a:ext cx="15706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Arial" charset="0"/>
              </a:rPr>
              <a:t>Эш үзүүлэгчид</a:t>
            </a:r>
            <a:endParaRPr lang="en-US" sz="1200" baseline="0">
              <a:solidFill>
                <a:srgbClr val="000000"/>
              </a:solidFill>
              <a:latin typeface="Arial" charset="0"/>
            </a:endParaRPr>
          </a:p>
        </p:txBody>
      </p:sp>
      <p:sp>
        <p:nvSpPr>
          <p:cNvPr id="56455" name="Text Box 170"/>
          <p:cNvSpPr txBox="1">
            <a:spLocks noChangeArrowheads="1"/>
          </p:cNvSpPr>
          <p:nvPr/>
        </p:nvSpPr>
        <p:spPr bwMode="auto">
          <a:xfrm rot="-3066899">
            <a:off x="3380415" y="3971227"/>
            <a:ext cx="15706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Arial" charset="0"/>
              </a:rPr>
              <a:t>Сайн мэдээ</a:t>
            </a:r>
            <a:endParaRPr lang="en-US" sz="1200" baseline="0">
              <a:solidFill>
                <a:srgbClr val="000000"/>
              </a:solidFill>
              <a:latin typeface="Arial" charset="0"/>
            </a:endParaRPr>
          </a:p>
        </p:txBody>
      </p:sp>
      <p:sp>
        <p:nvSpPr>
          <p:cNvPr id="56456" name="Text Box 171"/>
          <p:cNvSpPr txBox="1">
            <a:spLocks noChangeArrowheads="1"/>
          </p:cNvSpPr>
          <p:nvPr/>
        </p:nvSpPr>
        <p:spPr bwMode="auto">
          <a:xfrm rot="-2111971">
            <a:off x="3784023" y="4238901"/>
            <a:ext cx="1473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Arial" charset="0"/>
              </a:rPr>
              <a:t>Үйлс</a:t>
            </a:r>
            <a:endParaRPr lang="en-US" sz="1200" baseline="0">
              <a:solidFill>
                <a:srgbClr val="000000"/>
              </a:solidFill>
              <a:latin typeface="Arial" charset="0"/>
            </a:endParaRPr>
          </a:p>
        </p:txBody>
      </p:sp>
      <p:sp>
        <p:nvSpPr>
          <p:cNvPr id="56457" name="Text Box 172"/>
          <p:cNvSpPr txBox="1">
            <a:spLocks noChangeArrowheads="1"/>
          </p:cNvSpPr>
          <p:nvPr/>
        </p:nvSpPr>
        <p:spPr bwMode="auto">
          <a:xfrm rot="-758324">
            <a:off x="4199660" y="4543496"/>
            <a:ext cx="1473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Arial" charset="0"/>
              </a:rPr>
              <a:t>Захидлууд</a:t>
            </a:r>
            <a:endParaRPr lang="en-US" sz="1200" baseline="0">
              <a:solidFill>
                <a:srgbClr val="000000"/>
              </a:solidFill>
              <a:latin typeface="Arial" charset="0"/>
            </a:endParaRPr>
          </a:p>
        </p:txBody>
      </p:sp>
      <p:sp>
        <p:nvSpPr>
          <p:cNvPr id="56458" name="Text Box 173"/>
          <p:cNvSpPr txBox="1">
            <a:spLocks noChangeArrowheads="1"/>
          </p:cNvSpPr>
          <p:nvPr/>
        </p:nvSpPr>
        <p:spPr bwMode="auto">
          <a:xfrm rot="-758324">
            <a:off x="4245841" y="4901158"/>
            <a:ext cx="14734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baseline="0">
                <a:solidFill>
                  <a:srgbClr val="FFFFFF"/>
                </a:solidFill>
                <a:latin typeface="Arial" charset="0"/>
              </a:rPr>
              <a:t>ИЛЧЛЭЛТ</a:t>
            </a:r>
            <a:endParaRPr lang="en-US" sz="1400" baseline="0">
              <a:solidFill>
                <a:srgbClr val="FFFFFF"/>
              </a:solidFill>
              <a:latin typeface="Arial" charset="0"/>
            </a:endParaRPr>
          </a:p>
        </p:txBody>
      </p:sp>
    </p:spTree>
    <p:extLst>
      <p:ext uri="{BB962C8B-B14F-4D97-AF65-F5344CB8AC3E}">
        <p14:creationId xmlns:p14="http://schemas.microsoft.com/office/powerpoint/2010/main" val="15103141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2236934" y="1456829"/>
            <a:ext cx="505114"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0600" b="0" baseline="0">
                <a:solidFill>
                  <a:srgbClr val="B3B3B3"/>
                </a:solidFill>
                <a:latin typeface="Capitals" charset="0"/>
              </a:rPr>
              <a:t>7</a:t>
            </a:r>
            <a:endParaRPr lang="en-US" sz="10600" b="0" baseline="0">
              <a:solidFill>
                <a:srgbClr val="F3F3F3"/>
              </a:solidFill>
              <a:latin typeface="Capitals" charset="0"/>
            </a:endParaRPr>
          </a:p>
        </p:txBody>
      </p:sp>
      <p:sp>
        <p:nvSpPr>
          <p:cNvPr id="17411" name="Text Box 4"/>
          <p:cNvSpPr txBox="1">
            <a:spLocks noChangeArrowheads="1"/>
          </p:cNvSpPr>
          <p:nvPr/>
        </p:nvSpPr>
        <p:spPr bwMode="auto">
          <a:xfrm>
            <a:off x="1157432" y="986090"/>
            <a:ext cx="42386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400" baseline="0">
                <a:solidFill>
                  <a:srgbClr val="000000"/>
                </a:solidFill>
                <a:latin typeface="Times New Roman" charset="0"/>
              </a:rPr>
              <a:t>Эндээс бүх зүйл эхэлж байна ...</a:t>
            </a:r>
            <a:endParaRPr lang="en-US" sz="2400" baseline="0">
              <a:solidFill>
                <a:srgbClr val="000000"/>
              </a:solidFill>
              <a:latin typeface="Times New Roman" charset="0"/>
            </a:endParaRPr>
          </a:p>
        </p:txBody>
      </p:sp>
      <p:grpSp>
        <p:nvGrpSpPr>
          <p:cNvPr id="17412" name="Group 5"/>
          <p:cNvGrpSpPr>
            <a:grpSpLocks/>
          </p:cNvGrpSpPr>
          <p:nvPr/>
        </p:nvGrpSpPr>
        <p:grpSpPr bwMode="auto">
          <a:xfrm>
            <a:off x="861581" y="1519901"/>
            <a:ext cx="5029488" cy="1524513"/>
            <a:chOff x="576" y="1296"/>
            <a:chExt cx="3168" cy="960"/>
          </a:xfrm>
        </p:grpSpPr>
        <p:sp>
          <p:nvSpPr>
            <p:cNvPr id="17489" name="Rectangle 6"/>
            <p:cNvSpPr>
              <a:spLocks noChangeArrowheads="1"/>
            </p:cNvSpPr>
            <p:nvPr/>
          </p:nvSpPr>
          <p:spPr bwMode="auto">
            <a:xfrm>
              <a:off x="576" y="1296"/>
              <a:ext cx="720" cy="96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90" name="Rectangle 7"/>
            <p:cNvSpPr>
              <a:spLocks noChangeArrowheads="1"/>
            </p:cNvSpPr>
            <p:nvPr/>
          </p:nvSpPr>
          <p:spPr bwMode="auto">
            <a:xfrm>
              <a:off x="1392" y="1296"/>
              <a:ext cx="720" cy="96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eaLnBrk="0" fontAlgn="base" hangingPunct="0">
                <a:spcBef>
                  <a:spcPct val="0"/>
                </a:spcBef>
                <a:spcAft>
                  <a:spcPct val="0"/>
                </a:spcAft>
              </a:pPr>
              <a:endParaRPr lang="en-US" sz="2400" b="1">
                <a:solidFill>
                  <a:srgbClr val="000000"/>
                </a:solidFill>
                <a:latin typeface="Times" charset="0"/>
                <a:ea typeface="ＭＳ Ｐゴシック" charset="0"/>
                <a:cs typeface="ＭＳ Ｐゴシック" charset="0"/>
              </a:endParaRPr>
            </a:p>
          </p:txBody>
        </p:sp>
        <p:sp>
          <p:nvSpPr>
            <p:cNvPr id="17491" name="Rectangle 8"/>
            <p:cNvSpPr>
              <a:spLocks noChangeArrowheads="1"/>
            </p:cNvSpPr>
            <p:nvPr/>
          </p:nvSpPr>
          <p:spPr bwMode="auto">
            <a:xfrm>
              <a:off x="2208" y="1296"/>
              <a:ext cx="720" cy="96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92" name="Rectangle 9"/>
            <p:cNvSpPr>
              <a:spLocks noChangeArrowheads="1"/>
            </p:cNvSpPr>
            <p:nvPr/>
          </p:nvSpPr>
          <p:spPr bwMode="auto">
            <a:xfrm>
              <a:off x="3024" y="1296"/>
              <a:ext cx="720" cy="96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93" name="Line 10"/>
            <p:cNvSpPr>
              <a:spLocks noChangeShapeType="1"/>
            </p:cNvSpPr>
            <p:nvPr/>
          </p:nvSpPr>
          <p:spPr bwMode="auto">
            <a:xfrm>
              <a:off x="1584" y="1776"/>
              <a:ext cx="3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17413" name="Rectangle 11"/>
          <p:cNvSpPr>
            <a:spLocks noChangeArrowheads="1"/>
          </p:cNvSpPr>
          <p:nvPr/>
        </p:nvSpPr>
        <p:spPr bwMode="auto">
          <a:xfrm>
            <a:off x="431512" y="7841012"/>
            <a:ext cx="6032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eaLnBrk="0" fontAlgn="base" hangingPunct="0">
              <a:spcBef>
                <a:spcPct val="0"/>
              </a:spcBef>
              <a:spcAft>
                <a:spcPct val="0"/>
              </a:spcAft>
            </a:pPr>
            <a:r>
              <a:rPr lang="mn-MN" sz="2400" b="1">
                <a:solidFill>
                  <a:srgbClr val="000000"/>
                </a:solidFill>
                <a:latin typeface="Times New Roman" charset="0"/>
                <a:ea typeface="ＭＳ Ｐゴシック" charset="0"/>
                <a:cs typeface="ＭＳ Ｐゴシック" charset="0"/>
              </a:rPr>
              <a:t>ОЮУНД ТАНЬ БАЙХ БИБЛИЙН ФАЙЛ</a:t>
            </a:r>
            <a:endParaRPr lang="en-US" sz="2400">
              <a:solidFill>
                <a:srgbClr val="000000"/>
              </a:solidFill>
              <a:latin typeface="Times New Roman" charset="0"/>
              <a:ea typeface="ＭＳ Ｐゴシック" charset="0"/>
              <a:cs typeface="ＭＳ Ｐゴシック" charset="0"/>
            </a:endParaRPr>
          </a:p>
        </p:txBody>
      </p:sp>
      <p:sp>
        <p:nvSpPr>
          <p:cNvPr id="17414" name="Rectangle 12"/>
          <p:cNvSpPr>
            <a:spLocks noChangeArrowheads="1"/>
          </p:cNvSpPr>
          <p:nvPr/>
        </p:nvSpPr>
        <p:spPr bwMode="auto">
          <a:xfrm>
            <a:off x="5512955" y="6144203"/>
            <a:ext cx="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000">
                <a:solidFill>
                  <a:srgbClr val="000000"/>
                </a:solidFill>
                <a:latin typeface="Helvetica" charset="0"/>
                <a:ea typeface="ＭＳ Ｐゴシック" charset="0"/>
                <a:cs typeface="ＭＳ Ｐゴシック" charset="0"/>
              </a:rPr>
              <a:t> </a:t>
            </a:r>
            <a:endParaRPr lang="en-US" sz="2400">
              <a:solidFill>
                <a:srgbClr val="000000"/>
              </a:solidFill>
              <a:latin typeface="Times" charset="0"/>
              <a:ea typeface="ＭＳ Ｐゴシック" charset="0"/>
              <a:cs typeface="ＭＳ Ｐゴシック" charset="0"/>
            </a:endParaRPr>
          </a:p>
        </p:txBody>
      </p:sp>
      <p:sp>
        <p:nvSpPr>
          <p:cNvPr id="17415" name="Freeform 20"/>
          <p:cNvSpPr>
            <a:spLocks/>
          </p:cNvSpPr>
          <p:nvPr/>
        </p:nvSpPr>
        <p:spPr bwMode="auto">
          <a:xfrm>
            <a:off x="555626" y="3041337"/>
            <a:ext cx="977034" cy="563039"/>
          </a:xfrm>
          <a:custGeom>
            <a:avLst/>
            <a:gdLst>
              <a:gd name="T0" fmla="*/ 173481354 w 503"/>
              <a:gd name="T1" fmla="*/ 0 h 355"/>
              <a:gd name="T2" fmla="*/ 136959526 w 503"/>
              <a:gd name="T3" fmla="*/ 2679262 h 355"/>
              <a:gd name="T4" fmla="*/ 105001591 w 503"/>
              <a:gd name="T5" fmla="*/ 8036149 h 355"/>
              <a:gd name="T6" fmla="*/ 77609686 w 503"/>
              <a:gd name="T7" fmla="*/ 18751559 h 355"/>
              <a:gd name="T8" fmla="*/ 50217781 w 503"/>
              <a:gd name="T9" fmla="*/ 29466969 h 355"/>
              <a:gd name="T10" fmla="*/ 31957935 w 503"/>
              <a:gd name="T11" fmla="*/ 45539266 h 355"/>
              <a:gd name="T12" fmla="*/ 13695953 w 503"/>
              <a:gd name="T13" fmla="*/ 61611564 h 355"/>
              <a:gd name="T14" fmla="*/ 4566030 w 503"/>
              <a:gd name="T15" fmla="*/ 80363123 h 355"/>
              <a:gd name="T16" fmla="*/ 0 w 503"/>
              <a:gd name="T17" fmla="*/ 101792307 h 355"/>
              <a:gd name="T18" fmla="*/ 0 w 503"/>
              <a:gd name="T19" fmla="*/ 849165582 h 355"/>
              <a:gd name="T20" fmla="*/ 4566030 w 503"/>
              <a:gd name="T21" fmla="*/ 870594766 h 355"/>
              <a:gd name="T22" fmla="*/ 13695953 w 503"/>
              <a:gd name="T23" fmla="*/ 889346325 h 355"/>
              <a:gd name="T24" fmla="*/ 31957935 w 503"/>
              <a:gd name="T25" fmla="*/ 905418623 h 355"/>
              <a:gd name="T26" fmla="*/ 50217781 w 503"/>
              <a:gd name="T27" fmla="*/ 921490920 h 355"/>
              <a:gd name="T28" fmla="*/ 77609686 w 503"/>
              <a:gd name="T29" fmla="*/ 934885592 h 355"/>
              <a:gd name="T30" fmla="*/ 105001591 w 503"/>
              <a:gd name="T31" fmla="*/ 942921740 h 355"/>
              <a:gd name="T32" fmla="*/ 136959526 w 503"/>
              <a:gd name="T33" fmla="*/ 948278627 h 355"/>
              <a:gd name="T34" fmla="*/ 173481354 w 503"/>
              <a:gd name="T35" fmla="*/ 950957889 h 355"/>
              <a:gd name="T36" fmla="*/ 2122859837 w 503"/>
              <a:gd name="T37" fmla="*/ 950957889 h 355"/>
              <a:gd name="T38" fmla="*/ 2147483647 w 503"/>
              <a:gd name="T39" fmla="*/ 948278627 h 355"/>
              <a:gd name="T40" fmla="*/ 2147483647 w 503"/>
              <a:gd name="T41" fmla="*/ 942921740 h 355"/>
              <a:gd name="T42" fmla="*/ 2147483647 w 503"/>
              <a:gd name="T43" fmla="*/ 934885592 h 355"/>
              <a:gd name="T44" fmla="*/ 2147483647 w 503"/>
              <a:gd name="T45" fmla="*/ 921490920 h 355"/>
              <a:gd name="T46" fmla="*/ 2147483647 w 503"/>
              <a:gd name="T47" fmla="*/ 905418623 h 355"/>
              <a:gd name="T48" fmla="*/ 2147483647 w 503"/>
              <a:gd name="T49" fmla="*/ 889346325 h 355"/>
              <a:gd name="T50" fmla="*/ 2147483647 w 503"/>
              <a:gd name="T51" fmla="*/ 870594766 h 355"/>
              <a:gd name="T52" fmla="*/ 2147483647 w 503"/>
              <a:gd name="T53" fmla="*/ 849165582 h 355"/>
              <a:gd name="T54" fmla="*/ 2147483647 w 503"/>
              <a:gd name="T55" fmla="*/ 101792307 h 355"/>
              <a:gd name="T56" fmla="*/ 2147483647 w 503"/>
              <a:gd name="T57" fmla="*/ 80363123 h 355"/>
              <a:gd name="T58" fmla="*/ 2147483647 w 503"/>
              <a:gd name="T59" fmla="*/ 61611564 h 355"/>
              <a:gd name="T60" fmla="*/ 2147483647 w 503"/>
              <a:gd name="T61" fmla="*/ 45539266 h 355"/>
              <a:gd name="T62" fmla="*/ 2147483647 w 503"/>
              <a:gd name="T63" fmla="*/ 29466969 h 355"/>
              <a:gd name="T64" fmla="*/ 2147483647 w 503"/>
              <a:gd name="T65" fmla="*/ 18751559 h 355"/>
              <a:gd name="T66" fmla="*/ 2147483647 w 503"/>
              <a:gd name="T67" fmla="*/ 8036149 h 355"/>
              <a:gd name="T68" fmla="*/ 2147483647 w 503"/>
              <a:gd name="T69" fmla="*/ 2679262 h 355"/>
              <a:gd name="T70" fmla="*/ 2122859837 w 503"/>
              <a:gd name="T71" fmla="*/ 0 h 355"/>
              <a:gd name="T72" fmla="*/ 173481354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16" name="Rectangle 21"/>
          <p:cNvSpPr>
            <a:spLocks noChangeArrowheads="1"/>
          </p:cNvSpPr>
          <p:nvPr/>
        </p:nvSpPr>
        <p:spPr bwMode="auto">
          <a:xfrm>
            <a:off x="552741" y="3289011"/>
            <a:ext cx="1376795" cy="466123"/>
          </a:xfrm>
          <a:prstGeom prst="rect">
            <a:avLst/>
          </a:prstGeom>
          <a:solidFill>
            <a:schemeClr val="bg1"/>
          </a:solidFill>
          <a:ln w="28575">
            <a:solidFill>
              <a:schemeClr val="tx1"/>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17417" name="Group 25" descr="Large confetti"/>
          <p:cNvGrpSpPr>
            <a:grpSpLocks/>
          </p:cNvGrpSpPr>
          <p:nvPr/>
        </p:nvGrpSpPr>
        <p:grpSpPr bwMode="auto">
          <a:xfrm>
            <a:off x="2828638" y="6141127"/>
            <a:ext cx="1378239" cy="713799"/>
            <a:chOff x="375" y="3720"/>
            <a:chExt cx="868" cy="450"/>
          </a:xfrm>
        </p:grpSpPr>
        <p:sp>
          <p:nvSpPr>
            <p:cNvPr id="17484" name="Freeform 26"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85" name="Rectangle 27"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86" name="Rectangle 28"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87" name="Rectangle 29"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88" name="Line 30"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17418" name="Group 31" descr="Large confetti"/>
          <p:cNvGrpSpPr>
            <a:grpSpLocks/>
          </p:cNvGrpSpPr>
          <p:nvPr/>
        </p:nvGrpSpPr>
        <p:grpSpPr bwMode="auto">
          <a:xfrm>
            <a:off x="3921126" y="6450338"/>
            <a:ext cx="1378238" cy="713799"/>
            <a:chOff x="375" y="3720"/>
            <a:chExt cx="868" cy="450"/>
          </a:xfrm>
        </p:grpSpPr>
        <p:sp>
          <p:nvSpPr>
            <p:cNvPr id="17479" name="Freeform 32"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80" name="Rectangle 33"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81" name="Rectangle 34"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82" name="Rectangle 35"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83" name="Line 36"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17419" name="Group 37" descr="Large confetti"/>
          <p:cNvGrpSpPr>
            <a:grpSpLocks/>
          </p:cNvGrpSpPr>
          <p:nvPr/>
        </p:nvGrpSpPr>
        <p:grpSpPr bwMode="auto">
          <a:xfrm>
            <a:off x="5032377" y="6761086"/>
            <a:ext cx="1378238" cy="713799"/>
            <a:chOff x="375" y="3720"/>
            <a:chExt cx="868" cy="450"/>
          </a:xfrm>
        </p:grpSpPr>
        <p:sp>
          <p:nvSpPr>
            <p:cNvPr id="17474" name="Freeform 38"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75" name="Rectangle 39"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76" name="Rectangle 40"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77" name="Rectangle 41"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78" name="Line 42"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17420" name="Freeform 44"/>
          <p:cNvSpPr>
            <a:spLocks/>
          </p:cNvSpPr>
          <p:nvPr/>
        </p:nvSpPr>
        <p:spPr bwMode="auto">
          <a:xfrm>
            <a:off x="3509819" y="3045951"/>
            <a:ext cx="978477" cy="563039"/>
          </a:xfrm>
          <a:custGeom>
            <a:avLst/>
            <a:gdLst>
              <a:gd name="T0" fmla="*/ 173994463 w 503"/>
              <a:gd name="T1" fmla="*/ 0 h 355"/>
              <a:gd name="T2" fmla="*/ 137363036 w 503"/>
              <a:gd name="T3" fmla="*/ 2679262 h 355"/>
              <a:gd name="T4" fmla="*/ 105312945 w 503"/>
              <a:gd name="T5" fmla="*/ 8036149 h 355"/>
              <a:gd name="T6" fmla="*/ 77839910 w 503"/>
              <a:gd name="T7" fmla="*/ 18751559 h 355"/>
              <a:gd name="T8" fmla="*/ 50366874 w 503"/>
              <a:gd name="T9" fmla="*/ 29466969 h 355"/>
              <a:gd name="T10" fmla="*/ 32052231 w 503"/>
              <a:gd name="T11" fmla="*/ 45539266 h 355"/>
              <a:gd name="T12" fmla="*/ 13735448 w 503"/>
              <a:gd name="T13" fmla="*/ 61611564 h 355"/>
              <a:gd name="T14" fmla="*/ 4579196 w 503"/>
              <a:gd name="T15" fmla="*/ 80363123 h 355"/>
              <a:gd name="T16" fmla="*/ 0 w 503"/>
              <a:gd name="T17" fmla="*/ 101792307 h 355"/>
              <a:gd name="T18" fmla="*/ 0 w 503"/>
              <a:gd name="T19" fmla="*/ 849165582 h 355"/>
              <a:gd name="T20" fmla="*/ 4579196 w 503"/>
              <a:gd name="T21" fmla="*/ 870594766 h 355"/>
              <a:gd name="T22" fmla="*/ 13735448 w 503"/>
              <a:gd name="T23" fmla="*/ 889346325 h 355"/>
              <a:gd name="T24" fmla="*/ 32052231 w 503"/>
              <a:gd name="T25" fmla="*/ 905418623 h 355"/>
              <a:gd name="T26" fmla="*/ 50366874 w 503"/>
              <a:gd name="T27" fmla="*/ 921490920 h 355"/>
              <a:gd name="T28" fmla="*/ 77839910 w 503"/>
              <a:gd name="T29" fmla="*/ 934885592 h 355"/>
              <a:gd name="T30" fmla="*/ 105312945 w 503"/>
              <a:gd name="T31" fmla="*/ 942921740 h 355"/>
              <a:gd name="T32" fmla="*/ 137363036 w 503"/>
              <a:gd name="T33" fmla="*/ 948278627 h 355"/>
              <a:gd name="T34" fmla="*/ 173994463 w 503"/>
              <a:gd name="T35" fmla="*/ 950957889 h 355"/>
              <a:gd name="T36" fmla="*/ 2129137755 w 503"/>
              <a:gd name="T37" fmla="*/ 950957889 h 355"/>
              <a:gd name="T38" fmla="*/ 2147483647 w 503"/>
              <a:gd name="T39" fmla="*/ 948278627 h 355"/>
              <a:gd name="T40" fmla="*/ 2147483647 w 503"/>
              <a:gd name="T41" fmla="*/ 942921740 h 355"/>
              <a:gd name="T42" fmla="*/ 2147483647 w 503"/>
              <a:gd name="T43" fmla="*/ 934885592 h 355"/>
              <a:gd name="T44" fmla="*/ 2147483647 w 503"/>
              <a:gd name="T45" fmla="*/ 921490920 h 355"/>
              <a:gd name="T46" fmla="*/ 2147483647 w 503"/>
              <a:gd name="T47" fmla="*/ 905418623 h 355"/>
              <a:gd name="T48" fmla="*/ 2147483647 w 503"/>
              <a:gd name="T49" fmla="*/ 889346325 h 355"/>
              <a:gd name="T50" fmla="*/ 2147483647 w 503"/>
              <a:gd name="T51" fmla="*/ 870594766 h 355"/>
              <a:gd name="T52" fmla="*/ 2147483647 w 503"/>
              <a:gd name="T53" fmla="*/ 849165582 h 355"/>
              <a:gd name="T54" fmla="*/ 2147483647 w 503"/>
              <a:gd name="T55" fmla="*/ 101792307 h 355"/>
              <a:gd name="T56" fmla="*/ 2147483647 w 503"/>
              <a:gd name="T57" fmla="*/ 80363123 h 355"/>
              <a:gd name="T58" fmla="*/ 2147483647 w 503"/>
              <a:gd name="T59" fmla="*/ 61611564 h 355"/>
              <a:gd name="T60" fmla="*/ 2147483647 w 503"/>
              <a:gd name="T61" fmla="*/ 45539266 h 355"/>
              <a:gd name="T62" fmla="*/ 2147483647 w 503"/>
              <a:gd name="T63" fmla="*/ 29466969 h 355"/>
              <a:gd name="T64" fmla="*/ 2147483647 w 503"/>
              <a:gd name="T65" fmla="*/ 18751559 h 355"/>
              <a:gd name="T66" fmla="*/ 2147483647 w 503"/>
              <a:gd name="T67" fmla="*/ 8036149 h 355"/>
              <a:gd name="T68" fmla="*/ 2147483647 w 503"/>
              <a:gd name="T69" fmla="*/ 2679262 h 355"/>
              <a:gd name="T70" fmla="*/ 2129137755 w 503"/>
              <a:gd name="T71" fmla="*/ 0 h 355"/>
              <a:gd name="T72" fmla="*/ 173994463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21" name="Rectangle 45"/>
          <p:cNvSpPr>
            <a:spLocks noChangeArrowheads="1"/>
          </p:cNvSpPr>
          <p:nvPr/>
        </p:nvSpPr>
        <p:spPr bwMode="auto">
          <a:xfrm>
            <a:off x="3506933" y="3293628"/>
            <a:ext cx="1378239" cy="466121"/>
          </a:xfrm>
          <a:prstGeom prst="rect">
            <a:avLst/>
          </a:prstGeom>
          <a:solidFill>
            <a:schemeClr val="bg1"/>
          </a:solidFill>
          <a:ln w="28575">
            <a:solidFill>
              <a:schemeClr val="tx1"/>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22" name="Text Box 49"/>
          <p:cNvSpPr txBox="1">
            <a:spLocks noChangeArrowheads="1"/>
          </p:cNvSpPr>
          <p:nvPr/>
        </p:nvSpPr>
        <p:spPr bwMode="auto">
          <a:xfrm>
            <a:off x="886114" y="1441444"/>
            <a:ext cx="503671"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0600" b="0" baseline="0">
                <a:solidFill>
                  <a:srgbClr val="E8E8E8"/>
                </a:solidFill>
                <a:latin typeface="Capitals" charset="0"/>
              </a:rPr>
              <a:t>Б</a:t>
            </a:r>
            <a:endParaRPr lang="en-US" sz="10600" b="0" baseline="0">
              <a:solidFill>
                <a:srgbClr val="E8E8E8"/>
              </a:solidFill>
              <a:latin typeface="Capitals" charset="0"/>
            </a:endParaRPr>
          </a:p>
        </p:txBody>
      </p:sp>
      <p:sp>
        <p:nvSpPr>
          <p:cNvPr id="17423" name="Text Box 51"/>
          <p:cNvSpPr txBox="1">
            <a:spLocks noChangeArrowheads="1"/>
          </p:cNvSpPr>
          <p:nvPr/>
        </p:nvSpPr>
        <p:spPr bwMode="auto">
          <a:xfrm>
            <a:off x="4942900" y="1376832"/>
            <a:ext cx="505114"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0600" b="0" baseline="0">
                <a:solidFill>
                  <a:srgbClr val="E8E8E8"/>
                </a:solidFill>
                <a:latin typeface="Capitals" charset="0"/>
              </a:rPr>
              <a:t>Е</a:t>
            </a:r>
            <a:endParaRPr lang="en-US" sz="10600" b="0" baseline="0">
              <a:solidFill>
                <a:srgbClr val="E8E8E8"/>
              </a:solidFill>
              <a:latin typeface="Capitals" charset="0"/>
            </a:endParaRPr>
          </a:p>
        </p:txBody>
      </p:sp>
      <p:grpSp>
        <p:nvGrpSpPr>
          <p:cNvPr id="17424" name="Group 52"/>
          <p:cNvGrpSpPr>
            <a:grpSpLocks/>
          </p:cNvGrpSpPr>
          <p:nvPr/>
        </p:nvGrpSpPr>
        <p:grpSpPr bwMode="auto">
          <a:xfrm>
            <a:off x="456048" y="4008962"/>
            <a:ext cx="1734704" cy="1501437"/>
            <a:chOff x="812" y="2733"/>
            <a:chExt cx="1093" cy="946"/>
          </a:xfrm>
        </p:grpSpPr>
        <p:sp>
          <p:nvSpPr>
            <p:cNvPr id="17468" name="Rectangle 53"/>
            <p:cNvSpPr>
              <a:spLocks noChangeArrowheads="1"/>
            </p:cNvSpPr>
            <p:nvPr/>
          </p:nvSpPr>
          <p:spPr bwMode="auto">
            <a:xfrm>
              <a:off x="1004" y="2733"/>
              <a:ext cx="77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eaLnBrk="0" fontAlgn="base" hangingPunct="0">
                <a:lnSpc>
                  <a:spcPct val="50000"/>
                </a:lnSpc>
                <a:spcBef>
                  <a:spcPct val="0"/>
                </a:spcBef>
                <a:spcAft>
                  <a:spcPct val="0"/>
                </a:spcAft>
              </a:pPr>
              <a:r>
                <a:rPr lang="en-US" sz="2400" b="1">
                  <a:solidFill>
                    <a:srgbClr val="000000"/>
                  </a:solidFill>
                  <a:latin typeface="Times New Roman" charset="0"/>
                  <a:ea typeface="ＭＳ Ｐゴシック" charset="0"/>
                  <a:cs typeface="ＭＳ Ｐゴシック" charset="0"/>
                </a:rPr>
                <a:t>4</a:t>
              </a:r>
              <a:r>
                <a:rPr lang="mn-MN" sz="2400" b="1">
                  <a:solidFill>
                    <a:srgbClr val="000000"/>
                  </a:solidFill>
                  <a:latin typeface="Times New Roman" charset="0"/>
                  <a:ea typeface="ＭＳ Ｐゴシック" charset="0"/>
                  <a:cs typeface="ＭＳ Ｐゴシック" charset="0"/>
                </a:rPr>
                <a:t> ХҮН:</a:t>
              </a:r>
              <a:endParaRPr lang="en-US" sz="2400">
                <a:solidFill>
                  <a:srgbClr val="000000"/>
                </a:solidFill>
                <a:latin typeface="Times New Roman" charset="0"/>
                <a:ea typeface="ＭＳ Ｐゴシック" charset="0"/>
                <a:cs typeface="ＭＳ Ｐゴシック" charset="0"/>
              </a:endParaRPr>
            </a:p>
          </p:txBody>
        </p:sp>
        <p:grpSp>
          <p:nvGrpSpPr>
            <p:cNvPr id="17469" name="Group 54"/>
            <p:cNvGrpSpPr>
              <a:grpSpLocks/>
            </p:cNvGrpSpPr>
            <p:nvPr/>
          </p:nvGrpSpPr>
          <p:grpSpPr bwMode="auto">
            <a:xfrm>
              <a:off x="812" y="3149"/>
              <a:ext cx="1093" cy="530"/>
              <a:chOff x="1241" y="2249"/>
              <a:chExt cx="1093" cy="530"/>
            </a:xfrm>
          </p:grpSpPr>
          <p:sp>
            <p:nvSpPr>
              <p:cNvPr id="41015" name="Line 55"/>
              <p:cNvSpPr>
                <a:spLocks noChangeShapeType="1"/>
              </p:cNvSpPr>
              <p:nvPr/>
            </p:nvSpPr>
            <p:spPr bwMode="auto">
              <a:xfrm>
                <a:off x="1241" y="2249"/>
                <a:ext cx="1084" cy="0"/>
              </a:xfrm>
              <a:prstGeom prst="line">
                <a:avLst/>
              </a:prstGeom>
              <a:noFill/>
              <a:ln w="28575">
                <a:solidFill>
                  <a:schemeClr val="tx1"/>
                </a:solidFill>
                <a:round/>
                <a:headEnd/>
                <a:tailEnd/>
              </a:ln>
              <a:effectLst>
                <a:outerShdw dist="17961" dir="2700000" algn="ctr" rotWithShape="0">
                  <a:schemeClr val="bg2"/>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sp>
            <p:nvSpPr>
              <p:cNvPr id="41016" name="Line 56"/>
              <p:cNvSpPr>
                <a:spLocks noChangeShapeType="1"/>
              </p:cNvSpPr>
              <p:nvPr/>
            </p:nvSpPr>
            <p:spPr bwMode="auto">
              <a:xfrm>
                <a:off x="1246" y="2422"/>
                <a:ext cx="1088" cy="0"/>
              </a:xfrm>
              <a:prstGeom prst="line">
                <a:avLst/>
              </a:prstGeom>
              <a:noFill/>
              <a:ln w="28575">
                <a:solidFill>
                  <a:schemeClr val="tx1"/>
                </a:solidFill>
                <a:round/>
                <a:headEnd/>
                <a:tailEnd/>
              </a:ln>
              <a:effectLst>
                <a:outerShdw dist="17961" dir="2700000" algn="ctr" rotWithShape="0">
                  <a:schemeClr val="bg2"/>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sp>
            <p:nvSpPr>
              <p:cNvPr id="41017" name="Line 57"/>
              <p:cNvSpPr>
                <a:spLocks noChangeShapeType="1"/>
              </p:cNvSpPr>
              <p:nvPr/>
            </p:nvSpPr>
            <p:spPr bwMode="auto">
              <a:xfrm>
                <a:off x="1244" y="2595"/>
                <a:ext cx="1088" cy="0"/>
              </a:xfrm>
              <a:prstGeom prst="line">
                <a:avLst/>
              </a:prstGeom>
              <a:noFill/>
              <a:ln w="28575">
                <a:solidFill>
                  <a:schemeClr val="tx1"/>
                </a:solidFill>
                <a:round/>
                <a:headEnd/>
                <a:tailEnd/>
              </a:ln>
              <a:effectLst>
                <a:outerShdw dist="17961" dir="2700000" algn="ctr" rotWithShape="0">
                  <a:schemeClr val="bg2"/>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sp>
            <p:nvSpPr>
              <p:cNvPr id="41018" name="Line 58"/>
              <p:cNvSpPr>
                <a:spLocks noChangeShapeType="1"/>
              </p:cNvSpPr>
              <p:nvPr/>
            </p:nvSpPr>
            <p:spPr bwMode="auto">
              <a:xfrm>
                <a:off x="1250" y="2779"/>
                <a:ext cx="1084" cy="0"/>
              </a:xfrm>
              <a:prstGeom prst="line">
                <a:avLst/>
              </a:prstGeom>
              <a:noFill/>
              <a:ln w="28575">
                <a:solidFill>
                  <a:schemeClr val="tx1"/>
                </a:solidFill>
                <a:round/>
                <a:headEnd/>
                <a:tailEnd/>
              </a:ln>
              <a:effectLst>
                <a:outerShdw dist="17961" dir="2700000" algn="ctr" rotWithShape="0">
                  <a:schemeClr val="bg2"/>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grpSp>
      </p:grpSp>
      <p:sp>
        <p:nvSpPr>
          <p:cNvPr id="17425" name="Line 59"/>
          <p:cNvSpPr>
            <a:spLocks noChangeShapeType="1"/>
          </p:cNvSpPr>
          <p:nvPr/>
        </p:nvSpPr>
        <p:spPr bwMode="auto">
          <a:xfrm flipH="1">
            <a:off x="1825626" y="2922880"/>
            <a:ext cx="714374" cy="10230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26" name="Line 60"/>
          <p:cNvSpPr>
            <a:spLocks noChangeShapeType="1"/>
          </p:cNvSpPr>
          <p:nvPr/>
        </p:nvSpPr>
        <p:spPr bwMode="auto">
          <a:xfrm flipH="1">
            <a:off x="2210956" y="2902885"/>
            <a:ext cx="673967" cy="295672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17427" name="Group 61" descr="Dark vertical"/>
          <p:cNvGrpSpPr>
            <a:grpSpLocks/>
          </p:cNvGrpSpPr>
          <p:nvPr/>
        </p:nvGrpSpPr>
        <p:grpSpPr bwMode="auto">
          <a:xfrm>
            <a:off x="2154673" y="4061266"/>
            <a:ext cx="1376795" cy="715337"/>
            <a:chOff x="375" y="3720"/>
            <a:chExt cx="868" cy="450"/>
          </a:xfrm>
        </p:grpSpPr>
        <p:sp>
          <p:nvSpPr>
            <p:cNvPr id="17463" name="Freeform 62" descr="Dark vertical"/>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64" name="Rectangle 63"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65" name="Rectangle 64"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66" name="Rectangle 65"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67" name="Line 66"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17428" name="Group 67" descr="Dark vertical"/>
          <p:cNvGrpSpPr>
            <a:grpSpLocks/>
          </p:cNvGrpSpPr>
          <p:nvPr/>
        </p:nvGrpSpPr>
        <p:grpSpPr bwMode="auto">
          <a:xfrm>
            <a:off x="3159126" y="4370477"/>
            <a:ext cx="1378238" cy="713799"/>
            <a:chOff x="375" y="3720"/>
            <a:chExt cx="868" cy="450"/>
          </a:xfrm>
        </p:grpSpPr>
        <p:sp>
          <p:nvSpPr>
            <p:cNvPr id="17458" name="Freeform 68" descr="Dark vertical"/>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59" name="Rectangle 69"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60" name="Rectangle 70"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61" name="Rectangle 71"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62" name="Line 72"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17429" name="Group 73" descr="Dark vertical"/>
          <p:cNvGrpSpPr>
            <a:grpSpLocks/>
          </p:cNvGrpSpPr>
          <p:nvPr/>
        </p:nvGrpSpPr>
        <p:grpSpPr bwMode="auto">
          <a:xfrm>
            <a:off x="4147705" y="4681226"/>
            <a:ext cx="1378239" cy="713799"/>
            <a:chOff x="375" y="3720"/>
            <a:chExt cx="868" cy="450"/>
          </a:xfrm>
        </p:grpSpPr>
        <p:sp>
          <p:nvSpPr>
            <p:cNvPr id="17453" name="Freeform 74" descr="Dark vertical"/>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54" name="Rectangle 75"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55" name="Rectangle 76"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56" name="Rectangle 77"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57" name="Line 78"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17430" name="Group 79" descr="Dark vertical"/>
          <p:cNvGrpSpPr>
            <a:grpSpLocks/>
          </p:cNvGrpSpPr>
          <p:nvPr/>
        </p:nvGrpSpPr>
        <p:grpSpPr bwMode="auto">
          <a:xfrm>
            <a:off x="5049695" y="4988897"/>
            <a:ext cx="1378238" cy="715336"/>
            <a:chOff x="375" y="3720"/>
            <a:chExt cx="868" cy="450"/>
          </a:xfrm>
        </p:grpSpPr>
        <p:sp>
          <p:nvSpPr>
            <p:cNvPr id="17448" name="Freeform 80" descr="Dark vertical"/>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49" name="Rectangle 81"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50" name="Rectangle 82"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51" name="Rectangle 83"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52" name="Line 84"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17431" name="Text Box 85"/>
          <p:cNvSpPr txBox="1">
            <a:spLocks noChangeArrowheads="1"/>
          </p:cNvSpPr>
          <p:nvPr/>
        </p:nvSpPr>
        <p:spPr bwMode="auto">
          <a:xfrm>
            <a:off x="555627" y="4350477"/>
            <a:ext cx="314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2000" baseline="0">
                <a:solidFill>
                  <a:srgbClr val="000000"/>
                </a:solidFill>
                <a:latin typeface="Times" charset="0"/>
              </a:rPr>
              <a:t>A</a:t>
            </a:r>
          </a:p>
        </p:txBody>
      </p:sp>
      <p:sp>
        <p:nvSpPr>
          <p:cNvPr id="17432" name="Text Box 86"/>
          <p:cNvSpPr txBox="1">
            <a:spLocks noChangeArrowheads="1"/>
          </p:cNvSpPr>
          <p:nvPr/>
        </p:nvSpPr>
        <p:spPr bwMode="auto">
          <a:xfrm>
            <a:off x="545524" y="4624305"/>
            <a:ext cx="314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000" baseline="0">
                <a:solidFill>
                  <a:srgbClr val="000000"/>
                </a:solidFill>
                <a:latin typeface="Times" charset="0"/>
              </a:rPr>
              <a:t>И</a:t>
            </a:r>
            <a:endParaRPr lang="en-US" sz="2000" baseline="0">
              <a:solidFill>
                <a:srgbClr val="000000"/>
              </a:solidFill>
              <a:latin typeface="Times" charset="0"/>
            </a:endParaRPr>
          </a:p>
        </p:txBody>
      </p:sp>
      <p:sp>
        <p:nvSpPr>
          <p:cNvPr id="17433" name="Text Box 87"/>
          <p:cNvSpPr txBox="1">
            <a:spLocks noChangeArrowheads="1"/>
          </p:cNvSpPr>
          <p:nvPr/>
        </p:nvSpPr>
        <p:spPr bwMode="auto">
          <a:xfrm>
            <a:off x="493570" y="4916593"/>
            <a:ext cx="314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2000" baseline="0">
                <a:solidFill>
                  <a:srgbClr val="000000"/>
                </a:solidFill>
                <a:latin typeface="Times" charset="0"/>
              </a:rPr>
              <a:t>M</a:t>
            </a:r>
          </a:p>
        </p:txBody>
      </p:sp>
      <p:sp>
        <p:nvSpPr>
          <p:cNvPr id="17434" name="Text Box 88"/>
          <p:cNvSpPr txBox="1">
            <a:spLocks noChangeArrowheads="1"/>
          </p:cNvSpPr>
          <p:nvPr/>
        </p:nvSpPr>
        <p:spPr bwMode="auto">
          <a:xfrm>
            <a:off x="558513" y="5207343"/>
            <a:ext cx="314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000" baseline="0">
                <a:solidFill>
                  <a:srgbClr val="000000"/>
                </a:solidFill>
                <a:latin typeface="Times" charset="0"/>
              </a:rPr>
              <a:t>И</a:t>
            </a:r>
            <a:endParaRPr lang="en-US" sz="2000" baseline="0">
              <a:solidFill>
                <a:srgbClr val="000000"/>
              </a:solidFill>
              <a:latin typeface="Times" charset="0"/>
            </a:endParaRPr>
          </a:p>
        </p:txBody>
      </p:sp>
      <p:sp>
        <p:nvSpPr>
          <p:cNvPr id="17435" name="Text Box 89"/>
          <p:cNvSpPr txBox="1">
            <a:spLocks noChangeArrowheads="1"/>
          </p:cNvSpPr>
          <p:nvPr/>
        </p:nvSpPr>
        <p:spPr bwMode="auto">
          <a:xfrm>
            <a:off x="1076614" y="6265733"/>
            <a:ext cx="3131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2000" baseline="0">
                <a:solidFill>
                  <a:srgbClr val="000000"/>
                </a:solidFill>
                <a:latin typeface="Times" charset="0"/>
              </a:rPr>
              <a:t>A</a:t>
            </a:r>
          </a:p>
        </p:txBody>
      </p:sp>
      <p:sp>
        <p:nvSpPr>
          <p:cNvPr id="17436" name="Text Box 90"/>
          <p:cNvSpPr txBox="1">
            <a:spLocks noChangeArrowheads="1"/>
          </p:cNvSpPr>
          <p:nvPr/>
        </p:nvSpPr>
        <p:spPr bwMode="auto">
          <a:xfrm>
            <a:off x="1070843" y="6556483"/>
            <a:ext cx="314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000" baseline="0">
                <a:solidFill>
                  <a:srgbClr val="000000"/>
                </a:solidFill>
                <a:latin typeface="Times" charset="0"/>
              </a:rPr>
              <a:t>Х</a:t>
            </a:r>
            <a:endParaRPr lang="en-US" sz="2000" baseline="0">
              <a:solidFill>
                <a:srgbClr val="000000"/>
              </a:solidFill>
              <a:latin typeface="Times" charset="0"/>
            </a:endParaRPr>
          </a:p>
        </p:txBody>
      </p:sp>
      <p:sp>
        <p:nvSpPr>
          <p:cNvPr id="17437" name="Text Box 91"/>
          <p:cNvSpPr txBox="1">
            <a:spLocks noChangeArrowheads="1"/>
          </p:cNvSpPr>
          <p:nvPr/>
        </p:nvSpPr>
        <p:spPr bwMode="auto">
          <a:xfrm>
            <a:off x="1066514" y="6884153"/>
            <a:ext cx="314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000" baseline="0">
                <a:solidFill>
                  <a:srgbClr val="000000"/>
                </a:solidFill>
                <a:latin typeface="Times" charset="0"/>
              </a:rPr>
              <a:t>К</a:t>
            </a:r>
            <a:endParaRPr lang="en-US" sz="2000" baseline="0">
              <a:solidFill>
                <a:srgbClr val="000000"/>
              </a:solidFill>
              <a:latin typeface="Times" charset="0"/>
            </a:endParaRPr>
          </a:p>
        </p:txBody>
      </p:sp>
      <p:sp>
        <p:nvSpPr>
          <p:cNvPr id="17438" name="Freeform 93"/>
          <p:cNvSpPr>
            <a:spLocks/>
          </p:cNvSpPr>
          <p:nvPr/>
        </p:nvSpPr>
        <p:spPr bwMode="auto">
          <a:xfrm>
            <a:off x="5023717" y="3047490"/>
            <a:ext cx="978477" cy="563039"/>
          </a:xfrm>
          <a:custGeom>
            <a:avLst/>
            <a:gdLst>
              <a:gd name="T0" fmla="*/ 173994463 w 503"/>
              <a:gd name="T1" fmla="*/ 0 h 355"/>
              <a:gd name="T2" fmla="*/ 137363036 w 503"/>
              <a:gd name="T3" fmla="*/ 2679262 h 355"/>
              <a:gd name="T4" fmla="*/ 105312945 w 503"/>
              <a:gd name="T5" fmla="*/ 8036149 h 355"/>
              <a:gd name="T6" fmla="*/ 77839910 w 503"/>
              <a:gd name="T7" fmla="*/ 18751559 h 355"/>
              <a:gd name="T8" fmla="*/ 50366874 w 503"/>
              <a:gd name="T9" fmla="*/ 29466969 h 355"/>
              <a:gd name="T10" fmla="*/ 32052231 w 503"/>
              <a:gd name="T11" fmla="*/ 45539266 h 355"/>
              <a:gd name="T12" fmla="*/ 13735448 w 503"/>
              <a:gd name="T13" fmla="*/ 61611564 h 355"/>
              <a:gd name="T14" fmla="*/ 4579196 w 503"/>
              <a:gd name="T15" fmla="*/ 80363123 h 355"/>
              <a:gd name="T16" fmla="*/ 0 w 503"/>
              <a:gd name="T17" fmla="*/ 101792307 h 355"/>
              <a:gd name="T18" fmla="*/ 0 w 503"/>
              <a:gd name="T19" fmla="*/ 849165582 h 355"/>
              <a:gd name="T20" fmla="*/ 4579196 w 503"/>
              <a:gd name="T21" fmla="*/ 870594766 h 355"/>
              <a:gd name="T22" fmla="*/ 13735448 w 503"/>
              <a:gd name="T23" fmla="*/ 889346325 h 355"/>
              <a:gd name="T24" fmla="*/ 32052231 w 503"/>
              <a:gd name="T25" fmla="*/ 905418623 h 355"/>
              <a:gd name="T26" fmla="*/ 50366874 w 503"/>
              <a:gd name="T27" fmla="*/ 921490920 h 355"/>
              <a:gd name="T28" fmla="*/ 77839910 w 503"/>
              <a:gd name="T29" fmla="*/ 934885592 h 355"/>
              <a:gd name="T30" fmla="*/ 105312945 w 503"/>
              <a:gd name="T31" fmla="*/ 942921740 h 355"/>
              <a:gd name="T32" fmla="*/ 137363036 w 503"/>
              <a:gd name="T33" fmla="*/ 948278627 h 355"/>
              <a:gd name="T34" fmla="*/ 173994463 w 503"/>
              <a:gd name="T35" fmla="*/ 950957889 h 355"/>
              <a:gd name="T36" fmla="*/ 2129137755 w 503"/>
              <a:gd name="T37" fmla="*/ 950957889 h 355"/>
              <a:gd name="T38" fmla="*/ 2147483647 w 503"/>
              <a:gd name="T39" fmla="*/ 948278627 h 355"/>
              <a:gd name="T40" fmla="*/ 2147483647 w 503"/>
              <a:gd name="T41" fmla="*/ 942921740 h 355"/>
              <a:gd name="T42" fmla="*/ 2147483647 w 503"/>
              <a:gd name="T43" fmla="*/ 934885592 h 355"/>
              <a:gd name="T44" fmla="*/ 2147483647 w 503"/>
              <a:gd name="T45" fmla="*/ 921490920 h 355"/>
              <a:gd name="T46" fmla="*/ 2147483647 w 503"/>
              <a:gd name="T47" fmla="*/ 905418623 h 355"/>
              <a:gd name="T48" fmla="*/ 2147483647 w 503"/>
              <a:gd name="T49" fmla="*/ 889346325 h 355"/>
              <a:gd name="T50" fmla="*/ 2147483647 w 503"/>
              <a:gd name="T51" fmla="*/ 870594766 h 355"/>
              <a:gd name="T52" fmla="*/ 2147483647 w 503"/>
              <a:gd name="T53" fmla="*/ 849165582 h 355"/>
              <a:gd name="T54" fmla="*/ 2147483647 w 503"/>
              <a:gd name="T55" fmla="*/ 101792307 h 355"/>
              <a:gd name="T56" fmla="*/ 2147483647 w 503"/>
              <a:gd name="T57" fmla="*/ 80363123 h 355"/>
              <a:gd name="T58" fmla="*/ 2147483647 w 503"/>
              <a:gd name="T59" fmla="*/ 61611564 h 355"/>
              <a:gd name="T60" fmla="*/ 2147483647 w 503"/>
              <a:gd name="T61" fmla="*/ 45539266 h 355"/>
              <a:gd name="T62" fmla="*/ 2147483647 w 503"/>
              <a:gd name="T63" fmla="*/ 29466969 h 355"/>
              <a:gd name="T64" fmla="*/ 2147483647 w 503"/>
              <a:gd name="T65" fmla="*/ 18751559 h 355"/>
              <a:gd name="T66" fmla="*/ 2147483647 w 503"/>
              <a:gd name="T67" fmla="*/ 8036149 h 355"/>
              <a:gd name="T68" fmla="*/ 2147483647 w 503"/>
              <a:gd name="T69" fmla="*/ 2679262 h 355"/>
              <a:gd name="T70" fmla="*/ 2129137755 w 503"/>
              <a:gd name="T71" fmla="*/ 0 h 355"/>
              <a:gd name="T72" fmla="*/ 173994463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39" name="Rectangle 94"/>
          <p:cNvSpPr>
            <a:spLocks noChangeArrowheads="1"/>
          </p:cNvSpPr>
          <p:nvPr/>
        </p:nvSpPr>
        <p:spPr bwMode="auto">
          <a:xfrm>
            <a:off x="5022273" y="3330548"/>
            <a:ext cx="1378239" cy="466121"/>
          </a:xfrm>
          <a:prstGeom prst="rect">
            <a:avLst/>
          </a:prstGeom>
          <a:solidFill>
            <a:schemeClr val="bg1"/>
          </a:solidFill>
          <a:ln w="28575">
            <a:solidFill>
              <a:schemeClr val="tx1"/>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40" name="Rectangle 97"/>
          <p:cNvSpPr>
            <a:spLocks noChangeArrowheads="1"/>
          </p:cNvSpPr>
          <p:nvPr/>
        </p:nvSpPr>
        <p:spPr bwMode="auto">
          <a:xfrm>
            <a:off x="5126183" y="3059797"/>
            <a:ext cx="65523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fontAlgn="base" hangingPunct="0">
              <a:spcBef>
                <a:spcPct val="0"/>
              </a:spcBef>
              <a:spcAft>
                <a:spcPct val="0"/>
              </a:spcAft>
            </a:pPr>
            <a:r>
              <a:rPr lang="mn-MN" sz="1500" b="1">
                <a:solidFill>
                  <a:srgbClr val="000000"/>
                </a:solidFill>
                <a:latin typeface="Helvetica" charset="0"/>
                <a:ea typeface="ＭＳ Ｐゴシック" charset="0"/>
                <a:cs typeface="ＭＳ Ｐゴシック" charset="0"/>
              </a:rPr>
              <a:t>Есүс</a:t>
            </a:r>
            <a:endParaRPr lang="en-US" sz="1500" b="1">
              <a:solidFill>
                <a:srgbClr val="000000"/>
              </a:solidFill>
              <a:latin typeface="Helvetica" charset="0"/>
              <a:ea typeface="ＭＳ Ｐゴシック" charset="0"/>
              <a:cs typeface="ＭＳ Ｐゴシック" charset="0"/>
            </a:endParaRPr>
          </a:p>
        </p:txBody>
      </p:sp>
      <p:sp>
        <p:nvSpPr>
          <p:cNvPr id="17441" name="Text Box 98"/>
          <p:cNvSpPr txBox="1">
            <a:spLocks noChangeArrowheads="1"/>
          </p:cNvSpPr>
          <p:nvPr/>
        </p:nvSpPr>
        <p:spPr bwMode="auto">
          <a:xfrm>
            <a:off x="5994978" y="103071"/>
            <a:ext cx="456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01</a:t>
            </a:r>
          </a:p>
        </p:txBody>
      </p:sp>
      <p:sp>
        <p:nvSpPr>
          <p:cNvPr id="17442" name="Line 99"/>
          <p:cNvSpPr>
            <a:spLocks noChangeShapeType="1"/>
          </p:cNvSpPr>
          <p:nvPr/>
        </p:nvSpPr>
        <p:spPr bwMode="auto">
          <a:xfrm>
            <a:off x="571500" y="3285933"/>
            <a:ext cx="94672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43" name="Line 100"/>
          <p:cNvSpPr>
            <a:spLocks noChangeShapeType="1"/>
          </p:cNvSpPr>
          <p:nvPr/>
        </p:nvSpPr>
        <p:spPr bwMode="auto">
          <a:xfrm>
            <a:off x="3527138" y="3298240"/>
            <a:ext cx="94672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44" name="Line 101"/>
          <p:cNvSpPr>
            <a:spLocks noChangeShapeType="1"/>
          </p:cNvSpPr>
          <p:nvPr/>
        </p:nvSpPr>
        <p:spPr bwMode="auto">
          <a:xfrm>
            <a:off x="5039591" y="3341313"/>
            <a:ext cx="9525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45" name="Line 102"/>
          <p:cNvSpPr>
            <a:spLocks noChangeShapeType="1"/>
          </p:cNvSpPr>
          <p:nvPr/>
        </p:nvSpPr>
        <p:spPr bwMode="auto">
          <a:xfrm>
            <a:off x="646545" y="3298240"/>
            <a:ext cx="81395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46" name="Line 103"/>
          <p:cNvSpPr>
            <a:spLocks noChangeShapeType="1"/>
          </p:cNvSpPr>
          <p:nvPr/>
        </p:nvSpPr>
        <p:spPr bwMode="auto">
          <a:xfrm>
            <a:off x="3590636" y="3298240"/>
            <a:ext cx="81395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7447" name="Text Box 134"/>
          <p:cNvSpPr txBox="1">
            <a:spLocks noChangeArrowheads="1"/>
          </p:cNvSpPr>
          <p:nvPr/>
        </p:nvSpPr>
        <p:spPr bwMode="auto">
          <a:xfrm>
            <a:off x="3638264" y="1490672"/>
            <a:ext cx="505114"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0600" b="0" baseline="0">
                <a:solidFill>
                  <a:srgbClr val="E8E8E8"/>
                </a:solidFill>
                <a:latin typeface="Capitals" charset="0"/>
              </a:rPr>
              <a:t>Ч</a:t>
            </a:r>
            <a:endParaRPr lang="en-US" sz="10600" b="0" baseline="0">
              <a:solidFill>
                <a:srgbClr val="E8E8E8"/>
              </a:solidFill>
              <a:latin typeface="Capitals" charset="0"/>
            </a:endParaRPr>
          </a:p>
        </p:txBody>
      </p:sp>
    </p:spTree>
    <p:extLst>
      <p:ext uri="{BB962C8B-B14F-4D97-AF65-F5344CB8AC3E}">
        <p14:creationId xmlns:p14="http://schemas.microsoft.com/office/powerpoint/2010/main" val="1661258309"/>
      </p:ext>
    </p:extLst>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714376" y="4425857"/>
            <a:ext cx="457488" cy="2515215"/>
            <a:chOff x="192" y="1824"/>
            <a:chExt cx="288" cy="2304"/>
          </a:xfrm>
        </p:grpSpPr>
        <p:sp>
          <p:nvSpPr>
            <p:cNvPr id="57685"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86" name="Rectangle 4"/>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57347" name="Group 5"/>
          <p:cNvGrpSpPr>
            <a:grpSpLocks/>
          </p:cNvGrpSpPr>
          <p:nvPr/>
        </p:nvGrpSpPr>
        <p:grpSpPr bwMode="auto">
          <a:xfrm>
            <a:off x="714376" y="1301451"/>
            <a:ext cx="457488" cy="2819811"/>
            <a:chOff x="192" y="1824"/>
            <a:chExt cx="288" cy="2304"/>
          </a:xfrm>
        </p:grpSpPr>
        <p:sp>
          <p:nvSpPr>
            <p:cNvPr id="57683" name="AutoShape 6"/>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84" name="Rectangle 7"/>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57348" name="Text Box 8"/>
          <p:cNvSpPr txBox="1">
            <a:spLocks noChangeArrowheads="1"/>
          </p:cNvSpPr>
          <p:nvPr/>
        </p:nvSpPr>
        <p:spPr bwMode="auto">
          <a:xfrm>
            <a:off x="5981989" y="18461"/>
            <a:ext cx="685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34</a:t>
            </a:r>
          </a:p>
        </p:txBody>
      </p:sp>
      <p:sp>
        <p:nvSpPr>
          <p:cNvPr id="57349" name="Rectangle 9"/>
          <p:cNvSpPr>
            <a:spLocks noChangeArrowheads="1"/>
          </p:cNvSpPr>
          <p:nvPr/>
        </p:nvSpPr>
        <p:spPr bwMode="auto">
          <a:xfrm>
            <a:off x="2" y="773795"/>
            <a:ext cx="570057" cy="758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350" name="Text Box 11"/>
          <p:cNvSpPr txBox="1">
            <a:spLocks noChangeArrowheads="1"/>
          </p:cNvSpPr>
          <p:nvPr/>
        </p:nvSpPr>
        <p:spPr bwMode="auto">
          <a:xfrm>
            <a:off x="838490" y="8370209"/>
            <a:ext cx="51564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400" i="1" u="sng" baseline="0">
                <a:solidFill>
                  <a:srgbClr val="000000"/>
                </a:solidFill>
                <a:latin typeface="Arial" charset="0"/>
              </a:rPr>
              <a:t>Хоосон загварыг сургалтын тэмдэглэл </a:t>
            </a:r>
            <a:r>
              <a:rPr lang="en-US" sz="1400" i="1" u="sng" baseline="0">
                <a:solidFill>
                  <a:srgbClr val="000000"/>
                </a:solidFill>
                <a:latin typeface="Arial" charset="0"/>
              </a:rPr>
              <a:t>#19</a:t>
            </a:r>
            <a:r>
              <a:rPr lang="mn-MN" sz="1400" i="1" u="sng" baseline="0">
                <a:solidFill>
                  <a:srgbClr val="000000"/>
                </a:solidFill>
                <a:latin typeface="Arial" charset="0"/>
              </a:rPr>
              <a:t>-д бий</a:t>
            </a:r>
            <a:endParaRPr lang="en-US" sz="1400" i="1" u="sng" baseline="0">
              <a:solidFill>
                <a:srgbClr val="000000"/>
              </a:solidFill>
              <a:latin typeface="Arial" charset="0"/>
            </a:endParaRPr>
          </a:p>
        </p:txBody>
      </p:sp>
      <p:sp>
        <p:nvSpPr>
          <p:cNvPr id="57351" name="Line 12"/>
          <p:cNvSpPr>
            <a:spLocks noChangeShapeType="1"/>
          </p:cNvSpPr>
          <p:nvPr/>
        </p:nvSpPr>
        <p:spPr bwMode="auto">
          <a:xfrm>
            <a:off x="4406035" y="1378369"/>
            <a:ext cx="73602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57352" name="Group 13"/>
          <p:cNvGrpSpPr>
            <a:grpSpLocks/>
          </p:cNvGrpSpPr>
          <p:nvPr/>
        </p:nvGrpSpPr>
        <p:grpSpPr bwMode="auto">
          <a:xfrm>
            <a:off x="852921" y="1039933"/>
            <a:ext cx="1428750" cy="407687"/>
            <a:chOff x="458" y="303"/>
            <a:chExt cx="779" cy="266"/>
          </a:xfrm>
        </p:grpSpPr>
        <p:sp>
          <p:nvSpPr>
            <p:cNvPr id="57677" name="AutoShape 14"/>
            <p:cNvSpPr>
              <a:spLocks noChangeArrowheads="1"/>
            </p:cNvSpPr>
            <p:nvPr/>
          </p:nvSpPr>
          <p:spPr bwMode="auto">
            <a:xfrm>
              <a:off x="551" y="312"/>
              <a:ext cx="506" cy="108"/>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78" name="Rectangle 15"/>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79" name="Line 16"/>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80" name="Line 17"/>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81" name="Text Box 18"/>
            <p:cNvSpPr txBox="1">
              <a:spLocks noChangeArrowheads="1"/>
            </p:cNvSpPr>
            <p:nvPr/>
          </p:nvSpPr>
          <p:spPr bwMode="auto">
            <a:xfrm>
              <a:off x="458" y="303"/>
              <a:ext cx="6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100" baseline="0">
                  <a:solidFill>
                    <a:srgbClr val="000000"/>
                  </a:solidFill>
                  <a:latin typeface="Arial" charset="0"/>
                </a:rPr>
                <a:t>БҮТЭЭЛ</a:t>
              </a:r>
              <a:endParaRPr lang="en-US" sz="1100" baseline="0">
                <a:solidFill>
                  <a:srgbClr val="000000"/>
                </a:solidFill>
                <a:latin typeface="Arial" charset="0"/>
              </a:endParaRPr>
            </a:p>
          </p:txBody>
        </p:sp>
        <p:sp>
          <p:nvSpPr>
            <p:cNvPr id="57682" name="Rectangle 19"/>
            <p:cNvSpPr>
              <a:spLocks noChangeArrowheads="1"/>
            </p:cNvSpPr>
            <p:nvPr/>
          </p:nvSpPr>
          <p:spPr bwMode="auto">
            <a:xfrm>
              <a:off x="538" y="472"/>
              <a:ext cx="699" cy="97"/>
            </a:xfrm>
            <a:prstGeom prst="rect">
              <a:avLst/>
            </a:prstGeom>
            <a:solidFill>
              <a:schemeClr val="bg1"/>
            </a:solidFill>
            <a:ln w="9525">
              <a:solidFill>
                <a:schemeClr val="bg1"/>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57353" name="Group 20"/>
          <p:cNvGrpSpPr>
            <a:grpSpLocks/>
          </p:cNvGrpSpPr>
          <p:nvPr/>
        </p:nvGrpSpPr>
        <p:grpSpPr bwMode="auto">
          <a:xfrm>
            <a:off x="852921" y="1453750"/>
            <a:ext cx="1428750" cy="409204"/>
            <a:chOff x="458" y="303"/>
            <a:chExt cx="779" cy="266"/>
          </a:xfrm>
        </p:grpSpPr>
        <p:sp>
          <p:nvSpPr>
            <p:cNvPr id="57671" name="AutoShape 21"/>
            <p:cNvSpPr>
              <a:spLocks noChangeArrowheads="1"/>
            </p:cNvSpPr>
            <p:nvPr/>
          </p:nvSpPr>
          <p:spPr bwMode="auto">
            <a:xfrm>
              <a:off x="551" y="312"/>
              <a:ext cx="506" cy="107"/>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72" name="Rectangle 22"/>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73" name="Line 23"/>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74" name="Line 24"/>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75" name="Text Box 25"/>
            <p:cNvSpPr txBox="1">
              <a:spLocks noChangeArrowheads="1"/>
            </p:cNvSpPr>
            <p:nvPr/>
          </p:nvSpPr>
          <p:spPr bwMode="auto">
            <a:xfrm>
              <a:off x="458" y="303"/>
              <a:ext cx="6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100" baseline="0">
                  <a:solidFill>
                    <a:srgbClr val="000000"/>
                  </a:solidFill>
                  <a:latin typeface="Arial" charset="0"/>
                </a:rPr>
                <a:t>A</a:t>
              </a:r>
              <a:r>
                <a:rPr lang="mn-MN" sz="1100" baseline="0">
                  <a:solidFill>
                    <a:srgbClr val="000000"/>
                  </a:solidFill>
                  <a:latin typeface="Arial" charset="0"/>
                </a:rPr>
                <a:t>БРАХАМ</a:t>
              </a:r>
              <a:endParaRPr lang="en-US" sz="1100" baseline="0">
                <a:solidFill>
                  <a:srgbClr val="000000"/>
                </a:solidFill>
                <a:latin typeface="Arial" charset="0"/>
              </a:endParaRPr>
            </a:p>
          </p:txBody>
        </p:sp>
        <p:sp>
          <p:nvSpPr>
            <p:cNvPr id="57676" name="Rectangle 26"/>
            <p:cNvSpPr>
              <a:spLocks noChangeArrowheads="1"/>
            </p:cNvSpPr>
            <p:nvPr/>
          </p:nvSpPr>
          <p:spPr bwMode="auto">
            <a:xfrm>
              <a:off x="538" y="472"/>
              <a:ext cx="699" cy="97"/>
            </a:xfrm>
            <a:prstGeom prst="rect">
              <a:avLst/>
            </a:prstGeom>
            <a:solidFill>
              <a:schemeClr val="bg1"/>
            </a:solidFill>
            <a:ln w="9525">
              <a:solidFill>
                <a:schemeClr val="bg1"/>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57354" name="Group 27"/>
          <p:cNvGrpSpPr>
            <a:grpSpLocks/>
          </p:cNvGrpSpPr>
          <p:nvPr/>
        </p:nvGrpSpPr>
        <p:grpSpPr bwMode="auto">
          <a:xfrm>
            <a:off x="842818" y="2064479"/>
            <a:ext cx="1435967" cy="409204"/>
            <a:chOff x="458" y="303"/>
            <a:chExt cx="779" cy="266"/>
          </a:xfrm>
        </p:grpSpPr>
        <p:sp>
          <p:nvSpPr>
            <p:cNvPr id="57665" name="AutoShape 28"/>
            <p:cNvSpPr>
              <a:spLocks noChangeArrowheads="1"/>
            </p:cNvSpPr>
            <p:nvPr/>
          </p:nvSpPr>
          <p:spPr bwMode="auto">
            <a:xfrm>
              <a:off x="551" y="312"/>
              <a:ext cx="506" cy="107"/>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66" name="Rectangle 29"/>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67" name="Line 30"/>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68" name="Line 31"/>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69" name="Text Box 32"/>
            <p:cNvSpPr txBox="1">
              <a:spLocks noChangeArrowheads="1"/>
            </p:cNvSpPr>
            <p:nvPr/>
          </p:nvSpPr>
          <p:spPr bwMode="auto">
            <a:xfrm>
              <a:off x="458" y="303"/>
              <a:ext cx="6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100" baseline="0">
                  <a:solidFill>
                    <a:srgbClr val="000000"/>
                  </a:solidFill>
                  <a:latin typeface="Arial" charset="0"/>
                </a:rPr>
                <a:t>ИОСЕФ</a:t>
              </a:r>
              <a:endParaRPr lang="en-US" sz="800" baseline="0">
                <a:solidFill>
                  <a:srgbClr val="000000"/>
                </a:solidFill>
                <a:latin typeface="Arial" charset="0"/>
              </a:endParaRPr>
            </a:p>
          </p:txBody>
        </p:sp>
        <p:sp>
          <p:nvSpPr>
            <p:cNvPr id="57670" name="Rectangle 33"/>
            <p:cNvSpPr>
              <a:spLocks noChangeArrowheads="1"/>
            </p:cNvSpPr>
            <p:nvPr/>
          </p:nvSpPr>
          <p:spPr bwMode="auto">
            <a:xfrm>
              <a:off x="538" y="472"/>
              <a:ext cx="699" cy="97"/>
            </a:xfrm>
            <a:prstGeom prst="rect">
              <a:avLst/>
            </a:prstGeom>
            <a:solidFill>
              <a:schemeClr val="bg1"/>
            </a:solidFill>
            <a:ln w="9525">
              <a:solidFill>
                <a:schemeClr val="bg1"/>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57355" name="Group 34"/>
          <p:cNvGrpSpPr>
            <a:grpSpLocks/>
          </p:cNvGrpSpPr>
          <p:nvPr/>
        </p:nvGrpSpPr>
        <p:grpSpPr bwMode="auto">
          <a:xfrm>
            <a:off x="861582" y="2596751"/>
            <a:ext cx="1427306" cy="409204"/>
            <a:chOff x="458" y="303"/>
            <a:chExt cx="779" cy="266"/>
          </a:xfrm>
        </p:grpSpPr>
        <p:sp>
          <p:nvSpPr>
            <p:cNvPr id="57659" name="AutoShape 35"/>
            <p:cNvSpPr>
              <a:spLocks noChangeArrowheads="1"/>
            </p:cNvSpPr>
            <p:nvPr/>
          </p:nvSpPr>
          <p:spPr bwMode="auto">
            <a:xfrm>
              <a:off x="551" y="312"/>
              <a:ext cx="506" cy="107"/>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60" name="Rectangle 36"/>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61" name="Line 37"/>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62" name="Line 38"/>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63" name="Text Box 39"/>
            <p:cNvSpPr txBox="1">
              <a:spLocks noChangeArrowheads="1"/>
            </p:cNvSpPr>
            <p:nvPr/>
          </p:nvSpPr>
          <p:spPr bwMode="auto">
            <a:xfrm>
              <a:off x="458" y="303"/>
              <a:ext cx="6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100" baseline="0">
                  <a:solidFill>
                    <a:srgbClr val="000000"/>
                  </a:solidFill>
                  <a:latin typeface="Arial" charset="0"/>
                </a:rPr>
                <a:t>МОСЕ</a:t>
              </a:r>
              <a:endParaRPr lang="en-US" sz="800" baseline="0">
                <a:solidFill>
                  <a:srgbClr val="000000"/>
                </a:solidFill>
                <a:latin typeface="Arial" charset="0"/>
              </a:endParaRPr>
            </a:p>
          </p:txBody>
        </p:sp>
        <p:sp>
          <p:nvSpPr>
            <p:cNvPr id="57664" name="Rectangle 40"/>
            <p:cNvSpPr>
              <a:spLocks noChangeArrowheads="1"/>
            </p:cNvSpPr>
            <p:nvPr/>
          </p:nvSpPr>
          <p:spPr bwMode="auto">
            <a:xfrm>
              <a:off x="538" y="472"/>
              <a:ext cx="699" cy="97"/>
            </a:xfrm>
            <a:prstGeom prst="rect">
              <a:avLst/>
            </a:prstGeom>
            <a:solidFill>
              <a:schemeClr val="bg1"/>
            </a:solidFill>
            <a:ln w="9525">
              <a:solidFill>
                <a:schemeClr val="bg1"/>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57356" name="Group 41"/>
          <p:cNvGrpSpPr>
            <a:grpSpLocks/>
          </p:cNvGrpSpPr>
          <p:nvPr/>
        </p:nvGrpSpPr>
        <p:grpSpPr bwMode="auto">
          <a:xfrm>
            <a:off x="861580" y="3664370"/>
            <a:ext cx="1443182" cy="407687"/>
            <a:chOff x="458" y="303"/>
            <a:chExt cx="779" cy="266"/>
          </a:xfrm>
        </p:grpSpPr>
        <p:sp>
          <p:nvSpPr>
            <p:cNvPr id="57653" name="AutoShape 42"/>
            <p:cNvSpPr>
              <a:spLocks noChangeArrowheads="1"/>
            </p:cNvSpPr>
            <p:nvPr/>
          </p:nvSpPr>
          <p:spPr bwMode="auto">
            <a:xfrm>
              <a:off x="551" y="312"/>
              <a:ext cx="506" cy="108"/>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54" name="Rectangle 43"/>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55" name="Line 44"/>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56" name="Line 45"/>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57" name="Text Box 46"/>
            <p:cNvSpPr txBox="1">
              <a:spLocks noChangeArrowheads="1"/>
            </p:cNvSpPr>
            <p:nvPr/>
          </p:nvSpPr>
          <p:spPr bwMode="auto">
            <a:xfrm>
              <a:off x="458" y="303"/>
              <a:ext cx="6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100" baseline="0">
                  <a:solidFill>
                    <a:srgbClr val="000000"/>
                  </a:solidFill>
                  <a:latin typeface="Arial" charset="0"/>
                </a:rPr>
                <a:t>ИОШУА </a:t>
              </a:r>
              <a:endParaRPr lang="en-US" sz="800" baseline="0">
                <a:solidFill>
                  <a:srgbClr val="000000"/>
                </a:solidFill>
                <a:latin typeface="Arial" charset="0"/>
              </a:endParaRPr>
            </a:p>
          </p:txBody>
        </p:sp>
        <p:sp>
          <p:nvSpPr>
            <p:cNvPr id="57658" name="Rectangle 47"/>
            <p:cNvSpPr>
              <a:spLocks noChangeArrowheads="1"/>
            </p:cNvSpPr>
            <p:nvPr/>
          </p:nvSpPr>
          <p:spPr bwMode="auto">
            <a:xfrm>
              <a:off x="538" y="472"/>
              <a:ext cx="699" cy="97"/>
            </a:xfrm>
            <a:prstGeom prst="rect">
              <a:avLst/>
            </a:prstGeom>
            <a:solidFill>
              <a:schemeClr val="bg1"/>
            </a:solidFill>
            <a:ln w="9525">
              <a:solidFill>
                <a:schemeClr val="bg1"/>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57357" name="Group 48"/>
          <p:cNvGrpSpPr>
            <a:grpSpLocks/>
          </p:cNvGrpSpPr>
          <p:nvPr/>
        </p:nvGrpSpPr>
        <p:grpSpPr bwMode="auto">
          <a:xfrm>
            <a:off x="852922" y="4578156"/>
            <a:ext cx="1447511" cy="407687"/>
            <a:chOff x="458" y="303"/>
            <a:chExt cx="779" cy="266"/>
          </a:xfrm>
        </p:grpSpPr>
        <p:sp>
          <p:nvSpPr>
            <p:cNvPr id="57647" name="AutoShape 49"/>
            <p:cNvSpPr>
              <a:spLocks noChangeArrowheads="1"/>
            </p:cNvSpPr>
            <p:nvPr/>
          </p:nvSpPr>
          <p:spPr bwMode="auto">
            <a:xfrm>
              <a:off x="551" y="312"/>
              <a:ext cx="506" cy="108"/>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48" name="Rectangle 50"/>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49" name="Line 51"/>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50" name="Line 52"/>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51" name="Text Box 53"/>
            <p:cNvSpPr txBox="1">
              <a:spLocks noChangeArrowheads="1"/>
            </p:cNvSpPr>
            <p:nvPr/>
          </p:nvSpPr>
          <p:spPr bwMode="auto">
            <a:xfrm>
              <a:off x="458" y="303"/>
              <a:ext cx="6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100" baseline="0">
                  <a:solidFill>
                    <a:srgbClr val="000000"/>
                  </a:solidFill>
                  <a:latin typeface="Arial" charset="0"/>
                </a:rPr>
                <a:t>АНАРХИ</a:t>
              </a:r>
              <a:endParaRPr lang="en-US" sz="800" baseline="0">
                <a:solidFill>
                  <a:srgbClr val="000000"/>
                </a:solidFill>
                <a:latin typeface="Arial" charset="0"/>
              </a:endParaRPr>
            </a:p>
          </p:txBody>
        </p:sp>
        <p:sp>
          <p:nvSpPr>
            <p:cNvPr id="57652" name="Rectangle 54"/>
            <p:cNvSpPr>
              <a:spLocks noChangeArrowheads="1"/>
            </p:cNvSpPr>
            <p:nvPr/>
          </p:nvSpPr>
          <p:spPr bwMode="auto">
            <a:xfrm>
              <a:off x="538" y="472"/>
              <a:ext cx="699" cy="97"/>
            </a:xfrm>
            <a:prstGeom prst="rect">
              <a:avLst/>
            </a:prstGeom>
            <a:solidFill>
              <a:schemeClr val="bg1"/>
            </a:solidFill>
            <a:ln w="9525">
              <a:solidFill>
                <a:schemeClr val="bg1"/>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57358" name="Group 55"/>
          <p:cNvGrpSpPr>
            <a:grpSpLocks/>
          </p:cNvGrpSpPr>
          <p:nvPr/>
        </p:nvGrpSpPr>
        <p:grpSpPr bwMode="auto">
          <a:xfrm>
            <a:off x="852922" y="6525718"/>
            <a:ext cx="1447511" cy="409204"/>
            <a:chOff x="458" y="303"/>
            <a:chExt cx="779" cy="266"/>
          </a:xfrm>
        </p:grpSpPr>
        <p:sp>
          <p:nvSpPr>
            <p:cNvPr id="57641" name="AutoShape 56"/>
            <p:cNvSpPr>
              <a:spLocks noChangeArrowheads="1"/>
            </p:cNvSpPr>
            <p:nvPr/>
          </p:nvSpPr>
          <p:spPr bwMode="auto">
            <a:xfrm>
              <a:off x="551" y="312"/>
              <a:ext cx="506" cy="107"/>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42" name="Rectangle 57"/>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43" name="Line 58"/>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44" name="Line 59"/>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45" name="Text Box 60"/>
            <p:cNvSpPr txBox="1">
              <a:spLocks noChangeArrowheads="1"/>
            </p:cNvSpPr>
            <p:nvPr/>
          </p:nvSpPr>
          <p:spPr bwMode="auto">
            <a:xfrm>
              <a:off x="458" y="303"/>
              <a:ext cx="6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100" baseline="0">
                  <a:solidFill>
                    <a:srgbClr val="000000"/>
                  </a:solidFill>
                  <a:latin typeface="Arial" charset="0"/>
                </a:rPr>
                <a:t>КОЛОНЧЛОЛ</a:t>
              </a:r>
              <a:endParaRPr lang="en-US" sz="800" baseline="0">
                <a:solidFill>
                  <a:srgbClr val="000000"/>
                </a:solidFill>
                <a:latin typeface="Arial" charset="0"/>
              </a:endParaRPr>
            </a:p>
          </p:txBody>
        </p:sp>
        <p:sp>
          <p:nvSpPr>
            <p:cNvPr id="57646" name="Rectangle 61"/>
            <p:cNvSpPr>
              <a:spLocks noChangeArrowheads="1"/>
            </p:cNvSpPr>
            <p:nvPr/>
          </p:nvSpPr>
          <p:spPr bwMode="auto">
            <a:xfrm>
              <a:off x="538" y="472"/>
              <a:ext cx="699" cy="97"/>
            </a:xfrm>
            <a:prstGeom prst="rect">
              <a:avLst/>
            </a:prstGeom>
            <a:solidFill>
              <a:schemeClr val="bg1"/>
            </a:solidFill>
            <a:ln w="9525">
              <a:solidFill>
                <a:schemeClr val="bg1"/>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57359" name="Group 62"/>
          <p:cNvGrpSpPr>
            <a:grpSpLocks/>
          </p:cNvGrpSpPr>
          <p:nvPr/>
        </p:nvGrpSpPr>
        <p:grpSpPr bwMode="auto">
          <a:xfrm>
            <a:off x="852922" y="7362583"/>
            <a:ext cx="1447511" cy="410721"/>
            <a:chOff x="458" y="303"/>
            <a:chExt cx="779" cy="266"/>
          </a:xfrm>
        </p:grpSpPr>
        <p:sp>
          <p:nvSpPr>
            <p:cNvPr id="57635" name="AutoShape 63"/>
            <p:cNvSpPr>
              <a:spLocks noChangeArrowheads="1"/>
            </p:cNvSpPr>
            <p:nvPr/>
          </p:nvSpPr>
          <p:spPr bwMode="auto">
            <a:xfrm>
              <a:off x="551" y="312"/>
              <a:ext cx="506" cy="107"/>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36" name="Rectangle 64"/>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37" name="Line 65"/>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38" name="Line 66"/>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39" name="Text Box 67"/>
            <p:cNvSpPr txBox="1">
              <a:spLocks noChangeArrowheads="1"/>
            </p:cNvSpPr>
            <p:nvPr/>
          </p:nvSpPr>
          <p:spPr bwMode="auto">
            <a:xfrm>
              <a:off x="458" y="303"/>
              <a:ext cx="6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100" baseline="0">
                  <a:solidFill>
                    <a:srgbClr val="000000"/>
                  </a:solidFill>
                  <a:latin typeface="Arial" charset="0"/>
                </a:rPr>
                <a:t>ЧИМЭЭГҮЙ ҮЕ</a:t>
              </a:r>
              <a:endParaRPr lang="en-US" sz="800" baseline="0">
                <a:solidFill>
                  <a:srgbClr val="000000"/>
                </a:solidFill>
                <a:latin typeface="Arial" charset="0"/>
              </a:endParaRPr>
            </a:p>
          </p:txBody>
        </p:sp>
        <p:sp>
          <p:nvSpPr>
            <p:cNvPr id="57640" name="Rectangle 68"/>
            <p:cNvSpPr>
              <a:spLocks noChangeArrowheads="1"/>
            </p:cNvSpPr>
            <p:nvPr/>
          </p:nvSpPr>
          <p:spPr bwMode="auto">
            <a:xfrm>
              <a:off x="538" y="472"/>
              <a:ext cx="699" cy="97"/>
            </a:xfrm>
            <a:prstGeom prst="rect">
              <a:avLst/>
            </a:prstGeom>
            <a:solidFill>
              <a:schemeClr val="bg1"/>
            </a:solidFill>
            <a:ln w="9525">
              <a:solidFill>
                <a:schemeClr val="bg1"/>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57360" name="Group 69"/>
          <p:cNvGrpSpPr>
            <a:grpSpLocks/>
          </p:cNvGrpSpPr>
          <p:nvPr/>
        </p:nvGrpSpPr>
        <p:grpSpPr bwMode="auto">
          <a:xfrm>
            <a:off x="852922" y="7854863"/>
            <a:ext cx="1447511" cy="409204"/>
            <a:chOff x="458" y="303"/>
            <a:chExt cx="779" cy="266"/>
          </a:xfrm>
        </p:grpSpPr>
        <p:sp>
          <p:nvSpPr>
            <p:cNvPr id="57629" name="AutoShape 70"/>
            <p:cNvSpPr>
              <a:spLocks noChangeArrowheads="1"/>
            </p:cNvSpPr>
            <p:nvPr/>
          </p:nvSpPr>
          <p:spPr bwMode="auto">
            <a:xfrm>
              <a:off x="551" y="312"/>
              <a:ext cx="506" cy="107"/>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30" name="Rectangle 71"/>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31" name="Line 72"/>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32" name="Line 73"/>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33" name="Text Box 74"/>
            <p:cNvSpPr txBox="1">
              <a:spLocks noChangeArrowheads="1"/>
            </p:cNvSpPr>
            <p:nvPr/>
          </p:nvSpPr>
          <p:spPr bwMode="auto">
            <a:xfrm>
              <a:off x="458" y="303"/>
              <a:ext cx="69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500" baseline="0">
                  <a:solidFill>
                    <a:srgbClr val="000000"/>
                  </a:solidFill>
                  <a:latin typeface="Arial" charset="0"/>
                </a:rPr>
                <a:t>ЕСҮС</a:t>
              </a:r>
              <a:endParaRPr lang="en-US" sz="800" baseline="0">
                <a:solidFill>
                  <a:srgbClr val="000000"/>
                </a:solidFill>
                <a:latin typeface="Arial" charset="0"/>
              </a:endParaRPr>
            </a:p>
          </p:txBody>
        </p:sp>
        <p:sp>
          <p:nvSpPr>
            <p:cNvPr id="57634" name="Rectangle 75"/>
            <p:cNvSpPr>
              <a:spLocks noChangeArrowheads="1"/>
            </p:cNvSpPr>
            <p:nvPr/>
          </p:nvSpPr>
          <p:spPr bwMode="auto">
            <a:xfrm>
              <a:off x="538" y="472"/>
              <a:ext cx="699" cy="97"/>
            </a:xfrm>
            <a:prstGeom prst="rect">
              <a:avLst/>
            </a:prstGeom>
            <a:solidFill>
              <a:schemeClr val="bg1"/>
            </a:solidFill>
            <a:ln w="9525">
              <a:solidFill>
                <a:schemeClr val="bg1"/>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57361" name="Group 76"/>
          <p:cNvGrpSpPr>
            <a:grpSpLocks/>
          </p:cNvGrpSpPr>
          <p:nvPr/>
        </p:nvGrpSpPr>
        <p:grpSpPr bwMode="auto">
          <a:xfrm>
            <a:off x="857250" y="5339643"/>
            <a:ext cx="1447512" cy="409204"/>
            <a:chOff x="458" y="303"/>
            <a:chExt cx="779" cy="266"/>
          </a:xfrm>
        </p:grpSpPr>
        <p:sp>
          <p:nvSpPr>
            <p:cNvPr id="57623" name="AutoShape 77"/>
            <p:cNvSpPr>
              <a:spLocks noChangeArrowheads="1"/>
            </p:cNvSpPr>
            <p:nvPr/>
          </p:nvSpPr>
          <p:spPr bwMode="auto">
            <a:xfrm>
              <a:off x="551" y="312"/>
              <a:ext cx="506" cy="107"/>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24" name="Rectangle 78"/>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25" name="Line 79"/>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26" name="Line 80"/>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27" name="Text Box 81"/>
            <p:cNvSpPr txBox="1">
              <a:spLocks noChangeArrowheads="1"/>
            </p:cNvSpPr>
            <p:nvPr/>
          </p:nvSpPr>
          <p:spPr bwMode="auto">
            <a:xfrm>
              <a:off x="458" y="303"/>
              <a:ext cx="6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100" baseline="0">
                  <a:solidFill>
                    <a:srgbClr val="000000"/>
                  </a:solidFill>
                  <a:latin typeface="Arial" charset="0"/>
                </a:rPr>
                <a:t>ХААНЧЛАЛ</a:t>
              </a:r>
              <a:endParaRPr lang="en-US" sz="800" baseline="0">
                <a:solidFill>
                  <a:srgbClr val="000000"/>
                </a:solidFill>
                <a:latin typeface="Arial" charset="0"/>
              </a:endParaRPr>
            </a:p>
          </p:txBody>
        </p:sp>
        <p:sp>
          <p:nvSpPr>
            <p:cNvPr id="57628" name="Rectangle 82"/>
            <p:cNvSpPr>
              <a:spLocks noChangeArrowheads="1"/>
            </p:cNvSpPr>
            <p:nvPr/>
          </p:nvSpPr>
          <p:spPr bwMode="auto">
            <a:xfrm>
              <a:off x="538" y="472"/>
              <a:ext cx="699" cy="97"/>
            </a:xfrm>
            <a:prstGeom prst="rect">
              <a:avLst/>
            </a:prstGeom>
            <a:solidFill>
              <a:schemeClr val="bg1"/>
            </a:solidFill>
            <a:ln w="9525">
              <a:solidFill>
                <a:schemeClr val="bg1"/>
              </a:solidFill>
              <a:miter lim="800000"/>
              <a:headEnd/>
              <a:tailEnd/>
            </a:ln>
          </p:spPr>
          <p:txBody>
            <a:bodyPr lIns="97025" tIns="48512" rIns="97025" bIns="48512">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57362" name="Rectangle 83"/>
          <p:cNvSpPr>
            <a:spLocks noChangeArrowheads="1"/>
          </p:cNvSpPr>
          <p:nvPr/>
        </p:nvSpPr>
        <p:spPr bwMode="auto">
          <a:xfrm>
            <a:off x="4114512" y="1378371"/>
            <a:ext cx="1143000" cy="219216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algn="r" defTabSz="969963" eaLnBrk="0" fontAlgn="base" hangingPunct="0">
              <a:spcBef>
                <a:spcPct val="0"/>
              </a:spcBef>
              <a:spcAft>
                <a:spcPct val="0"/>
              </a:spcAft>
            </a:pPr>
            <a:endParaRPr lang="en-US" sz="2500">
              <a:solidFill>
                <a:srgbClr val="000000"/>
              </a:solidFill>
              <a:latin typeface="Times" charset="0"/>
              <a:ea typeface="ＭＳ Ｐゴシック" charset="0"/>
              <a:cs typeface="ＭＳ Ｐゴシック" charset="0"/>
            </a:endParaRPr>
          </a:p>
        </p:txBody>
      </p:sp>
      <p:sp>
        <p:nvSpPr>
          <p:cNvPr id="57363" name="Rectangle 84"/>
          <p:cNvSpPr>
            <a:spLocks noChangeArrowheads="1"/>
          </p:cNvSpPr>
          <p:nvPr/>
        </p:nvSpPr>
        <p:spPr bwMode="auto">
          <a:xfrm>
            <a:off x="2438977" y="7854856"/>
            <a:ext cx="1371023" cy="30459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algn="ctr" defTabSz="969963" eaLnBrk="0" fontAlgn="base" hangingPunct="0">
              <a:spcBef>
                <a:spcPct val="0"/>
              </a:spcBef>
              <a:spcAft>
                <a:spcPct val="0"/>
              </a:spcAft>
            </a:pPr>
            <a:endParaRPr lang="en-US" sz="2500">
              <a:solidFill>
                <a:srgbClr val="000000"/>
              </a:solidFill>
              <a:latin typeface="Times" charset="0"/>
              <a:ea typeface="ＭＳ Ｐゴシック" charset="0"/>
              <a:cs typeface="ＭＳ Ｐゴシック" charset="0"/>
            </a:endParaRPr>
          </a:p>
        </p:txBody>
      </p:sp>
      <p:sp>
        <p:nvSpPr>
          <p:cNvPr id="57364" name="Text Box 85"/>
          <p:cNvSpPr txBox="1">
            <a:spLocks noChangeArrowheads="1"/>
          </p:cNvSpPr>
          <p:nvPr/>
        </p:nvSpPr>
        <p:spPr bwMode="auto">
          <a:xfrm>
            <a:off x="609025" y="1073775"/>
            <a:ext cx="610466"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1.</a:t>
            </a:r>
          </a:p>
        </p:txBody>
      </p:sp>
      <p:sp>
        <p:nvSpPr>
          <p:cNvPr id="57365" name="Text Box 86"/>
          <p:cNvSpPr txBox="1">
            <a:spLocks noChangeArrowheads="1"/>
          </p:cNvSpPr>
          <p:nvPr/>
        </p:nvSpPr>
        <p:spPr bwMode="auto">
          <a:xfrm>
            <a:off x="604693" y="1492208"/>
            <a:ext cx="610466"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2.</a:t>
            </a:r>
          </a:p>
        </p:txBody>
      </p:sp>
      <p:sp>
        <p:nvSpPr>
          <p:cNvPr id="57366" name="Text Box 87"/>
          <p:cNvSpPr txBox="1">
            <a:spLocks noChangeArrowheads="1"/>
          </p:cNvSpPr>
          <p:nvPr/>
        </p:nvSpPr>
        <p:spPr bwMode="auto">
          <a:xfrm>
            <a:off x="609025" y="2106013"/>
            <a:ext cx="610466"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3.</a:t>
            </a:r>
          </a:p>
        </p:txBody>
      </p:sp>
      <p:sp>
        <p:nvSpPr>
          <p:cNvPr id="57367" name="Text Box 88"/>
          <p:cNvSpPr txBox="1">
            <a:spLocks noChangeArrowheads="1"/>
          </p:cNvSpPr>
          <p:nvPr/>
        </p:nvSpPr>
        <p:spPr bwMode="auto">
          <a:xfrm>
            <a:off x="614796" y="2635208"/>
            <a:ext cx="609023"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4.</a:t>
            </a:r>
          </a:p>
        </p:txBody>
      </p:sp>
      <p:sp>
        <p:nvSpPr>
          <p:cNvPr id="57368" name="Text Box 89"/>
          <p:cNvSpPr txBox="1">
            <a:spLocks noChangeArrowheads="1"/>
          </p:cNvSpPr>
          <p:nvPr/>
        </p:nvSpPr>
        <p:spPr bwMode="auto">
          <a:xfrm>
            <a:off x="609025" y="3696676"/>
            <a:ext cx="610466"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5.</a:t>
            </a:r>
          </a:p>
        </p:txBody>
      </p:sp>
      <p:sp>
        <p:nvSpPr>
          <p:cNvPr id="57369" name="Text Box 90"/>
          <p:cNvSpPr txBox="1">
            <a:spLocks noChangeArrowheads="1"/>
          </p:cNvSpPr>
          <p:nvPr/>
        </p:nvSpPr>
        <p:spPr bwMode="auto">
          <a:xfrm>
            <a:off x="609025" y="4616613"/>
            <a:ext cx="610466"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6.</a:t>
            </a:r>
          </a:p>
        </p:txBody>
      </p:sp>
      <p:sp>
        <p:nvSpPr>
          <p:cNvPr id="57370" name="Text Box 91"/>
          <p:cNvSpPr txBox="1">
            <a:spLocks noChangeArrowheads="1"/>
          </p:cNvSpPr>
          <p:nvPr/>
        </p:nvSpPr>
        <p:spPr bwMode="auto">
          <a:xfrm>
            <a:off x="614796" y="5378100"/>
            <a:ext cx="609023"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7.</a:t>
            </a:r>
          </a:p>
        </p:txBody>
      </p:sp>
      <p:sp>
        <p:nvSpPr>
          <p:cNvPr id="57371" name="Text Box 92"/>
          <p:cNvSpPr txBox="1">
            <a:spLocks noChangeArrowheads="1"/>
          </p:cNvSpPr>
          <p:nvPr/>
        </p:nvSpPr>
        <p:spPr bwMode="auto">
          <a:xfrm>
            <a:off x="614796" y="6564173"/>
            <a:ext cx="609023"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8.</a:t>
            </a:r>
          </a:p>
        </p:txBody>
      </p:sp>
      <p:sp>
        <p:nvSpPr>
          <p:cNvPr id="57372" name="Text Box 93"/>
          <p:cNvSpPr txBox="1">
            <a:spLocks noChangeArrowheads="1"/>
          </p:cNvSpPr>
          <p:nvPr/>
        </p:nvSpPr>
        <p:spPr bwMode="auto">
          <a:xfrm>
            <a:off x="609025" y="7402580"/>
            <a:ext cx="610466"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9.</a:t>
            </a:r>
          </a:p>
        </p:txBody>
      </p:sp>
      <p:sp>
        <p:nvSpPr>
          <p:cNvPr id="57373" name="Text Box 94"/>
          <p:cNvSpPr txBox="1">
            <a:spLocks noChangeArrowheads="1"/>
          </p:cNvSpPr>
          <p:nvPr/>
        </p:nvSpPr>
        <p:spPr bwMode="auto">
          <a:xfrm>
            <a:off x="561398" y="7897931"/>
            <a:ext cx="610466"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500" baseline="0">
                <a:solidFill>
                  <a:srgbClr val="000000"/>
                </a:solidFill>
                <a:latin typeface="Arial" charset="0"/>
              </a:rPr>
              <a:t>10.</a:t>
            </a:r>
          </a:p>
        </p:txBody>
      </p:sp>
      <p:sp>
        <p:nvSpPr>
          <p:cNvPr id="57374" name="Text Box 95"/>
          <p:cNvSpPr txBox="1">
            <a:spLocks noChangeArrowheads="1"/>
          </p:cNvSpPr>
          <p:nvPr/>
        </p:nvSpPr>
        <p:spPr bwMode="auto">
          <a:xfrm>
            <a:off x="320386" y="1003009"/>
            <a:ext cx="339149"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2500" baseline="0">
                <a:solidFill>
                  <a:srgbClr val="000000"/>
                </a:solidFill>
                <a:latin typeface="Arial" charset="0"/>
              </a:rPr>
              <a:t>Б</a:t>
            </a:r>
            <a:endParaRPr lang="en-US" sz="2500" baseline="0">
              <a:solidFill>
                <a:srgbClr val="000000"/>
              </a:solidFill>
              <a:latin typeface="Arial" charset="0"/>
            </a:endParaRPr>
          </a:p>
        </p:txBody>
      </p:sp>
      <p:sp>
        <p:nvSpPr>
          <p:cNvPr id="57375" name="Text Box 96"/>
          <p:cNvSpPr txBox="1">
            <a:spLocks noChangeArrowheads="1"/>
          </p:cNvSpPr>
          <p:nvPr/>
        </p:nvSpPr>
        <p:spPr bwMode="auto">
          <a:xfrm rot="-5388474">
            <a:off x="-407821" y="2314635"/>
            <a:ext cx="1776804"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2500" baseline="0">
                <a:solidFill>
                  <a:srgbClr val="000000"/>
                </a:solidFill>
                <a:latin typeface="Arial" charset="0"/>
              </a:rPr>
              <a:t>4 ХҮН</a:t>
            </a:r>
            <a:endParaRPr lang="en-US" sz="2500" baseline="0">
              <a:solidFill>
                <a:srgbClr val="000000"/>
              </a:solidFill>
              <a:latin typeface="Arial" charset="0"/>
            </a:endParaRPr>
          </a:p>
        </p:txBody>
      </p:sp>
      <p:sp>
        <p:nvSpPr>
          <p:cNvPr id="57376" name="Text Box 97"/>
          <p:cNvSpPr txBox="1">
            <a:spLocks noChangeArrowheads="1"/>
          </p:cNvSpPr>
          <p:nvPr/>
        </p:nvSpPr>
        <p:spPr bwMode="auto">
          <a:xfrm rot="-5389253">
            <a:off x="-1015766" y="5298280"/>
            <a:ext cx="2978261"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2500" baseline="0">
                <a:solidFill>
                  <a:srgbClr val="000000"/>
                </a:solidFill>
                <a:latin typeface="Arial" charset="0"/>
              </a:rPr>
              <a:t>3 НИЙГЭМ</a:t>
            </a:r>
            <a:endParaRPr lang="en-US" sz="2500" baseline="0">
              <a:solidFill>
                <a:srgbClr val="000000"/>
              </a:solidFill>
              <a:latin typeface="Arial" charset="0"/>
            </a:endParaRPr>
          </a:p>
        </p:txBody>
      </p:sp>
      <p:sp>
        <p:nvSpPr>
          <p:cNvPr id="57377" name="Text Box 98"/>
          <p:cNvSpPr txBox="1">
            <a:spLocks noChangeArrowheads="1"/>
          </p:cNvSpPr>
          <p:nvPr/>
        </p:nvSpPr>
        <p:spPr bwMode="auto">
          <a:xfrm>
            <a:off x="339148" y="7294895"/>
            <a:ext cx="339147"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2500" baseline="0">
                <a:solidFill>
                  <a:srgbClr val="000000"/>
                </a:solidFill>
                <a:latin typeface="Arial" charset="0"/>
              </a:rPr>
              <a:t>Ч</a:t>
            </a:r>
            <a:endParaRPr lang="en-US" sz="2500" baseline="0">
              <a:solidFill>
                <a:srgbClr val="000000"/>
              </a:solidFill>
              <a:latin typeface="Arial" charset="0"/>
            </a:endParaRPr>
          </a:p>
        </p:txBody>
      </p:sp>
      <p:sp>
        <p:nvSpPr>
          <p:cNvPr id="57378" name="Text Box 99"/>
          <p:cNvSpPr txBox="1">
            <a:spLocks noChangeArrowheads="1"/>
          </p:cNvSpPr>
          <p:nvPr/>
        </p:nvSpPr>
        <p:spPr bwMode="auto">
          <a:xfrm>
            <a:off x="355023" y="7787169"/>
            <a:ext cx="339149"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2500" baseline="0">
                <a:solidFill>
                  <a:srgbClr val="000000"/>
                </a:solidFill>
                <a:latin typeface="Arial" charset="0"/>
              </a:rPr>
              <a:t>J</a:t>
            </a:r>
          </a:p>
        </p:txBody>
      </p:sp>
      <p:grpSp>
        <p:nvGrpSpPr>
          <p:cNvPr id="57379" name="Group 100"/>
          <p:cNvGrpSpPr>
            <a:grpSpLocks/>
          </p:cNvGrpSpPr>
          <p:nvPr/>
        </p:nvGrpSpPr>
        <p:grpSpPr bwMode="auto">
          <a:xfrm>
            <a:off x="235240" y="395359"/>
            <a:ext cx="1607705" cy="358833"/>
            <a:chOff x="148" y="271"/>
            <a:chExt cx="1013" cy="226"/>
          </a:xfrm>
        </p:grpSpPr>
        <p:sp>
          <p:nvSpPr>
            <p:cNvPr id="57621" name="Text Box 101"/>
            <p:cNvSpPr txBox="1">
              <a:spLocks noChangeArrowheads="1"/>
            </p:cNvSpPr>
            <p:nvPr/>
          </p:nvSpPr>
          <p:spPr bwMode="auto">
            <a:xfrm>
              <a:off x="148" y="271"/>
              <a:ext cx="1013"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1700" baseline="0">
                  <a:solidFill>
                    <a:srgbClr val="000000"/>
                  </a:solidFill>
                  <a:latin typeface="Arial" charset="0"/>
                </a:rPr>
                <a:t>Б</a:t>
              </a:r>
              <a:r>
                <a:rPr lang="en-US" sz="1700" baseline="0">
                  <a:solidFill>
                    <a:srgbClr val="000000"/>
                  </a:solidFill>
                  <a:latin typeface="Arial" charset="0"/>
                </a:rPr>
                <a:t> 7 </a:t>
              </a:r>
              <a:r>
                <a:rPr lang="mn-MN" sz="1700" baseline="0">
                  <a:solidFill>
                    <a:srgbClr val="000000"/>
                  </a:solidFill>
                  <a:latin typeface="Arial" charset="0"/>
                </a:rPr>
                <a:t>Ч</a:t>
              </a:r>
              <a:r>
                <a:rPr lang="en-US" sz="1700" baseline="0">
                  <a:solidFill>
                    <a:srgbClr val="000000"/>
                  </a:solidFill>
                  <a:latin typeface="Arial" charset="0"/>
                </a:rPr>
                <a:t> </a:t>
              </a:r>
              <a:r>
                <a:rPr lang="mn-MN" sz="1700" baseline="0">
                  <a:solidFill>
                    <a:srgbClr val="000000"/>
                  </a:solidFill>
                  <a:latin typeface="Arial" charset="0"/>
                </a:rPr>
                <a:t>Е</a:t>
              </a:r>
              <a:endParaRPr lang="en-US" sz="1700" baseline="0">
                <a:solidFill>
                  <a:srgbClr val="000000"/>
                </a:solidFill>
                <a:latin typeface="Arial" charset="0"/>
              </a:endParaRPr>
            </a:p>
          </p:txBody>
        </p:sp>
        <p:sp>
          <p:nvSpPr>
            <p:cNvPr id="57622" name="Line 102"/>
            <p:cNvSpPr>
              <a:spLocks noChangeShapeType="1"/>
            </p:cNvSpPr>
            <p:nvPr/>
          </p:nvSpPr>
          <p:spPr bwMode="auto">
            <a:xfrm>
              <a:off x="348" y="370"/>
              <a:ext cx="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57380" name="AutoShape 103" descr="Dark upward diagonal"/>
          <p:cNvSpPr>
            <a:spLocks noChangeArrowheads="1"/>
          </p:cNvSpPr>
          <p:nvPr/>
        </p:nvSpPr>
        <p:spPr bwMode="auto">
          <a:xfrm>
            <a:off x="425739" y="701494"/>
            <a:ext cx="215034" cy="355361"/>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381" name="Rectangle 104"/>
          <p:cNvSpPr>
            <a:spLocks noChangeArrowheads="1"/>
          </p:cNvSpPr>
          <p:nvPr/>
        </p:nvSpPr>
        <p:spPr bwMode="auto">
          <a:xfrm>
            <a:off x="2362489" y="1149155"/>
            <a:ext cx="1447511" cy="236291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algn="ctr" defTabSz="969963" eaLnBrk="0" fontAlgn="base" hangingPunct="0">
              <a:spcBef>
                <a:spcPct val="0"/>
              </a:spcBef>
              <a:spcAft>
                <a:spcPct val="0"/>
              </a:spcAft>
            </a:pPr>
            <a:endParaRPr lang="en-US" sz="2500">
              <a:solidFill>
                <a:srgbClr val="000000"/>
              </a:solidFill>
              <a:latin typeface="Times" charset="0"/>
              <a:ea typeface="ＭＳ Ｐゴシック" charset="0"/>
              <a:cs typeface="ＭＳ Ｐゴシック" charset="0"/>
            </a:endParaRPr>
          </a:p>
        </p:txBody>
      </p:sp>
      <p:sp>
        <p:nvSpPr>
          <p:cNvPr id="57382" name="Rectangle 105"/>
          <p:cNvSpPr>
            <a:spLocks noChangeArrowheads="1"/>
          </p:cNvSpPr>
          <p:nvPr/>
        </p:nvSpPr>
        <p:spPr bwMode="auto">
          <a:xfrm>
            <a:off x="2362489" y="3664370"/>
            <a:ext cx="1447511" cy="36566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algn="ctr" defTabSz="969963" eaLnBrk="0" fontAlgn="base" hangingPunct="0">
              <a:spcBef>
                <a:spcPct val="0"/>
              </a:spcBef>
              <a:spcAft>
                <a:spcPct val="0"/>
              </a:spcAft>
            </a:pPr>
            <a:endParaRPr lang="en-US" sz="2500">
              <a:solidFill>
                <a:srgbClr val="000000"/>
              </a:solidFill>
              <a:latin typeface="Times" charset="0"/>
              <a:ea typeface="ＭＳ Ｐゴシック" charset="0"/>
              <a:cs typeface="ＭＳ Ｐゴシック" charset="0"/>
            </a:endParaRPr>
          </a:p>
        </p:txBody>
      </p:sp>
      <p:sp>
        <p:nvSpPr>
          <p:cNvPr id="57383" name="Line 106"/>
          <p:cNvSpPr>
            <a:spLocks noChangeShapeType="1"/>
          </p:cNvSpPr>
          <p:nvPr/>
        </p:nvSpPr>
        <p:spPr bwMode="auto">
          <a:xfrm>
            <a:off x="2727614" y="1453749"/>
            <a:ext cx="992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384" name="AutoShape 107"/>
          <p:cNvSpPr>
            <a:spLocks noChangeArrowheads="1"/>
          </p:cNvSpPr>
          <p:nvPr/>
        </p:nvSpPr>
        <p:spPr bwMode="auto">
          <a:xfrm>
            <a:off x="3335195" y="5924217"/>
            <a:ext cx="1591829" cy="1286067"/>
          </a:xfrm>
          <a:custGeom>
            <a:avLst/>
            <a:gdLst>
              <a:gd name="T0" fmla="*/ 2147483647 w 21600"/>
              <a:gd name="T1" fmla="*/ 2147483647 h 21600"/>
              <a:gd name="T2" fmla="*/ 2147483647 w 21600"/>
              <a:gd name="T3" fmla="*/ 2147483647 h 21600"/>
              <a:gd name="T4" fmla="*/ 1262035171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close/>
              </a:path>
            </a:pathLst>
          </a:custGeom>
          <a:solidFill>
            <a:schemeClr val="bg1"/>
          </a:solidFill>
          <a:ln w="38100">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385" name="Rectangle 108"/>
          <p:cNvSpPr>
            <a:spLocks noChangeArrowheads="1"/>
          </p:cNvSpPr>
          <p:nvPr/>
        </p:nvSpPr>
        <p:spPr bwMode="auto">
          <a:xfrm>
            <a:off x="3822989" y="5636546"/>
            <a:ext cx="1252682" cy="18121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386" name="AutoShape 109"/>
          <p:cNvSpPr>
            <a:spLocks noChangeArrowheads="1"/>
          </p:cNvSpPr>
          <p:nvPr/>
        </p:nvSpPr>
        <p:spPr bwMode="auto">
          <a:xfrm>
            <a:off x="3470854" y="6027289"/>
            <a:ext cx="1591829" cy="1099927"/>
          </a:xfrm>
          <a:custGeom>
            <a:avLst/>
            <a:gdLst>
              <a:gd name="T0" fmla="*/ 2147483647 w 21600"/>
              <a:gd name="T1" fmla="*/ 1567194201 h 21600"/>
              <a:gd name="T2" fmla="*/ 2147483647 w 21600"/>
              <a:gd name="T3" fmla="*/ 2147483647 h 21600"/>
              <a:gd name="T4" fmla="*/ 1089964681 w 21600"/>
              <a:gd name="T5" fmla="*/ 1567194201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close/>
              </a:path>
            </a:pathLst>
          </a:custGeom>
          <a:solidFill>
            <a:schemeClr val="bg1"/>
          </a:solidFill>
          <a:ln w="38100">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387" name="Rectangle 110"/>
          <p:cNvSpPr>
            <a:spLocks noChangeArrowheads="1"/>
          </p:cNvSpPr>
          <p:nvPr/>
        </p:nvSpPr>
        <p:spPr bwMode="auto">
          <a:xfrm>
            <a:off x="4114512" y="4102803"/>
            <a:ext cx="1143000" cy="4190487"/>
          </a:xfrm>
          <a:prstGeom prst="rect">
            <a:avLst/>
          </a:prstGeom>
          <a:solidFill>
            <a:schemeClr val="bg1"/>
          </a:solidFill>
          <a:ln w="38100">
            <a:solidFill>
              <a:schemeClr val="tx1"/>
            </a:solidFill>
            <a:miter lim="800000"/>
            <a:headEnd/>
            <a:tailEnd/>
          </a:ln>
        </p:spPr>
        <p:txBody>
          <a:bodyPr wrap="none" lIns="97027" tIns="48513" rIns="97027" bIns="48513" anchor="ctr"/>
          <a:lstStyle/>
          <a:p>
            <a:pPr algn="ctr" defTabSz="969963" eaLnBrk="0" fontAlgn="base" hangingPunct="0">
              <a:spcBef>
                <a:spcPct val="0"/>
              </a:spcBef>
              <a:spcAft>
                <a:spcPct val="0"/>
              </a:spcAft>
            </a:pPr>
            <a:endParaRPr lang="en-US" sz="2500">
              <a:solidFill>
                <a:srgbClr val="000000"/>
              </a:solidFill>
              <a:latin typeface="Times" charset="0"/>
              <a:ea typeface="ＭＳ Ｐゴシック" charset="0"/>
              <a:cs typeface="ＭＳ Ｐゴシック" charset="0"/>
            </a:endParaRPr>
          </a:p>
        </p:txBody>
      </p:sp>
      <p:sp>
        <p:nvSpPr>
          <p:cNvPr id="57388" name="Line 111"/>
          <p:cNvSpPr>
            <a:spLocks noChangeShapeType="1"/>
          </p:cNvSpPr>
          <p:nvPr/>
        </p:nvSpPr>
        <p:spPr bwMode="auto">
          <a:xfrm>
            <a:off x="4115954" y="6044211"/>
            <a:ext cx="0" cy="59226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389" name="Line 112"/>
          <p:cNvSpPr>
            <a:spLocks noChangeShapeType="1"/>
          </p:cNvSpPr>
          <p:nvPr/>
        </p:nvSpPr>
        <p:spPr bwMode="auto">
          <a:xfrm>
            <a:off x="4097194" y="6522639"/>
            <a:ext cx="0" cy="59226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390" name="Text Box 113"/>
          <p:cNvSpPr txBox="1">
            <a:spLocks noChangeArrowheads="1"/>
          </p:cNvSpPr>
          <p:nvPr/>
        </p:nvSpPr>
        <p:spPr bwMode="auto">
          <a:xfrm rot="-5388474">
            <a:off x="721671" y="5253688"/>
            <a:ext cx="3519763" cy="35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700" baseline="0">
                <a:solidFill>
                  <a:srgbClr val="000000"/>
                </a:solidFill>
                <a:latin typeface="Arial" charset="0"/>
              </a:rPr>
              <a:t>ТҮҮХ</a:t>
            </a:r>
            <a:r>
              <a:rPr lang="en-US" sz="1700" baseline="0">
                <a:solidFill>
                  <a:srgbClr val="000000"/>
                </a:solidFill>
                <a:latin typeface="Arial" charset="0"/>
              </a:rPr>
              <a:t> (12)</a:t>
            </a:r>
          </a:p>
        </p:txBody>
      </p:sp>
      <p:sp>
        <p:nvSpPr>
          <p:cNvPr id="57391" name="Line 114"/>
          <p:cNvSpPr>
            <a:spLocks noChangeShapeType="1"/>
          </p:cNvSpPr>
          <p:nvPr/>
        </p:nvSpPr>
        <p:spPr bwMode="auto">
          <a:xfrm>
            <a:off x="2643909" y="1156845"/>
            <a:ext cx="0" cy="23552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392" name="Line 115"/>
          <p:cNvSpPr>
            <a:spLocks noChangeShapeType="1"/>
          </p:cNvSpPr>
          <p:nvPr/>
        </p:nvSpPr>
        <p:spPr bwMode="auto">
          <a:xfrm>
            <a:off x="2635250" y="3667445"/>
            <a:ext cx="0" cy="365667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393" name="Text Box 116"/>
          <p:cNvSpPr txBox="1">
            <a:spLocks noChangeArrowheads="1"/>
          </p:cNvSpPr>
          <p:nvPr/>
        </p:nvSpPr>
        <p:spPr bwMode="auto">
          <a:xfrm rot="-5388474">
            <a:off x="3962549" y="2262353"/>
            <a:ext cx="2299845" cy="35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700" baseline="0">
                <a:solidFill>
                  <a:srgbClr val="000000"/>
                </a:solidFill>
                <a:latin typeface="Arial" charset="0"/>
              </a:rPr>
              <a:t>ЯРУУ НАЙРАГ</a:t>
            </a:r>
            <a:r>
              <a:rPr lang="en-US" sz="1700" baseline="0">
                <a:solidFill>
                  <a:srgbClr val="000000"/>
                </a:solidFill>
                <a:latin typeface="Arial" charset="0"/>
              </a:rPr>
              <a:t> (5)</a:t>
            </a:r>
          </a:p>
        </p:txBody>
      </p:sp>
      <p:sp>
        <p:nvSpPr>
          <p:cNvPr id="57394" name="Line 117"/>
          <p:cNvSpPr>
            <a:spLocks noChangeShapeType="1"/>
          </p:cNvSpPr>
          <p:nvPr/>
        </p:nvSpPr>
        <p:spPr bwMode="auto">
          <a:xfrm>
            <a:off x="4980421" y="1378370"/>
            <a:ext cx="0" cy="217985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395" name="Line 118"/>
          <p:cNvSpPr>
            <a:spLocks noChangeShapeType="1"/>
          </p:cNvSpPr>
          <p:nvPr/>
        </p:nvSpPr>
        <p:spPr bwMode="auto">
          <a:xfrm>
            <a:off x="4980421" y="4122801"/>
            <a:ext cx="0" cy="41966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396" name="Line 119"/>
          <p:cNvSpPr>
            <a:spLocks noChangeShapeType="1"/>
          </p:cNvSpPr>
          <p:nvPr/>
        </p:nvSpPr>
        <p:spPr bwMode="auto">
          <a:xfrm>
            <a:off x="2727614" y="2755200"/>
            <a:ext cx="992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397" name="Line 120"/>
          <p:cNvSpPr>
            <a:spLocks noChangeShapeType="1"/>
          </p:cNvSpPr>
          <p:nvPr/>
        </p:nvSpPr>
        <p:spPr bwMode="auto">
          <a:xfrm>
            <a:off x="2727614" y="2990568"/>
            <a:ext cx="992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398" name="Line 121"/>
          <p:cNvSpPr>
            <a:spLocks noChangeShapeType="1"/>
          </p:cNvSpPr>
          <p:nvPr/>
        </p:nvSpPr>
        <p:spPr bwMode="auto">
          <a:xfrm>
            <a:off x="2727614" y="3219784"/>
            <a:ext cx="992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399" name="Line 122"/>
          <p:cNvSpPr>
            <a:spLocks noChangeShapeType="1"/>
          </p:cNvSpPr>
          <p:nvPr/>
        </p:nvSpPr>
        <p:spPr bwMode="auto">
          <a:xfrm>
            <a:off x="2727614" y="3898199"/>
            <a:ext cx="992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00" name="Line 123"/>
          <p:cNvSpPr>
            <a:spLocks noChangeShapeType="1"/>
          </p:cNvSpPr>
          <p:nvPr/>
        </p:nvSpPr>
        <p:spPr bwMode="auto">
          <a:xfrm>
            <a:off x="2727614" y="4844289"/>
            <a:ext cx="992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01" name="Line 124"/>
          <p:cNvSpPr>
            <a:spLocks noChangeShapeType="1"/>
          </p:cNvSpPr>
          <p:nvPr/>
        </p:nvSpPr>
        <p:spPr bwMode="auto">
          <a:xfrm>
            <a:off x="2727614" y="5384253"/>
            <a:ext cx="992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02" name="Line 125"/>
          <p:cNvSpPr>
            <a:spLocks noChangeShapeType="1"/>
          </p:cNvSpPr>
          <p:nvPr/>
        </p:nvSpPr>
        <p:spPr bwMode="auto">
          <a:xfrm>
            <a:off x="2727614" y="5658081"/>
            <a:ext cx="992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03" name="Line 126"/>
          <p:cNvSpPr>
            <a:spLocks noChangeShapeType="1"/>
          </p:cNvSpPr>
          <p:nvPr/>
        </p:nvSpPr>
        <p:spPr bwMode="auto">
          <a:xfrm>
            <a:off x="2720398" y="5828839"/>
            <a:ext cx="9943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04" name="Line 127"/>
          <p:cNvSpPr>
            <a:spLocks noChangeShapeType="1"/>
          </p:cNvSpPr>
          <p:nvPr/>
        </p:nvSpPr>
        <p:spPr bwMode="auto">
          <a:xfrm>
            <a:off x="2727615" y="6102667"/>
            <a:ext cx="5931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05" name="Line 128"/>
          <p:cNvSpPr>
            <a:spLocks noChangeShapeType="1"/>
          </p:cNvSpPr>
          <p:nvPr/>
        </p:nvSpPr>
        <p:spPr bwMode="auto">
          <a:xfrm>
            <a:off x="2733387" y="6362649"/>
            <a:ext cx="6580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06" name="Line 129"/>
          <p:cNvSpPr>
            <a:spLocks noChangeShapeType="1"/>
          </p:cNvSpPr>
          <p:nvPr/>
        </p:nvSpPr>
        <p:spPr bwMode="auto">
          <a:xfrm>
            <a:off x="2733388" y="6547252"/>
            <a:ext cx="701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07" name="Line 130"/>
          <p:cNvSpPr>
            <a:spLocks noChangeShapeType="1"/>
          </p:cNvSpPr>
          <p:nvPr/>
        </p:nvSpPr>
        <p:spPr bwMode="auto">
          <a:xfrm>
            <a:off x="2727615" y="6768775"/>
            <a:ext cx="7706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08" name="Line 131"/>
          <p:cNvSpPr>
            <a:spLocks noChangeShapeType="1"/>
          </p:cNvSpPr>
          <p:nvPr/>
        </p:nvSpPr>
        <p:spPr bwMode="auto">
          <a:xfrm>
            <a:off x="2733388" y="6991837"/>
            <a:ext cx="81684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09" name="Line 132"/>
          <p:cNvSpPr>
            <a:spLocks noChangeShapeType="1"/>
          </p:cNvSpPr>
          <p:nvPr/>
        </p:nvSpPr>
        <p:spPr bwMode="auto">
          <a:xfrm>
            <a:off x="2733386" y="7188748"/>
            <a:ext cx="860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10" name="Line 133"/>
          <p:cNvSpPr>
            <a:spLocks noChangeShapeType="1"/>
          </p:cNvSpPr>
          <p:nvPr/>
        </p:nvSpPr>
        <p:spPr bwMode="auto">
          <a:xfrm>
            <a:off x="2727614" y="4610460"/>
            <a:ext cx="992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11" name="Line 134"/>
          <p:cNvSpPr>
            <a:spLocks noChangeShapeType="1"/>
          </p:cNvSpPr>
          <p:nvPr/>
        </p:nvSpPr>
        <p:spPr bwMode="auto">
          <a:xfrm>
            <a:off x="4201103" y="2324460"/>
            <a:ext cx="7201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12" name="Line 135"/>
          <p:cNvSpPr>
            <a:spLocks noChangeShapeType="1"/>
          </p:cNvSpPr>
          <p:nvPr/>
        </p:nvSpPr>
        <p:spPr bwMode="auto">
          <a:xfrm>
            <a:off x="4201103" y="2736740"/>
            <a:ext cx="7201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13" name="Line 136"/>
          <p:cNvSpPr>
            <a:spLocks noChangeShapeType="1"/>
          </p:cNvSpPr>
          <p:nvPr/>
        </p:nvSpPr>
        <p:spPr bwMode="auto">
          <a:xfrm>
            <a:off x="4193888" y="3104407"/>
            <a:ext cx="721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14" name="Line 137"/>
          <p:cNvSpPr>
            <a:spLocks noChangeShapeType="1"/>
          </p:cNvSpPr>
          <p:nvPr/>
        </p:nvSpPr>
        <p:spPr bwMode="auto">
          <a:xfrm>
            <a:off x="4193888" y="3498227"/>
            <a:ext cx="721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15" name="Line 138"/>
          <p:cNvSpPr>
            <a:spLocks noChangeShapeType="1"/>
          </p:cNvSpPr>
          <p:nvPr/>
        </p:nvSpPr>
        <p:spPr bwMode="auto">
          <a:xfrm>
            <a:off x="4201103" y="1778341"/>
            <a:ext cx="7201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16" name="Line 139"/>
          <p:cNvSpPr>
            <a:spLocks noChangeShapeType="1"/>
          </p:cNvSpPr>
          <p:nvPr/>
        </p:nvSpPr>
        <p:spPr bwMode="auto">
          <a:xfrm>
            <a:off x="4188114" y="4428933"/>
            <a:ext cx="738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17" name="Line 140"/>
          <p:cNvSpPr>
            <a:spLocks noChangeShapeType="1"/>
          </p:cNvSpPr>
          <p:nvPr/>
        </p:nvSpPr>
        <p:spPr bwMode="auto">
          <a:xfrm>
            <a:off x="4188114" y="4595076"/>
            <a:ext cx="738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18" name="Line 141"/>
          <p:cNvSpPr>
            <a:spLocks noChangeShapeType="1"/>
          </p:cNvSpPr>
          <p:nvPr/>
        </p:nvSpPr>
        <p:spPr bwMode="auto">
          <a:xfrm>
            <a:off x="4196773" y="4801216"/>
            <a:ext cx="7403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19" name="Line 142"/>
          <p:cNvSpPr>
            <a:spLocks noChangeShapeType="1"/>
          </p:cNvSpPr>
          <p:nvPr/>
        </p:nvSpPr>
        <p:spPr bwMode="auto">
          <a:xfrm>
            <a:off x="4188114" y="5205804"/>
            <a:ext cx="738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20" name="Line 143"/>
          <p:cNvSpPr>
            <a:spLocks noChangeShapeType="1"/>
          </p:cNvSpPr>
          <p:nvPr/>
        </p:nvSpPr>
        <p:spPr bwMode="auto">
          <a:xfrm>
            <a:off x="4189559" y="5382715"/>
            <a:ext cx="7403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21" name="Line 144"/>
          <p:cNvSpPr>
            <a:spLocks noChangeShapeType="1"/>
          </p:cNvSpPr>
          <p:nvPr/>
        </p:nvSpPr>
        <p:spPr bwMode="auto">
          <a:xfrm>
            <a:off x="4191000" y="5567319"/>
            <a:ext cx="7403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22" name="Line 145"/>
          <p:cNvSpPr>
            <a:spLocks noChangeShapeType="1"/>
          </p:cNvSpPr>
          <p:nvPr/>
        </p:nvSpPr>
        <p:spPr bwMode="auto">
          <a:xfrm>
            <a:off x="4192444" y="5748844"/>
            <a:ext cx="7403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23" name="Line 146"/>
          <p:cNvSpPr>
            <a:spLocks noChangeShapeType="1"/>
          </p:cNvSpPr>
          <p:nvPr/>
        </p:nvSpPr>
        <p:spPr bwMode="auto">
          <a:xfrm>
            <a:off x="4191000" y="6113435"/>
            <a:ext cx="7403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24" name="Line 147"/>
          <p:cNvSpPr>
            <a:spLocks noChangeShapeType="1"/>
          </p:cNvSpPr>
          <p:nvPr/>
        </p:nvSpPr>
        <p:spPr bwMode="auto">
          <a:xfrm>
            <a:off x="4188114" y="6298037"/>
            <a:ext cx="738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25" name="Line 148"/>
          <p:cNvSpPr>
            <a:spLocks noChangeShapeType="1"/>
          </p:cNvSpPr>
          <p:nvPr/>
        </p:nvSpPr>
        <p:spPr bwMode="auto">
          <a:xfrm>
            <a:off x="4188114" y="6711856"/>
            <a:ext cx="738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26" name="Line 149"/>
          <p:cNvSpPr>
            <a:spLocks noChangeShapeType="1"/>
          </p:cNvSpPr>
          <p:nvPr/>
        </p:nvSpPr>
        <p:spPr bwMode="auto">
          <a:xfrm>
            <a:off x="4189559" y="6933380"/>
            <a:ext cx="7403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27" name="Line 150"/>
          <p:cNvSpPr>
            <a:spLocks noChangeShapeType="1"/>
          </p:cNvSpPr>
          <p:nvPr/>
        </p:nvSpPr>
        <p:spPr bwMode="auto">
          <a:xfrm>
            <a:off x="4191000" y="7284125"/>
            <a:ext cx="7403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28" name="Line 151"/>
          <p:cNvSpPr>
            <a:spLocks noChangeShapeType="1"/>
          </p:cNvSpPr>
          <p:nvPr/>
        </p:nvSpPr>
        <p:spPr bwMode="auto">
          <a:xfrm>
            <a:off x="4201103" y="7499496"/>
            <a:ext cx="738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29" name="Line 152"/>
          <p:cNvSpPr>
            <a:spLocks noChangeShapeType="1"/>
          </p:cNvSpPr>
          <p:nvPr/>
        </p:nvSpPr>
        <p:spPr bwMode="auto">
          <a:xfrm>
            <a:off x="4193886" y="7882547"/>
            <a:ext cx="7403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30" name="Line 153"/>
          <p:cNvSpPr>
            <a:spLocks noChangeShapeType="1"/>
          </p:cNvSpPr>
          <p:nvPr/>
        </p:nvSpPr>
        <p:spPr bwMode="auto">
          <a:xfrm>
            <a:off x="4188114" y="8057919"/>
            <a:ext cx="738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31" name="Line 154"/>
          <p:cNvSpPr>
            <a:spLocks noChangeShapeType="1"/>
          </p:cNvSpPr>
          <p:nvPr/>
        </p:nvSpPr>
        <p:spPr bwMode="auto">
          <a:xfrm>
            <a:off x="4189559" y="8234831"/>
            <a:ext cx="7403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32" name="AutoShape 155" descr="70%"/>
          <p:cNvSpPr>
            <a:spLocks noChangeArrowheads="1"/>
          </p:cNvSpPr>
          <p:nvPr/>
        </p:nvSpPr>
        <p:spPr bwMode="auto">
          <a:xfrm>
            <a:off x="2301876" y="1558359"/>
            <a:ext cx="1868920" cy="301519"/>
          </a:xfrm>
          <a:prstGeom prst="leftArrow">
            <a:avLst>
              <a:gd name="adj1" fmla="val 50000"/>
              <a:gd name="adj2" fmla="val 165179"/>
            </a:avLst>
          </a:prstGeom>
          <a:pattFill prst="pct70">
            <a:fgClr>
              <a:schemeClr val="tx1"/>
            </a:fgClr>
            <a:bgClr>
              <a:schemeClr val="bg1"/>
            </a:bgClr>
          </a:patt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33" name="AutoShape 156" descr="20%"/>
          <p:cNvSpPr>
            <a:spLocks noChangeArrowheads="1"/>
          </p:cNvSpPr>
          <p:nvPr/>
        </p:nvSpPr>
        <p:spPr bwMode="auto">
          <a:xfrm>
            <a:off x="3098513" y="1530667"/>
            <a:ext cx="292966" cy="964549"/>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34" name="Text Box 157"/>
          <p:cNvSpPr txBox="1">
            <a:spLocks noChangeArrowheads="1"/>
          </p:cNvSpPr>
          <p:nvPr/>
        </p:nvSpPr>
        <p:spPr bwMode="auto">
          <a:xfrm>
            <a:off x="972706" y="1175307"/>
            <a:ext cx="1079500" cy="33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i="1" baseline="0">
                <a:solidFill>
                  <a:srgbClr val="000000"/>
                </a:solidFill>
                <a:latin typeface="Arial" charset="0"/>
              </a:rPr>
              <a:t>Ойролцоо хугацаа</a:t>
            </a:r>
            <a:r>
              <a:rPr lang="en-US" i="1" baseline="0">
                <a:solidFill>
                  <a:srgbClr val="000000"/>
                </a:solidFill>
                <a:latin typeface="Arial" charset="0"/>
              </a:rPr>
              <a:t>:</a:t>
            </a:r>
            <a:r>
              <a:rPr lang="mn-MN" i="1" baseline="0">
                <a:solidFill>
                  <a:srgbClr val="000000"/>
                </a:solidFill>
                <a:latin typeface="Arial" charset="0"/>
              </a:rPr>
              <a:t> МЭӨ 2000 оноос өмнөх бүх цаг үе</a:t>
            </a:r>
            <a:endParaRPr lang="en-US" i="1" baseline="0">
              <a:solidFill>
                <a:srgbClr val="000000"/>
              </a:solidFill>
              <a:latin typeface="Arial" charset="0"/>
            </a:endParaRPr>
          </a:p>
        </p:txBody>
      </p:sp>
      <p:sp>
        <p:nvSpPr>
          <p:cNvPr id="57435" name="Text Box 158"/>
          <p:cNvSpPr txBox="1">
            <a:spLocks noChangeArrowheads="1"/>
          </p:cNvSpPr>
          <p:nvPr/>
        </p:nvSpPr>
        <p:spPr bwMode="auto">
          <a:xfrm>
            <a:off x="978477" y="1589125"/>
            <a:ext cx="952500" cy="33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i="1" baseline="0">
                <a:solidFill>
                  <a:srgbClr val="000000"/>
                </a:solidFill>
              </a:rPr>
              <a:t>Ойролцоо хугацаа</a:t>
            </a:r>
            <a:r>
              <a:rPr lang="en-US" i="1" baseline="0">
                <a:solidFill>
                  <a:srgbClr val="000000"/>
                </a:solidFill>
              </a:rPr>
              <a:t>:</a:t>
            </a:r>
            <a:r>
              <a:rPr lang="en-US" i="1" baseline="0">
                <a:solidFill>
                  <a:srgbClr val="000000"/>
                </a:solidFill>
                <a:latin typeface="Arial" charset="0"/>
              </a:rPr>
              <a:t>                  </a:t>
            </a:r>
            <a:r>
              <a:rPr lang="mn-MN" i="1" baseline="0">
                <a:solidFill>
                  <a:srgbClr val="000000"/>
                </a:solidFill>
                <a:latin typeface="Arial" charset="0"/>
              </a:rPr>
              <a:t>МЭӨ </a:t>
            </a:r>
            <a:r>
              <a:rPr lang="en-US" i="1" baseline="0">
                <a:solidFill>
                  <a:srgbClr val="000000"/>
                </a:solidFill>
                <a:latin typeface="Arial" charset="0"/>
              </a:rPr>
              <a:t>200</a:t>
            </a:r>
            <a:r>
              <a:rPr lang="mn-MN" i="1" baseline="0">
                <a:solidFill>
                  <a:srgbClr val="000000"/>
                </a:solidFill>
                <a:latin typeface="Arial" charset="0"/>
              </a:rPr>
              <a:t>0</a:t>
            </a:r>
            <a:endParaRPr lang="en-US" i="1" baseline="0">
              <a:solidFill>
                <a:srgbClr val="000000"/>
              </a:solidFill>
              <a:latin typeface="Arial" charset="0"/>
            </a:endParaRPr>
          </a:p>
        </p:txBody>
      </p:sp>
      <p:sp>
        <p:nvSpPr>
          <p:cNvPr id="57436" name="Text Box 159"/>
          <p:cNvSpPr txBox="1">
            <a:spLocks noChangeArrowheads="1"/>
          </p:cNvSpPr>
          <p:nvPr/>
        </p:nvSpPr>
        <p:spPr bwMode="auto">
          <a:xfrm>
            <a:off x="972704" y="2199853"/>
            <a:ext cx="952500" cy="33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i="1" baseline="0">
                <a:solidFill>
                  <a:srgbClr val="000000"/>
                </a:solidFill>
              </a:rPr>
              <a:t>Ойролцоо хугацаа</a:t>
            </a:r>
            <a:r>
              <a:rPr lang="en-US" i="1" baseline="0">
                <a:solidFill>
                  <a:srgbClr val="000000"/>
                </a:solidFill>
              </a:rPr>
              <a:t>:</a:t>
            </a:r>
            <a:r>
              <a:rPr lang="en-US" i="1" baseline="0">
                <a:solidFill>
                  <a:srgbClr val="000000"/>
                </a:solidFill>
                <a:latin typeface="Arial" charset="0"/>
              </a:rPr>
              <a:t> </a:t>
            </a:r>
            <a:r>
              <a:rPr lang="mn-MN" i="1" baseline="0">
                <a:solidFill>
                  <a:srgbClr val="000000"/>
                </a:solidFill>
                <a:latin typeface="Arial" charset="0"/>
              </a:rPr>
              <a:t>МЭӨ</a:t>
            </a:r>
            <a:r>
              <a:rPr lang="en-US" i="1" baseline="0">
                <a:solidFill>
                  <a:srgbClr val="000000"/>
                </a:solidFill>
                <a:latin typeface="Arial" charset="0"/>
              </a:rPr>
              <a:t>200</a:t>
            </a:r>
            <a:r>
              <a:rPr lang="mn-MN" i="1" baseline="0">
                <a:solidFill>
                  <a:srgbClr val="000000"/>
                </a:solidFill>
                <a:latin typeface="Arial" charset="0"/>
              </a:rPr>
              <a:t>0</a:t>
            </a:r>
            <a:endParaRPr lang="en-US" i="1" baseline="0">
              <a:solidFill>
                <a:srgbClr val="000000"/>
              </a:solidFill>
              <a:latin typeface="Arial" charset="0"/>
            </a:endParaRPr>
          </a:p>
        </p:txBody>
      </p:sp>
      <p:sp>
        <p:nvSpPr>
          <p:cNvPr id="57437" name="Text Box 160"/>
          <p:cNvSpPr txBox="1">
            <a:spLocks noChangeArrowheads="1"/>
          </p:cNvSpPr>
          <p:nvPr/>
        </p:nvSpPr>
        <p:spPr bwMode="auto">
          <a:xfrm>
            <a:off x="981364" y="2735201"/>
            <a:ext cx="952500" cy="33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i="1" baseline="0">
                <a:solidFill>
                  <a:srgbClr val="000000"/>
                </a:solidFill>
              </a:rPr>
              <a:t>Ойролцоо хугацаа</a:t>
            </a:r>
            <a:r>
              <a:rPr lang="en-US" i="1" baseline="0">
                <a:solidFill>
                  <a:srgbClr val="000000"/>
                </a:solidFill>
              </a:rPr>
              <a:t>:</a:t>
            </a:r>
            <a:r>
              <a:rPr lang="en-US" i="1" baseline="0">
                <a:solidFill>
                  <a:srgbClr val="000000"/>
                </a:solidFill>
                <a:latin typeface="Arial" charset="0"/>
              </a:rPr>
              <a:t> </a:t>
            </a:r>
            <a:r>
              <a:rPr lang="mn-MN" i="1" baseline="0">
                <a:solidFill>
                  <a:srgbClr val="000000"/>
                </a:solidFill>
                <a:latin typeface="Arial" charset="0"/>
              </a:rPr>
              <a:t/>
            </a:r>
            <a:br>
              <a:rPr lang="mn-MN" i="1" baseline="0">
                <a:solidFill>
                  <a:srgbClr val="000000"/>
                </a:solidFill>
                <a:latin typeface="Arial" charset="0"/>
              </a:rPr>
            </a:br>
            <a:r>
              <a:rPr lang="mn-MN" i="1" baseline="0">
                <a:solidFill>
                  <a:srgbClr val="000000"/>
                </a:solidFill>
                <a:latin typeface="Arial" charset="0"/>
              </a:rPr>
              <a:t>МЭӨ</a:t>
            </a:r>
            <a:r>
              <a:rPr lang="en-US" i="1" baseline="0">
                <a:solidFill>
                  <a:srgbClr val="000000"/>
                </a:solidFill>
                <a:latin typeface="Arial" charset="0"/>
              </a:rPr>
              <a:t>1500</a:t>
            </a:r>
          </a:p>
        </p:txBody>
      </p:sp>
      <p:sp>
        <p:nvSpPr>
          <p:cNvPr id="57438" name="Text Box 161"/>
          <p:cNvSpPr txBox="1">
            <a:spLocks noChangeArrowheads="1"/>
          </p:cNvSpPr>
          <p:nvPr/>
        </p:nvSpPr>
        <p:spPr bwMode="auto">
          <a:xfrm>
            <a:off x="977035" y="3798207"/>
            <a:ext cx="952500" cy="33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i="1" baseline="0">
                <a:solidFill>
                  <a:srgbClr val="000000"/>
                </a:solidFill>
              </a:rPr>
              <a:t>Ойролцоо хугацаа</a:t>
            </a:r>
            <a:r>
              <a:rPr lang="en-US" i="1" baseline="0">
                <a:solidFill>
                  <a:srgbClr val="000000"/>
                </a:solidFill>
              </a:rPr>
              <a:t>:</a:t>
            </a:r>
            <a:r>
              <a:rPr lang="en-US" i="1" baseline="0">
                <a:solidFill>
                  <a:srgbClr val="000000"/>
                </a:solidFill>
                <a:latin typeface="Arial" charset="0"/>
              </a:rPr>
              <a:t> </a:t>
            </a:r>
            <a:r>
              <a:rPr lang="mn-MN" i="1" baseline="0">
                <a:solidFill>
                  <a:srgbClr val="000000"/>
                </a:solidFill>
                <a:latin typeface="Arial" charset="0"/>
              </a:rPr>
              <a:t>МЭӨ</a:t>
            </a:r>
            <a:r>
              <a:rPr lang="en-US" i="1" baseline="0">
                <a:solidFill>
                  <a:srgbClr val="000000"/>
                </a:solidFill>
                <a:latin typeface="Arial" charset="0"/>
              </a:rPr>
              <a:t>1500</a:t>
            </a:r>
          </a:p>
        </p:txBody>
      </p:sp>
      <p:sp>
        <p:nvSpPr>
          <p:cNvPr id="57439" name="Text Box 162"/>
          <p:cNvSpPr txBox="1">
            <a:spLocks noChangeArrowheads="1"/>
          </p:cNvSpPr>
          <p:nvPr/>
        </p:nvSpPr>
        <p:spPr bwMode="auto">
          <a:xfrm>
            <a:off x="981364" y="4710453"/>
            <a:ext cx="952500" cy="33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i="1" baseline="0">
                <a:solidFill>
                  <a:srgbClr val="000000"/>
                </a:solidFill>
              </a:rPr>
              <a:t>Ойролцоо хугацаа</a:t>
            </a:r>
            <a:r>
              <a:rPr lang="en-US" i="1" baseline="0">
                <a:solidFill>
                  <a:srgbClr val="000000"/>
                </a:solidFill>
              </a:rPr>
              <a:t>:</a:t>
            </a:r>
            <a:r>
              <a:rPr lang="en-US" i="1" baseline="0">
                <a:solidFill>
                  <a:srgbClr val="000000"/>
                </a:solidFill>
                <a:latin typeface="Arial" charset="0"/>
              </a:rPr>
              <a:t> </a:t>
            </a:r>
            <a:r>
              <a:rPr lang="mn-MN" i="1" baseline="0">
                <a:solidFill>
                  <a:srgbClr val="000000"/>
                </a:solidFill>
                <a:latin typeface="Arial" charset="0"/>
              </a:rPr>
              <a:t>МЭӨ</a:t>
            </a:r>
            <a:r>
              <a:rPr lang="en-US" i="1" baseline="0">
                <a:solidFill>
                  <a:srgbClr val="000000"/>
                </a:solidFill>
                <a:latin typeface="Arial" charset="0"/>
              </a:rPr>
              <a:t>100</a:t>
            </a:r>
            <a:r>
              <a:rPr lang="mn-MN" i="1" baseline="0">
                <a:solidFill>
                  <a:srgbClr val="000000"/>
                </a:solidFill>
                <a:latin typeface="Arial" charset="0"/>
              </a:rPr>
              <a:t>0</a:t>
            </a:r>
            <a:endParaRPr lang="en-US" i="1" baseline="0">
              <a:solidFill>
                <a:srgbClr val="000000"/>
              </a:solidFill>
              <a:latin typeface="Arial" charset="0"/>
            </a:endParaRPr>
          </a:p>
        </p:txBody>
      </p:sp>
      <p:sp>
        <p:nvSpPr>
          <p:cNvPr id="57440" name="Text Box 163"/>
          <p:cNvSpPr txBox="1">
            <a:spLocks noChangeArrowheads="1"/>
          </p:cNvSpPr>
          <p:nvPr/>
        </p:nvSpPr>
        <p:spPr bwMode="auto">
          <a:xfrm>
            <a:off x="985694" y="5479632"/>
            <a:ext cx="952500" cy="33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i="1" baseline="0">
                <a:solidFill>
                  <a:srgbClr val="000000"/>
                </a:solidFill>
              </a:rPr>
              <a:t>Ойролцоо хугацаа</a:t>
            </a:r>
            <a:r>
              <a:rPr lang="en-US" i="1" baseline="0">
                <a:solidFill>
                  <a:srgbClr val="000000"/>
                </a:solidFill>
              </a:rPr>
              <a:t>:</a:t>
            </a:r>
            <a:r>
              <a:rPr lang="en-US" baseline="0">
                <a:solidFill>
                  <a:srgbClr val="000000"/>
                </a:solidFill>
              </a:rPr>
              <a:t> </a:t>
            </a:r>
            <a:r>
              <a:rPr lang="en-US" i="1" baseline="0">
                <a:solidFill>
                  <a:srgbClr val="000000"/>
                </a:solidFill>
                <a:latin typeface="Arial" charset="0"/>
              </a:rPr>
              <a:t>:                  </a:t>
            </a:r>
            <a:r>
              <a:rPr lang="mn-MN" i="1" baseline="0">
                <a:solidFill>
                  <a:srgbClr val="000000"/>
                </a:solidFill>
                <a:latin typeface="Arial" charset="0"/>
              </a:rPr>
              <a:t>МЭӨ</a:t>
            </a:r>
            <a:r>
              <a:rPr lang="en-US" i="1" baseline="0">
                <a:solidFill>
                  <a:srgbClr val="000000"/>
                </a:solidFill>
                <a:latin typeface="Arial" charset="0"/>
              </a:rPr>
              <a:t>1000</a:t>
            </a:r>
          </a:p>
        </p:txBody>
      </p:sp>
      <p:sp>
        <p:nvSpPr>
          <p:cNvPr id="57441" name="Text Box 164"/>
          <p:cNvSpPr txBox="1">
            <a:spLocks noChangeArrowheads="1"/>
          </p:cNvSpPr>
          <p:nvPr/>
        </p:nvSpPr>
        <p:spPr bwMode="auto">
          <a:xfrm>
            <a:off x="977035" y="6667244"/>
            <a:ext cx="952500" cy="33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i="1" baseline="0">
                <a:solidFill>
                  <a:srgbClr val="000000"/>
                </a:solidFill>
              </a:rPr>
              <a:t>Ойролцоо хугацаа</a:t>
            </a:r>
            <a:r>
              <a:rPr lang="en-US" i="1" baseline="0">
                <a:solidFill>
                  <a:srgbClr val="000000"/>
                </a:solidFill>
              </a:rPr>
              <a:t>:</a:t>
            </a:r>
            <a:r>
              <a:rPr lang="en-US" baseline="0">
                <a:solidFill>
                  <a:srgbClr val="000000"/>
                </a:solidFill>
              </a:rPr>
              <a:t> </a:t>
            </a:r>
            <a:r>
              <a:rPr lang="en-US" i="1" baseline="0">
                <a:solidFill>
                  <a:srgbClr val="000000"/>
                </a:solidFill>
                <a:latin typeface="Arial" charset="0"/>
              </a:rPr>
              <a:t>:                  </a:t>
            </a:r>
            <a:r>
              <a:rPr lang="mn-MN" i="1" baseline="0">
                <a:solidFill>
                  <a:srgbClr val="000000"/>
                </a:solidFill>
                <a:latin typeface="Arial" charset="0"/>
              </a:rPr>
              <a:t>МЭӨ</a:t>
            </a:r>
            <a:r>
              <a:rPr lang="en-US" i="1" baseline="0">
                <a:solidFill>
                  <a:srgbClr val="000000"/>
                </a:solidFill>
                <a:latin typeface="Arial" charset="0"/>
              </a:rPr>
              <a:t>500</a:t>
            </a:r>
          </a:p>
        </p:txBody>
      </p:sp>
      <p:sp>
        <p:nvSpPr>
          <p:cNvPr id="57442" name="Text Box 165"/>
          <p:cNvSpPr txBox="1">
            <a:spLocks noChangeArrowheads="1"/>
          </p:cNvSpPr>
          <p:nvPr/>
        </p:nvSpPr>
        <p:spPr bwMode="auto">
          <a:xfrm>
            <a:off x="977035" y="7501035"/>
            <a:ext cx="952500" cy="2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i="1" baseline="0">
                <a:solidFill>
                  <a:srgbClr val="000000"/>
                </a:solidFill>
                <a:latin typeface="Arial" charset="0"/>
              </a:rPr>
              <a:t>Ойролцоо хугацаа</a:t>
            </a:r>
            <a:r>
              <a:rPr lang="en-US" i="1" baseline="0">
                <a:solidFill>
                  <a:srgbClr val="000000"/>
                </a:solidFill>
                <a:latin typeface="Arial" charset="0"/>
              </a:rPr>
              <a:t>: </a:t>
            </a:r>
            <a:r>
              <a:rPr lang="mn-MN" i="1" baseline="0">
                <a:solidFill>
                  <a:srgbClr val="000000"/>
                </a:solidFill>
                <a:latin typeface="Arial" charset="0"/>
              </a:rPr>
              <a:t/>
            </a:r>
            <a:br>
              <a:rPr lang="mn-MN" i="1" baseline="0">
                <a:solidFill>
                  <a:srgbClr val="000000"/>
                </a:solidFill>
                <a:latin typeface="Arial" charset="0"/>
              </a:rPr>
            </a:br>
            <a:r>
              <a:rPr lang="mn-MN" i="1" baseline="0">
                <a:solidFill>
                  <a:srgbClr val="000000"/>
                </a:solidFill>
                <a:latin typeface="Arial" charset="0"/>
              </a:rPr>
              <a:t>МЭӨ</a:t>
            </a:r>
            <a:r>
              <a:rPr lang="en-US" i="1" baseline="0">
                <a:solidFill>
                  <a:srgbClr val="000000"/>
                </a:solidFill>
                <a:latin typeface="Arial" charset="0"/>
              </a:rPr>
              <a:t>500</a:t>
            </a:r>
          </a:p>
        </p:txBody>
      </p:sp>
      <p:sp>
        <p:nvSpPr>
          <p:cNvPr id="57443" name="Text Box 166"/>
          <p:cNvSpPr txBox="1">
            <a:spLocks noChangeArrowheads="1"/>
          </p:cNvSpPr>
          <p:nvPr/>
        </p:nvSpPr>
        <p:spPr bwMode="auto">
          <a:xfrm>
            <a:off x="977035" y="8045613"/>
            <a:ext cx="952500" cy="33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i="1" baseline="0">
                <a:solidFill>
                  <a:srgbClr val="000000"/>
                </a:solidFill>
              </a:rPr>
              <a:t>Ойролцоо хугацаа</a:t>
            </a:r>
            <a:r>
              <a:rPr lang="en-US" i="1" baseline="0">
                <a:solidFill>
                  <a:srgbClr val="000000"/>
                </a:solidFill>
              </a:rPr>
              <a:t>:</a:t>
            </a:r>
            <a:r>
              <a:rPr lang="en-US" i="1" baseline="0">
                <a:solidFill>
                  <a:srgbClr val="000000"/>
                </a:solidFill>
                <a:latin typeface="Arial" charset="0"/>
              </a:rPr>
              <a:t> </a:t>
            </a:r>
            <a:r>
              <a:rPr lang="mn-MN" i="1" baseline="0">
                <a:solidFill>
                  <a:srgbClr val="000000"/>
                </a:solidFill>
                <a:latin typeface="Arial" charset="0"/>
              </a:rPr>
              <a:t/>
            </a:r>
            <a:br>
              <a:rPr lang="mn-MN" i="1" baseline="0">
                <a:solidFill>
                  <a:srgbClr val="000000"/>
                </a:solidFill>
                <a:latin typeface="Arial" charset="0"/>
              </a:rPr>
            </a:br>
            <a:r>
              <a:rPr lang="mn-MN" i="1" baseline="0">
                <a:solidFill>
                  <a:srgbClr val="000000"/>
                </a:solidFill>
                <a:latin typeface="Arial" charset="0"/>
              </a:rPr>
              <a:t>МЭ-ий 1-р зуун</a:t>
            </a:r>
            <a:endParaRPr lang="en-US" i="1" baseline="0">
              <a:solidFill>
                <a:srgbClr val="000000"/>
              </a:solidFill>
              <a:latin typeface="Arial" charset="0"/>
            </a:endParaRPr>
          </a:p>
        </p:txBody>
      </p:sp>
      <p:sp>
        <p:nvSpPr>
          <p:cNvPr id="57444" name="Text Box 167"/>
          <p:cNvSpPr txBox="1">
            <a:spLocks noChangeArrowheads="1"/>
          </p:cNvSpPr>
          <p:nvPr/>
        </p:nvSpPr>
        <p:spPr bwMode="auto">
          <a:xfrm>
            <a:off x="1788104" y="1179921"/>
            <a:ext cx="495011" cy="40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baseline="0">
                <a:solidFill>
                  <a:srgbClr val="000000"/>
                </a:solidFill>
                <a:latin typeface="Arial" charset="0"/>
              </a:rPr>
              <a:t>Гэр бүл</a:t>
            </a:r>
            <a:r>
              <a:rPr lang="en-US" baseline="0">
                <a:solidFill>
                  <a:srgbClr val="000000"/>
                </a:solidFill>
                <a:latin typeface="Arial" charset="0"/>
              </a:rPr>
              <a:t>                                           </a:t>
            </a:r>
            <a:r>
              <a:rPr lang="mn-MN" baseline="0">
                <a:solidFill>
                  <a:srgbClr val="000000"/>
                </a:solidFill>
                <a:latin typeface="Arial" charset="0"/>
              </a:rPr>
              <a:t>Гэм</a:t>
            </a:r>
            <a:r>
              <a:rPr lang="en-US" baseline="0">
                <a:solidFill>
                  <a:srgbClr val="000000"/>
                </a:solidFill>
                <a:latin typeface="Arial" charset="0"/>
              </a:rPr>
              <a:t>                                       </a:t>
            </a:r>
            <a:r>
              <a:rPr lang="mn-MN" baseline="0">
                <a:solidFill>
                  <a:srgbClr val="000000"/>
                </a:solidFill>
                <a:latin typeface="Arial" charset="0"/>
              </a:rPr>
              <a:t>Үер</a:t>
            </a:r>
            <a:r>
              <a:rPr lang="en-US" baseline="0">
                <a:solidFill>
                  <a:srgbClr val="000000"/>
                </a:solidFill>
                <a:latin typeface="Arial" charset="0"/>
              </a:rPr>
              <a:t>                              </a:t>
            </a:r>
            <a:r>
              <a:rPr lang="mn-MN" baseline="0">
                <a:solidFill>
                  <a:srgbClr val="000000"/>
                </a:solidFill>
                <a:latin typeface="Arial" charset="0"/>
              </a:rPr>
              <a:t>Цамхаг</a:t>
            </a:r>
            <a:endParaRPr lang="en-US" baseline="0">
              <a:solidFill>
                <a:srgbClr val="000000"/>
              </a:solidFill>
              <a:latin typeface="Arial" charset="0"/>
            </a:endParaRPr>
          </a:p>
        </p:txBody>
      </p:sp>
      <p:sp>
        <p:nvSpPr>
          <p:cNvPr id="57445" name="Text Box 168"/>
          <p:cNvSpPr txBox="1">
            <a:spLocks noChangeArrowheads="1"/>
          </p:cNvSpPr>
          <p:nvPr/>
        </p:nvSpPr>
        <p:spPr bwMode="auto">
          <a:xfrm>
            <a:off x="1788104" y="1596816"/>
            <a:ext cx="495011" cy="40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baseline="0">
                <a:solidFill>
                  <a:srgbClr val="000000"/>
                </a:solidFill>
                <a:latin typeface="Arial" charset="0"/>
              </a:rPr>
              <a:t>Г</a:t>
            </a:r>
            <a:r>
              <a:rPr lang="en-US" baseline="0">
                <a:solidFill>
                  <a:srgbClr val="000000"/>
                </a:solidFill>
                <a:latin typeface="Arial" charset="0"/>
              </a:rPr>
              <a:t>-</a:t>
            </a:r>
            <a:r>
              <a:rPr lang="mn-MN" baseline="0">
                <a:solidFill>
                  <a:srgbClr val="000000"/>
                </a:solidFill>
                <a:latin typeface="Arial" charset="0"/>
              </a:rPr>
              <a:t>Ү</a:t>
            </a:r>
            <a:r>
              <a:rPr lang="en-US" baseline="0">
                <a:solidFill>
                  <a:srgbClr val="000000"/>
                </a:solidFill>
                <a:latin typeface="Arial" charset="0"/>
              </a:rPr>
              <a:t>-</a:t>
            </a:r>
            <a:r>
              <a:rPr lang="mn-MN" baseline="0">
                <a:solidFill>
                  <a:srgbClr val="000000"/>
                </a:solidFill>
                <a:latin typeface="Arial" charset="0"/>
              </a:rPr>
              <a:t>Е</a:t>
            </a:r>
            <a:r>
              <a:rPr lang="en-US" baseline="0">
                <a:solidFill>
                  <a:srgbClr val="000000"/>
                </a:solidFill>
                <a:latin typeface="Arial" charset="0"/>
              </a:rPr>
              <a:t>                                           </a:t>
            </a:r>
            <a:r>
              <a:rPr lang="mn-MN" baseline="0">
                <a:solidFill>
                  <a:srgbClr val="000000"/>
                </a:solidFill>
                <a:latin typeface="Arial" charset="0"/>
              </a:rPr>
              <a:t>Исаак</a:t>
            </a:r>
            <a:r>
              <a:rPr lang="en-US" baseline="0">
                <a:solidFill>
                  <a:srgbClr val="000000"/>
                </a:solidFill>
                <a:latin typeface="Arial" charset="0"/>
              </a:rPr>
              <a:t>                                       </a:t>
            </a:r>
            <a:r>
              <a:rPr lang="mn-MN" baseline="0">
                <a:solidFill>
                  <a:srgbClr val="000000"/>
                </a:solidFill>
                <a:latin typeface="Arial" charset="0"/>
              </a:rPr>
              <a:t>Иаков</a:t>
            </a:r>
            <a:r>
              <a:rPr lang="en-US" baseline="0">
                <a:solidFill>
                  <a:srgbClr val="000000"/>
                </a:solidFill>
                <a:latin typeface="Arial" charset="0"/>
              </a:rPr>
              <a:t>                              12 </a:t>
            </a:r>
            <a:r>
              <a:rPr lang="mn-MN" baseline="0">
                <a:solidFill>
                  <a:srgbClr val="000000"/>
                </a:solidFill>
                <a:latin typeface="Arial" charset="0"/>
              </a:rPr>
              <a:t>хүү</a:t>
            </a:r>
            <a:endParaRPr lang="en-US" baseline="0">
              <a:solidFill>
                <a:srgbClr val="000000"/>
              </a:solidFill>
              <a:latin typeface="Arial" charset="0"/>
            </a:endParaRPr>
          </a:p>
        </p:txBody>
      </p:sp>
      <p:sp>
        <p:nvSpPr>
          <p:cNvPr id="57446" name="Text Box 169"/>
          <p:cNvSpPr txBox="1">
            <a:spLocks noChangeArrowheads="1"/>
          </p:cNvSpPr>
          <p:nvPr/>
        </p:nvSpPr>
        <p:spPr bwMode="auto">
          <a:xfrm>
            <a:off x="1713057" y="2736740"/>
            <a:ext cx="581602"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baseline="0">
                <a:solidFill>
                  <a:srgbClr val="000000"/>
                </a:solidFill>
                <a:latin typeface="Arial" charset="0"/>
              </a:rPr>
              <a:t>Синай</a:t>
            </a:r>
            <a:r>
              <a:rPr lang="en-US" baseline="0">
                <a:solidFill>
                  <a:srgbClr val="000000"/>
                </a:solidFill>
                <a:latin typeface="Arial" charset="0"/>
              </a:rPr>
              <a:t>                                           </a:t>
            </a:r>
            <a:r>
              <a:rPr lang="mn-MN" baseline="0">
                <a:solidFill>
                  <a:srgbClr val="000000"/>
                </a:solidFill>
                <a:latin typeface="Arial" charset="0"/>
              </a:rPr>
              <a:t>Ё</a:t>
            </a:r>
            <a:r>
              <a:rPr lang="en-US" baseline="0">
                <a:solidFill>
                  <a:srgbClr val="000000"/>
                </a:solidFill>
                <a:latin typeface="Arial" charset="0"/>
              </a:rPr>
              <a:t>-</a:t>
            </a:r>
            <a:r>
              <a:rPr lang="mn-MN" baseline="0">
                <a:solidFill>
                  <a:srgbClr val="000000"/>
                </a:solidFill>
                <a:latin typeface="Arial" charset="0"/>
              </a:rPr>
              <a:t>И</a:t>
            </a:r>
            <a:r>
              <a:rPr lang="en-US" baseline="0">
                <a:solidFill>
                  <a:srgbClr val="000000"/>
                </a:solidFill>
                <a:latin typeface="Arial" charset="0"/>
              </a:rPr>
              <a:t>-</a:t>
            </a:r>
            <a:r>
              <a:rPr lang="mn-MN" baseline="0">
                <a:solidFill>
                  <a:srgbClr val="000000"/>
                </a:solidFill>
                <a:latin typeface="Arial" charset="0"/>
              </a:rPr>
              <a:t>Ё</a:t>
            </a:r>
            <a:r>
              <a:rPr lang="en-US" baseline="0">
                <a:solidFill>
                  <a:srgbClr val="000000"/>
                </a:solidFill>
                <a:latin typeface="Arial" charset="0"/>
              </a:rPr>
              <a:t>                                       Ka</a:t>
            </a:r>
            <a:r>
              <a:rPr lang="mn-MN" baseline="0">
                <a:solidFill>
                  <a:srgbClr val="000000"/>
                </a:solidFill>
                <a:latin typeface="Arial" charset="0"/>
              </a:rPr>
              <a:t>деш</a:t>
            </a:r>
            <a:r>
              <a:rPr lang="en-US" baseline="0">
                <a:solidFill>
                  <a:srgbClr val="000000"/>
                </a:solidFill>
                <a:latin typeface="Arial" charset="0"/>
              </a:rPr>
              <a:t>                              40 </a:t>
            </a:r>
            <a:r>
              <a:rPr lang="mn-MN" baseline="0">
                <a:solidFill>
                  <a:srgbClr val="000000"/>
                </a:solidFill>
                <a:latin typeface="Arial" charset="0"/>
              </a:rPr>
              <a:t>жил</a:t>
            </a:r>
            <a:br>
              <a:rPr lang="mn-MN" baseline="0">
                <a:solidFill>
                  <a:srgbClr val="000000"/>
                </a:solidFill>
                <a:latin typeface="Arial" charset="0"/>
              </a:rPr>
            </a:br>
            <a:r>
              <a:rPr lang="en-US" baseline="0">
                <a:solidFill>
                  <a:srgbClr val="000000"/>
                </a:solidFill>
                <a:latin typeface="Arial" charset="0"/>
              </a:rPr>
              <a:t>5 </a:t>
            </a:r>
            <a:r>
              <a:rPr lang="mn-MN" baseline="0">
                <a:solidFill>
                  <a:srgbClr val="000000"/>
                </a:solidFill>
                <a:latin typeface="Arial" charset="0"/>
              </a:rPr>
              <a:t>Айлдвар</a:t>
            </a:r>
            <a:endParaRPr lang="en-US" baseline="0">
              <a:solidFill>
                <a:srgbClr val="000000"/>
              </a:solidFill>
              <a:latin typeface="Arial" charset="0"/>
            </a:endParaRPr>
          </a:p>
        </p:txBody>
      </p:sp>
      <p:sp>
        <p:nvSpPr>
          <p:cNvPr id="57447" name="Text Box 170"/>
          <p:cNvSpPr txBox="1">
            <a:spLocks noChangeArrowheads="1"/>
          </p:cNvSpPr>
          <p:nvPr/>
        </p:nvSpPr>
        <p:spPr bwMode="auto">
          <a:xfrm>
            <a:off x="1792433" y="2201392"/>
            <a:ext cx="495012" cy="2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baseline="0">
                <a:solidFill>
                  <a:srgbClr val="000000"/>
                </a:solidFill>
                <a:latin typeface="Arial" charset="0"/>
              </a:rPr>
              <a:t>Боолчлол</a:t>
            </a:r>
            <a:r>
              <a:rPr lang="en-US" baseline="0">
                <a:solidFill>
                  <a:srgbClr val="000000"/>
                </a:solidFill>
                <a:latin typeface="Arial" charset="0"/>
              </a:rPr>
              <a:t> 430</a:t>
            </a:r>
          </a:p>
        </p:txBody>
      </p:sp>
      <p:sp>
        <p:nvSpPr>
          <p:cNvPr id="57448" name="Text Box 171"/>
          <p:cNvSpPr txBox="1">
            <a:spLocks noChangeArrowheads="1"/>
          </p:cNvSpPr>
          <p:nvPr/>
        </p:nvSpPr>
        <p:spPr bwMode="auto">
          <a:xfrm>
            <a:off x="1629354" y="3802821"/>
            <a:ext cx="672523" cy="33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baseline="0">
                <a:solidFill>
                  <a:srgbClr val="000000"/>
                </a:solidFill>
                <a:latin typeface="Arial" charset="0"/>
              </a:rPr>
              <a:t>Иерихо</a:t>
            </a:r>
            <a:r>
              <a:rPr lang="en-US" baseline="0">
                <a:solidFill>
                  <a:srgbClr val="000000"/>
                </a:solidFill>
                <a:latin typeface="Arial" charset="0"/>
              </a:rPr>
              <a:t>/A</a:t>
            </a:r>
            <a:r>
              <a:rPr lang="mn-MN" baseline="0">
                <a:solidFill>
                  <a:srgbClr val="000000"/>
                </a:solidFill>
                <a:latin typeface="Arial" charset="0"/>
              </a:rPr>
              <a:t>й</a:t>
            </a:r>
            <a:r>
              <a:rPr lang="en-US" baseline="0">
                <a:solidFill>
                  <a:srgbClr val="000000"/>
                </a:solidFill>
                <a:latin typeface="Arial" charset="0"/>
              </a:rPr>
              <a:t>                                           </a:t>
            </a:r>
            <a:r>
              <a:rPr lang="mn-MN" baseline="0">
                <a:solidFill>
                  <a:srgbClr val="000000"/>
                </a:solidFill>
                <a:latin typeface="Arial" charset="0"/>
              </a:rPr>
              <a:t>Газар хуваарилалт</a:t>
            </a:r>
            <a:endParaRPr lang="en-US" baseline="0">
              <a:solidFill>
                <a:srgbClr val="000000"/>
              </a:solidFill>
              <a:latin typeface="Arial" charset="0"/>
            </a:endParaRPr>
          </a:p>
        </p:txBody>
      </p:sp>
      <p:sp>
        <p:nvSpPr>
          <p:cNvPr id="57449" name="Text Box 172"/>
          <p:cNvSpPr txBox="1">
            <a:spLocks noChangeArrowheads="1"/>
          </p:cNvSpPr>
          <p:nvPr/>
        </p:nvSpPr>
        <p:spPr bwMode="auto">
          <a:xfrm>
            <a:off x="1629354" y="4719684"/>
            <a:ext cx="672523" cy="2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baseline="0">
                <a:solidFill>
                  <a:srgbClr val="000000"/>
                </a:solidFill>
                <a:latin typeface="Arial" charset="0"/>
              </a:rPr>
              <a:t>Шүүгчид</a:t>
            </a:r>
            <a:r>
              <a:rPr lang="en-US" baseline="0">
                <a:solidFill>
                  <a:srgbClr val="000000"/>
                </a:solidFill>
                <a:latin typeface="Arial" charset="0"/>
              </a:rPr>
              <a:t>                                           350 </a:t>
            </a:r>
            <a:r>
              <a:rPr lang="mn-MN" baseline="0">
                <a:solidFill>
                  <a:srgbClr val="000000"/>
                </a:solidFill>
                <a:latin typeface="Arial" charset="0"/>
              </a:rPr>
              <a:t>жил</a:t>
            </a:r>
            <a:r>
              <a:rPr lang="en-US" baseline="0">
                <a:solidFill>
                  <a:srgbClr val="000000"/>
                </a:solidFill>
                <a:latin typeface="Arial" charset="0"/>
              </a:rPr>
              <a:t>                                       </a:t>
            </a:r>
          </a:p>
        </p:txBody>
      </p:sp>
      <p:grpSp>
        <p:nvGrpSpPr>
          <p:cNvPr id="57450" name="Group 344"/>
          <p:cNvGrpSpPr>
            <a:grpSpLocks/>
          </p:cNvGrpSpPr>
          <p:nvPr/>
        </p:nvGrpSpPr>
        <p:grpSpPr bwMode="auto">
          <a:xfrm>
            <a:off x="1345047" y="5462712"/>
            <a:ext cx="1222376" cy="736873"/>
            <a:chOff x="932" y="3551"/>
            <a:chExt cx="847" cy="479"/>
          </a:xfrm>
        </p:grpSpPr>
        <p:sp>
          <p:nvSpPr>
            <p:cNvPr id="57618" name="Text Box 174"/>
            <p:cNvSpPr txBox="1">
              <a:spLocks noChangeArrowheads="1"/>
            </p:cNvSpPr>
            <p:nvPr/>
          </p:nvSpPr>
          <p:spPr bwMode="auto">
            <a:xfrm>
              <a:off x="1167" y="3551"/>
              <a:ext cx="39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baseline="0">
                  <a:solidFill>
                    <a:srgbClr val="000000"/>
                  </a:solidFill>
                  <a:latin typeface="Arial" charset="0"/>
                </a:rPr>
                <a:t>С</a:t>
              </a:r>
              <a:r>
                <a:rPr lang="en-US" baseline="0">
                  <a:solidFill>
                    <a:srgbClr val="000000"/>
                  </a:solidFill>
                  <a:latin typeface="Arial" charset="0"/>
                </a:rPr>
                <a:t>-</a:t>
              </a:r>
              <a:r>
                <a:rPr lang="mn-MN" baseline="0">
                  <a:solidFill>
                    <a:srgbClr val="000000"/>
                  </a:solidFill>
                  <a:latin typeface="Arial" charset="0"/>
                </a:rPr>
                <a:t>Д</a:t>
              </a:r>
              <a:r>
                <a:rPr lang="en-US" baseline="0">
                  <a:solidFill>
                    <a:srgbClr val="000000"/>
                  </a:solidFill>
                  <a:latin typeface="Arial" charset="0"/>
                </a:rPr>
                <a:t>-</a:t>
              </a:r>
              <a:r>
                <a:rPr lang="mn-MN" baseline="0">
                  <a:solidFill>
                    <a:srgbClr val="000000"/>
                  </a:solidFill>
                  <a:latin typeface="Arial" charset="0"/>
                </a:rPr>
                <a:t>С</a:t>
              </a:r>
              <a:r>
                <a:rPr lang="en-US" baseline="0">
                  <a:solidFill>
                    <a:srgbClr val="000000"/>
                  </a:solidFill>
                  <a:latin typeface="Arial" charset="0"/>
                </a:rPr>
                <a:t> </a:t>
              </a:r>
              <a:r>
                <a:rPr lang="mn-MN" u="sng" baseline="0">
                  <a:solidFill>
                    <a:srgbClr val="000000"/>
                  </a:solidFill>
                  <a:latin typeface="Arial" charset="0"/>
                </a:rPr>
                <a:t>ХУВААГДАЛ</a:t>
              </a:r>
              <a:endParaRPr lang="en-US" baseline="0">
                <a:solidFill>
                  <a:srgbClr val="000000"/>
                </a:solidFill>
                <a:latin typeface="Arial" charset="0"/>
              </a:endParaRPr>
            </a:p>
          </p:txBody>
        </p:sp>
        <p:sp>
          <p:nvSpPr>
            <p:cNvPr id="57619" name="Text Box 175"/>
            <p:cNvSpPr txBox="1">
              <a:spLocks noChangeArrowheads="1"/>
            </p:cNvSpPr>
            <p:nvPr/>
          </p:nvSpPr>
          <p:spPr bwMode="auto">
            <a:xfrm>
              <a:off x="932" y="3658"/>
              <a:ext cx="479"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baseline="0">
                  <a:solidFill>
                    <a:srgbClr val="000000"/>
                  </a:solidFill>
                  <a:latin typeface="Arial" charset="0"/>
                </a:rPr>
                <a:t>Х: ХОЙД</a:t>
              </a:r>
              <a:r>
                <a:rPr lang="en-US" baseline="0">
                  <a:solidFill>
                    <a:srgbClr val="000000"/>
                  </a:solidFill>
                  <a:latin typeface="Arial" charset="0"/>
                </a:rPr>
                <a:t>                                        10 Tribes                 </a:t>
              </a:r>
              <a:r>
                <a:rPr lang="mn-MN" baseline="0">
                  <a:solidFill>
                    <a:srgbClr val="000000"/>
                  </a:solidFill>
                  <a:latin typeface="Arial" charset="0"/>
                </a:rPr>
                <a:t>Израйль</a:t>
              </a:r>
              <a:br>
                <a:rPr lang="mn-MN" baseline="0">
                  <a:solidFill>
                    <a:srgbClr val="000000"/>
                  </a:solidFill>
                  <a:latin typeface="Arial" charset="0"/>
                </a:rPr>
              </a:br>
              <a:r>
                <a:rPr lang="en-US" baseline="0">
                  <a:solidFill>
                    <a:srgbClr val="000000"/>
                  </a:solidFill>
                  <a:latin typeface="Arial" charset="0"/>
                </a:rPr>
                <a:t>20-</a:t>
              </a:r>
              <a:r>
                <a:rPr lang="mn-MN" baseline="0">
                  <a:solidFill>
                    <a:srgbClr val="000000"/>
                  </a:solidFill>
                  <a:latin typeface="Arial" charset="0"/>
                </a:rPr>
                <a:t>И</a:t>
              </a:r>
              <a:r>
                <a:rPr lang="en-US" baseline="0">
                  <a:solidFill>
                    <a:srgbClr val="000000"/>
                  </a:solidFill>
                  <a:latin typeface="Arial" charset="0"/>
                </a:rPr>
                <a:t>                      200                         A</a:t>
              </a:r>
              <a:r>
                <a:rPr lang="mn-MN" baseline="0">
                  <a:solidFill>
                    <a:srgbClr val="000000"/>
                  </a:solidFill>
                  <a:latin typeface="Arial" charset="0"/>
                </a:rPr>
                <a:t>ссир</a:t>
              </a:r>
              <a:r>
                <a:rPr lang="en-US" baseline="0">
                  <a:solidFill>
                    <a:srgbClr val="000000"/>
                  </a:solidFill>
                  <a:latin typeface="Arial" charset="0"/>
                </a:rPr>
                <a:t>                                       </a:t>
              </a:r>
            </a:p>
          </p:txBody>
        </p:sp>
        <p:sp>
          <p:nvSpPr>
            <p:cNvPr id="57620" name="Text Box 176"/>
            <p:cNvSpPr txBox="1">
              <a:spLocks noChangeArrowheads="1"/>
            </p:cNvSpPr>
            <p:nvPr/>
          </p:nvSpPr>
          <p:spPr bwMode="auto">
            <a:xfrm>
              <a:off x="1314" y="3657"/>
              <a:ext cx="465"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baseline="0">
                  <a:solidFill>
                    <a:srgbClr val="000000"/>
                  </a:solidFill>
                  <a:latin typeface="Arial" charset="0"/>
                </a:rPr>
                <a:t>Ө: ӨМНӨД</a:t>
              </a:r>
              <a:r>
                <a:rPr lang="en-US" baseline="0">
                  <a:solidFill>
                    <a:srgbClr val="000000"/>
                  </a:solidFill>
                  <a:latin typeface="Arial" charset="0"/>
                </a:rPr>
                <a:t>                                              2 </a:t>
              </a:r>
              <a:r>
                <a:rPr lang="mn-MN" baseline="0">
                  <a:solidFill>
                    <a:srgbClr val="000000"/>
                  </a:solidFill>
                  <a:latin typeface="Arial" charset="0"/>
                </a:rPr>
                <a:t>овог</a:t>
              </a:r>
              <a:r>
                <a:rPr lang="en-US" baseline="0">
                  <a:solidFill>
                    <a:srgbClr val="000000"/>
                  </a:solidFill>
                  <a:latin typeface="Arial" charset="0"/>
                </a:rPr>
                <a:t>                 </a:t>
              </a:r>
              <a:r>
                <a:rPr lang="mn-MN" baseline="0">
                  <a:solidFill>
                    <a:srgbClr val="000000"/>
                  </a:solidFill>
                  <a:latin typeface="Arial" charset="0"/>
                </a:rPr>
                <a:t>Иуда</a:t>
              </a:r>
              <a:r>
                <a:rPr lang="en-US" baseline="0">
                  <a:solidFill>
                    <a:srgbClr val="000000"/>
                  </a:solidFill>
                  <a:latin typeface="Arial" charset="0"/>
                </a:rPr>
                <a:t>  </a:t>
              </a:r>
              <a:r>
                <a:rPr lang="mn-MN" baseline="0">
                  <a:solidFill>
                    <a:srgbClr val="000000"/>
                  </a:solidFill>
                  <a:latin typeface="Arial" charset="0"/>
                </a:rPr>
                <a:t/>
              </a:r>
              <a:br>
                <a:rPr lang="mn-MN" baseline="0">
                  <a:solidFill>
                    <a:srgbClr val="000000"/>
                  </a:solidFill>
                  <a:latin typeface="Arial" charset="0"/>
                </a:rPr>
              </a:br>
              <a:r>
                <a:rPr lang="en-US" baseline="0">
                  <a:solidFill>
                    <a:srgbClr val="000000"/>
                  </a:solidFill>
                  <a:latin typeface="Arial" charset="0"/>
                </a:rPr>
                <a:t>20-</a:t>
              </a:r>
              <a:r>
                <a:rPr lang="mn-MN" baseline="0">
                  <a:solidFill>
                    <a:srgbClr val="000000"/>
                  </a:solidFill>
                  <a:latin typeface="Arial" charset="0"/>
                </a:rPr>
                <a:t>Р</a:t>
              </a:r>
              <a:r>
                <a:rPr lang="en-US" baseline="0">
                  <a:solidFill>
                    <a:srgbClr val="000000"/>
                  </a:solidFill>
                  <a:latin typeface="Arial" charset="0"/>
                </a:rPr>
                <a:t>                      350                         Ba</a:t>
              </a:r>
              <a:r>
                <a:rPr lang="mn-MN" baseline="0">
                  <a:solidFill>
                    <a:srgbClr val="000000"/>
                  </a:solidFill>
                  <a:latin typeface="Arial" charset="0"/>
                </a:rPr>
                <a:t>вилон</a:t>
              </a:r>
              <a:r>
                <a:rPr lang="en-US" baseline="0">
                  <a:solidFill>
                    <a:srgbClr val="000000"/>
                  </a:solidFill>
                  <a:latin typeface="Arial" charset="0"/>
                </a:rPr>
                <a:t>                                        </a:t>
              </a:r>
            </a:p>
          </p:txBody>
        </p:sp>
      </p:grpSp>
      <p:sp>
        <p:nvSpPr>
          <p:cNvPr id="57451" name="Text Box 177"/>
          <p:cNvSpPr txBox="1">
            <a:spLocks noChangeArrowheads="1"/>
          </p:cNvSpPr>
          <p:nvPr/>
        </p:nvSpPr>
        <p:spPr bwMode="auto">
          <a:xfrm>
            <a:off x="1630797" y="6659553"/>
            <a:ext cx="672523"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en-US" baseline="0">
                <a:solidFill>
                  <a:srgbClr val="000000"/>
                </a:solidFill>
                <a:latin typeface="Arial" charset="0"/>
              </a:rPr>
              <a:t>70 </a:t>
            </a:r>
            <a:r>
              <a:rPr lang="mn-MN" baseline="0">
                <a:solidFill>
                  <a:srgbClr val="000000"/>
                </a:solidFill>
                <a:latin typeface="Arial" charset="0"/>
              </a:rPr>
              <a:t>жил</a:t>
            </a:r>
            <a:r>
              <a:rPr lang="en-US" baseline="0">
                <a:solidFill>
                  <a:srgbClr val="000000"/>
                </a:solidFill>
                <a:latin typeface="Arial" charset="0"/>
              </a:rPr>
              <a:t>                                           2 </a:t>
            </a:r>
            <a:r>
              <a:rPr lang="mn-MN" baseline="0">
                <a:solidFill>
                  <a:srgbClr val="000000"/>
                </a:solidFill>
                <a:latin typeface="Arial" charset="0"/>
              </a:rPr>
              <a:t>овог</a:t>
            </a:r>
            <a:r>
              <a:rPr lang="en-US" baseline="0">
                <a:solidFill>
                  <a:srgbClr val="000000"/>
                </a:solidFill>
                <a:latin typeface="Arial" charset="0"/>
              </a:rPr>
              <a:t>                    100 </a:t>
            </a:r>
            <a:r>
              <a:rPr lang="mn-MN" baseline="0">
                <a:solidFill>
                  <a:srgbClr val="000000"/>
                </a:solidFill>
                <a:latin typeface="Arial" charset="0"/>
              </a:rPr>
              <a:t>жил</a:t>
            </a:r>
            <a:r>
              <a:rPr lang="en-US" baseline="0">
                <a:solidFill>
                  <a:srgbClr val="000000"/>
                </a:solidFill>
                <a:latin typeface="Arial" charset="0"/>
              </a:rPr>
              <a:t>                                50,000 </a:t>
            </a:r>
            <a:r>
              <a:rPr lang="mn-MN" baseline="0">
                <a:solidFill>
                  <a:srgbClr val="000000"/>
                </a:solidFill>
                <a:latin typeface="Arial" charset="0"/>
              </a:rPr>
              <a:t>хүн</a:t>
            </a:r>
            <a:r>
              <a:rPr lang="en-US" baseline="0">
                <a:solidFill>
                  <a:srgbClr val="000000"/>
                </a:solidFill>
                <a:latin typeface="Arial" charset="0"/>
              </a:rPr>
              <a:t>                                 </a:t>
            </a:r>
            <a:r>
              <a:rPr lang="mn-MN" baseline="0">
                <a:solidFill>
                  <a:srgbClr val="000000"/>
                </a:solidFill>
                <a:latin typeface="Arial" charset="0"/>
              </a:rPr>
              <a:t>З</a:t>
            </a:r>
            <a:r>
              <a:rPr lang="en-US" baseline="0">
                <a:solidFill>
                  <a:srgbClr val="000000"/>
                </a:solidFill>
                <a:latin typeface="Arial" charset="0"/>
              </a:rPr>
              <a:t>-E-</a:t>
            </a:r>
            <a:r>
              <a:rPr lang="mn-MN" baseline="0">
                <a:solidFill>
                  <a:srgbClr val="000000"/>
                </a:solidFill>
                <a:latin typeface="Arial" charset="0"/>
              </a:rPr>
              <a:t>Н</a:t>
            </a:r>
            <a:r>
              <a:rPr lang="en-US" baseline="0">
                <a:solidFill>
                  <a:srgbClr val="000000"/>
                </a:solidFill>
                <a:latin typeface="Arial" charset="0"/>
              </a:rPr>
              <a:t>                                       </a:t>
            </a:r>
          </a:p>
        </p:txBody>
      </p:sp>
      <p:sp>
        <p:nvSpPr>
          <p:cNvPr id="57452" name="Text Box 178"/>
          <p:cNvSpPr txBox="1">
            <a:spLocks noChangeArrowheads="1"/>
          </p:cNvSpPr>
          <p:nvPr/>
        </p:nvSpPr>
        <p:spPr bwMode="auto">
          <a:xfrm>
            <a:off x="1638013" y="7493344"/>
            <a:ext cx="673966" cy="2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baseline="0">
                <a:solidFill>
                  <a:srgbClr val="000000"/>
                </a:solidFill>
                <a:latin typeface="Arial" charset="0"/>
              </a:rPr>
              <a:t>Грекийн Алекс</a:t>
            </a:r>
            <a:r>
              <a:rPr lang="en-US" baseline="0">
                <a:solidFill>
                  <a:srgbClr val="000000"/>
                </a:solidFill>
                <a:latin typeface="Arial" charset="0"/>
              </a:rPr>
              <a:t>                                           </a:t>
            </a:r>
            <a:r>
              <a:rPr lang="mn-MN" baseline="0">
                <a:solidFill>
                  <a:srgbClr val="000000"/>
                </a:solidFill>
                <a:latin typeface="Arial" charset="0"/>
              </a:rPr>
              <a:t>Ромын систем</a:t>
            </a:r>
            <a:endParaRPr lang="en-US" baseline="0">
              <a:solidFill>
                <a:srgbClr val="000000"/>
              </a:solidFill>
              <a:latin typeface="Arial" charset="0"/>
            </a:endParaRPr>
          </a:p>
        </p:txBody>
      </p:sp>
      <p:sp>
        <p:nvSpPr>
          <p:cNvPr id="57453" name="Text Box 179"/>
          <p:cNvSpPr txBox="1">
            <a:spLocks noChangeArrowheads="1"/>
          </p:cNvSpPr>
          <p:nvPr/>
        </p:nvSpPr>
        <p:spPr bwMode="auto">
          <a:xfrm>
            <a:off x="1633683" y="7985617"/>
            <a:ext cx="672523" cy="32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baseline="0">
                <a:solidFill>
                  <a:srgbClr val="000000"/>
                </a:solidFill>
                <a:latin typeface="Arial" charset="0"/>
              </a:rPr>
              <a:t>Амьдрал</a:t>
            </a:r>
            <a:r>
              <a:rPr lang="en-US" baseline="0">
                <a:solidFill>
                  <a:srgbClr val="000000"/>
                </a:solidFill>
                <a:latin typeface="Arial" charset="0"/>
              </a:rPr>
              <a:t>                                           </a:t>
            </a:r>
            <a:r>
              <a:rPr lang="mn-MN" baseline="0">
                <a:solidFill>
                  <a:srgbClr val="000000"/>
                </a:solidFill>
                <a:latin typeface="Arial" charset="0"/>
              </a:rPr>
              <a:t>Загалмай</a:t>
            </a:r>
            <a:r>
              <a:rPr lang="en-US" baseline="0">
                <a:solidFill>
                  <a:srgbClr val="000000"/>
                </a:solidFill>
                <a:latin typeface="Arial" charset="0"/>
              </a:rPr>
              <a:t>                    </a:t>
            </a:r>
            <a:r>
              <a:rPr lang="mn-MN" baseline="0">
                <a:solidFill>
                  <a:srgbClr val="000000"/>
                </a:solidFill>
                <a:latin typeface="Arial" charset="0"/>
              </a:rPr>
              <a:t>Чуулган</a:t>
            </a:r>
            <a:endParaRPr lang="en-US" baseline="0">
              <a:solidFill>
                <a:srgbClr val="000000"/>
              </a:solidFill>
              <a:latin typeface="Arial" charset="0"/>
            </a:endParaRPr>
          </a:p>
        </p:txBody>
      </p:sp>
      <p:sp>
        <p:nvSpPr>
          <p:cNvPr id="57454" name="Text Box 180"/>
          <p:cNvSpPr txBox="1">
            <a:spLocks noChangeArrowheads="1"/>
          </p:cNvSpPr>
          <p:nvPr/>
        </p:nvSpPr>
        <p:spPr bwMode="auto">
          <a:xfrm>
            <a:off x="4505614" y="1382984"/>
            <a:ext cx="536864" cy="22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800" baseline="0">
                <a:solidFill>
                  <a:srgbClr val="000000"/>
                </a:solidFill>
                <a:latin typeface="Arial" charset="0"/>
              </a:rPr>
              <a:t>огноо</a:t>
            </a:r>
            <a:r>
              <a:rPr lang="en-US" sz="800" baseline="0">
                <a:solidFill>
                  <a:srgbClr val="000000"/>
                </a:solidFill>
                <a:latin typeface="Arial" charset="0"/>
              </a:rPr>
              <a:t>:</a:t>
            </a:r>
            <a:endParaRPr lang="en-US" sz="2500" b="0" baseline="0">
              <a:solidFill>
                <a:srgbClr val="000000"/>
              </a:solidFill>
              <a:latin typeface="Arial" charset="0"/>
            </a:endParaRPr>
          </a:p>
        </p:txBody>
      </p:sp>
      <p:sp>
        <p:nvSpPr>
          <p:cNvPr id="57455" name="Line 181"/>
          <p:cNvSpPr>
            <a:spLocks noChangeShapeType="1"/>
          </p:cNvSpPr>
          <p:nvPr/>
        </p:nvSpPr>
        <p:spPr bwMode="auto">
          <a:xfrm>
            <a:off x="4584989" y="1593739"/>
            <a:ext cx="0" cy="1958331"/>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56" name="Text Box 182"/>
          <p:cNvSpPr txBox="1">
            <a:spLocks noChangeArrowheads="1"/>
          </p:cNvSpPr>
          <p:nvPr/>
        </p:nvSpPr>
        <p:spPr bwMode="auto">
          <a:xfrm>
            <a:off x="4066888" y="1758344"/>
            <a:ext cx="945284" cy="33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b="0" baseline="0">
                <a:solidFill>
                  <a:srgbClr val="000000"/>
                </a:solidFill>
                <a:latin typeface="Arial" charset="0"/>
              </a:rPr>
              <a:t>Бүх яруу найргийн номууд нь “Хаанчлалын үед” бичигдсэн.</a:t>
            </a:r>
            <a:endParaRPr lang="en-US" b="0" baseline="0">
              <a:solidFill>
                <a:srgbClr val="000000"/>
              </a:solidFill>
              <a:latin typeface="Arial" charset="0"/>
            </a:endParaRPr>
          </a:p>
        </p:txBody>
      </p:sp>
      <p:sp>
        <p:nvSpPr>
          <p:cNvPr id="57457" name="Text Box 183"/>
          <p:cNvSpPr txBox="1">
            <a:spLocks noChangeArrowheads="1"/>
          </p:cNvSpPr>
          <p:nvPr/>
        </p:nvSpPr>
        <p:spPr bwMode="auto">
          <a:xfrm>
            <a:off x="3758046" y="4139723"/>
            <a:ext cx="1594716" cy="17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baseline="0">
                <a:solidFill>
                  <a:srgbClr val="000000"/>
                </a:solidFill>
                <a:latin typeface="Arial" charset="0"/>
              </a:rPr>
              <a:t>ИЗРАЙЛЬД</a:t>
            </a:r>
            <a:r>
              <a:rPr lang="en-US" baseline="0">
                <a:solidFill>
                  <a:srgbClr val="000000"/>
                </a:solidFill>
                <a:latin typeface="Arial" charset="0"/>
              </a:rPr>
              <a:t> (</a:t>
            </a:r>
            <a:r>
              <a:rPr lang="mn-MN" baseline="0">
                <a:solidFill>
                  <a:srgbClr val="000000"/>
                </a:solidFill>
                <a:latin typeface="Arial" charset="0"/>
              </a:rPr>
              <a:t>Х</a:t>
            </a:r>
            <a:r>
              <a:rPr lang="en-US" baseline="0">
                <a:solidFill>
                  <a:srgbClr val="000000"/>
                </a:solidFill>
                <a:latin typeface="Arial" charset="0"/>
              </a:rPr>
              <a:t>.</a:t>
            </a:r>
            <a:r>
              <a:rPr lang="mn-MN" baseline="0">
                <a:solidFill>
                  <a:srgbClr val="000000"/>
                </a:solidFill>
                <a:latin typeface="Arial" charset="0"/>
              </a:rPr>
              <a:t> ХААНЧЛАЛ</a:t>
            </a:r>
            <a:r>
              <a:rPr lang="en-US" baseline="0">
                <a:solidFill>
                  <a:srgbClr val="000000"/>
                </a:solidFill>
                <a:latin typeface="Arial" charset="0"/>
              </a:rPr>
              <a:t>)</a:t>
            </a:r>
          </a:p>
        </p:txBody>
      </p:sp>
      <p:sp>
        <p:nvSpPr>
          <p:cNvPr id="57458" name="Text Box 184"/>
          <p:cNvSpPr txBox="1">
            <a:spLocks noChangeArrowheads="1"/>
          </p:cNvSpPr>
          <p:nvPr/>
        </p:nvSpPr>
        <p:spPr bwMode="auto">
          <a:xfrm>
            <a:off x="3900921" y="4856597"/>
            <a:ext cx="1112693" cy="2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en-US" baseline="0">
                <a:solidFill>
                  <a:srgbClr val="000000"/>
                </a:solidFill>
                <a:latin typeface="Arial" charset="0"/>
              </a:rPr>
              <a:t> </a:t>
            </a:r>
            <a:r>
              <a:rPr lang="mn-MN" baseline="0">
                <a:solidFill>
                  <a:srgbClr val="000000"/>
                </a:solidFill>
                <a:latin typeface="Arial" charset="0"/>
              </a:rPr>
              <a:t>ИУДАД</a:t>
            </a:r>
            <a:r>
              <a:rPr lang="en-US" baseline="0">
                <a:solidFill>
                  <a:srgbClr val="000000"/>
                </a:solidFill>
                <a:latin typeface="Arial" charset="0"/>
              </a:rPr>
              <a:t>: </a:t>
            </a:r>
            <a:r>
              <a:rPr lang="mn-MN" baseline="0">
                <a:solidFill>
                  <a:srgbClr val="000000"/>
                </a:solidFill>
                <a:latin typeface="Arial" charset="0"/>
              </a:rPr>
              <a:t/>
            </a:r>
            <a:br>
              <a:rPr lang="mn-MN" baseline="0">
                <a:solidFill>
                  <a:srgbClr val="000000"/>
                </a:solidFill>
                <a:latin typeface="Arial" charset="0"/>
              </a:rPr>
            </a:br>
            <a:r>
              <a:rPr lang="en-US" baseline="0">
                <a:solidFill>
                  <a:srgbClr val="000000"/>
                </a:solidFill>
                <a:latin typeface="Arial" charset="0"/>
              </a:rPr>
              <a:t>(IN </a:t>
            </a:r>
            <a:r>
              <a:rPr lang="en-US" i="1" u="sng" baseline="0">
                <a:solidFill>
                  <a:srgbClr val="000000"/>
                </a:solidFill>
                <a:latin typeface="Arial" charset="0"/>
              </a:rPr>
              <a:t>DECLINE</a:t>
            </a:r>
            <a:r>
              <a:rPr lang="en-US" baseline="0">
                <a:solidFill>
                  <a:srgbClr val="000000"/>
                </a:solidFill>
                <a:latin typeface="Arial" charset="0"/>
              </a:rPr>
              <a:t>)                 </a:t>
            </a:r>
          </a:p>
        </p:txBody>
      </p:sp>
      <p:sp>
        <p:nvSpPr>
          <p:cNvPr id="57459" name="Line 185"/>
          <p:cNvSpPr>
            <a:spLocks noChangeShapeType="1"/>
          </p:cNvSpPr>
          <p:nvPr/>
        </p:nvSpPr>
        <p:spPr bwMode="auto">
          <a:xfrm>
            <a:off x="4208318" y="4856597"/>
            <a:ext cx="711489"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60" name="Text Box 186"/>
          <p:cNvSpPr txBox="1">
            <a:spLocks noChangeArrowheads="1"/>
          </p:cNvSpPr>
          <p:nvPr/>
        </p:nvSpPr>
        <p:spPr bwMode="auto">
          <a:xfrm>
            <a:off x="4214093" y="5781149"/>
            <a:ext cx="782204" cy="17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baseline="0">
                <a:solidFill>
                  <a:srgbClr val="000000"/>
                </a:solidFill>
                <a:latin typeface="Arial" charset="0"/>
              </a:rPr>
              <a:t>ИУДАД</a:t>
            </a:r>
            <a:r>
              <a:rPr lang="en-US" baseline="0">
                <a:solidFill>
                  <a:srgbClr val="000000"/>
                </a:solidFill>
                <a:latin typeface="Arial" charset="0"/>
              </a:rPr>
              <a:t>: (</a:t>
            </a:r>
            <a:r>
              <a:rPr lang="mn-MN" baseline="0">
                <a:solidFill>
                  <a:srgbClr val="000000"/>
                </a:solidFill>
                <a:latin typeface="Arial" charset="0"/>
              </a:rPr>
              <a:t>ХЯМРАЛ</a:t>
            </a:r>
            <a:r>
              <a:rPr lang="en-US" baseline="0">
                <a:solidFill>
                  <a:srgbClr val="000000"/>
                </a:solidFill>
                <a:latin typeface="Arial" charset="0"/>
              </a:rPr>
              <a:t>)</a:t>
            </a:r>
          </a:p>
        </p:txBody>
      </p:sp>
      <p:sp>
        <p:nvSpPr>
          <p:cNvPr id="57461" name="Text Box 187"/>
          <p:cNvSpPr txBox="1">
            <a:spLocks noChangeArrowheads="1"/>
          </p:cNvSpPr>
          <p:nvPr/>
        </p:nvSpPr>
        <p:spPr bwMode="auto">
          <a:xfrm>
            <a:off x="4088534" y="6964148"/>
            <a:ext cx="847148" cy="2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baseline="0">
                <a:solidFill>
                  <a:srgbClr val="000000"/>
                </a:solidFill>
                <a:latin typeface="Arial" charset="0"/>
              </a:rPr>
              <a:t>ИУДАД</a:t>
            </a:r>
            <a:r>
              <a:rPr lang="en-US" baseline="0">
                <a:solidFill>
                  <a:srgbClr val="000000"/>
                </a:solidFill>
                <a:latin typeface="Arial" charset="0"/>
              </a:rPr>
              <a:t>: (</a:t>
            </a:r>
            <a:r>
              <a:rPr lang="mn-MN" baseline="0">
                <a:solidFill>
                  <a:srgbClr val="000000"/>
                </a:solidFill>
                <a:latin typeface="Arial" charset="0"/>
              </a:rPr>
              <a:t>БООЛЧЛОЛД</a:t>
            </a:r>
            <a:r>
              <a:rPr lang="en-US" baseline="0">
                <a:solidFill>
                  <a:srgbClr val="000000"/>
                </a:solidFill>
                <a:latin typeface="Arial" charset="0"/>
              </a:rPr>
              <a:t>)                 </a:t>
            </a:r>
          </a:p>
        </p:txBody>
      </p:sp>
      <p:sp>
        <p:nvSpPr>
          <p:cNvPr id="57462" name="Text Box 188"/>
          <p:cNvSpPr txBox="1">
            <a:spLocks noChangeArrowheads="1"/>
          </p:cNvSpPr>
          <p:nvPr/>
        </p:nvSpPr>
        <p:spPr bwMode="auto">
          <a:xfrm>
            <a:off x="3913910" y="7521033"/>
            <a:ext cx="1112694" cy="2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baseline="0">
                <a:solidFill>
                  <a:srgbClr val="000000"/>
                </a:solidFill>
                <a:latin typeface="Arial" charset="0"/>
              </a:rPr>
              <a:t>ИУДАД</a:t>
            </a:r>
            <a:r>
              <a:rPr lang="en-US" baseline="0">
                <a:solidFill>
                  <a:srgbClr val="000000"/>
                </a:solidFill>
                <a:latin typeface="Arial" charset="0"/>
              </a:rPr>
              <a:t>:</a:t>
            </a:r>
            <a:r>
              <a:rPr lang="mn-MN" baseline="0">
                <a:solidFill>
                  <a:srgbClr val="000000"/>
                </a:solidFill>
                <a:latin typeface="Arial" charset="0"/>
              </a:rPr>
              <a:t> </a:t>
            </a:r>
            <a:br>
              <a:rPr lang="mn-MN" baseline="0">
                <a:solidFill>
                  <a:srgbClr val="000000"/>
                </a:solidFill>
                <a:latin typeface="Arial" charset="0"/>
              </a:rPr>
            </a:br>
            <a:r>
              <a:rPr lang="en-US" baseline="0">
                <a:solidFill>
                  <a:srgbClr val="000000"/>
                </a:solidFill>
                <a:latin typeface="Arial" charset="0"/>
              </a:rPr>
              <a:t>(</a:t>
            </a:r>
            <a:r>
              <a:rPr lang="mn-MN" baseline="0">
                <a:solidFill>
                  <a:srgbClr val="000000"/>
                </a:solidFill>
                <a:latin typeface="Arial" charset="0"/>
              </a:rPr>
              <a:t>БУЦАЖ ИРСЭ НЬ</a:t>
            </a:r>
            <a:r>
              <a:rPr lang="en-US" baseline="0">
                <a:solidFill>
                  <a:srgbClr val="000000"/>
                </a:solidFill>
                <a:latin typeface="Arial" charset="0"/>
              </a:rPr>
              <a:t>)                 </a:t>
            </a:r>
          </a:p>
        </p:txBody>
      </p:sp>
      <p:sp>
        <p:nvSpPr>
          <p:cNvPr id="57463" name="Text Box 189"/>
          <p:cNvSpPr txBox="1">
            <a:spLocks noChangeArrowheads="1"/>
          </p:cNvSpPr>
          <p:nvPr/>
        </p:nvSpPr>
        <p:spPr bwMode="auto">
          <a:xfrm>
            <a:off x="4055342" y="4747372"/>
            <a:ext cx="545523" cy="74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4200" b="0" baseline="0">
                <a:solidFill>
                  <a:srgbClr val="000000"/>
                </a:solidFill>
                <a:latin typeface="Arial" charset="0"/>
              </a:rPr>
              <a:t>*</a:t>
            </a:r>
            <a:endParaRPr lang="en-US" sz="2500" b="0" baseline="0">
              <a:solidFill>
                <a:srgbClr val="000000"/>
              </a:solidFill>
              <a:latin typeface="Arial" charset="0"/>
            </a:endParaRPr>
          </a:p>
        </p:txBody>
      </p:sp>
      <p:sp>
        <p:nvSpPr>
          <p:cNvPr id="57464" name="Text Box 190"/>
          <p:cNvSpPr txBox="1">
            <a:spLocks noChangeArrowheads="1"/>
          </p:cNvSpPr>
          <p:nvPr/>
        </p:nvSpPr>
        <p:spPr bwMode="auto">
          <a:xfrm>
            <a:off x="4076990" y="5954986"/>
            <a:ext cx="545523" cy="74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4200" b="0" baseline="0">
                <a:solidFill>
                  <a:srgbClr val="000000"/>
                </a:solidFill>
                <a:latin typeface="Arial" charset="0"/>
              </a:rPr>
              <a:t>*</a:t>
            </a:r>
            <a:endParaRPr lang="en-US" sz="2500" b="0" baseline="0">
              <a:solidFill>
                <a:srgbClr val="000000"/>
              </a:solidFill>
              <a:latin typeface="Arial" charset="0"/>
            </a:endParaRPr>
          </a:p>
        </p:txBody>
      </p:sp>
      <p:sp>
        <p:nvSpPr>
          <p:cNvPr id="57465" name="Text Box 191"/>
          <p:cNvSpPr txBox="1">
            <a:spLocks noChangeArrowheads="1"/>
          </p:cNvSpPr>
          <p:nvPr/>
        </p:nvSpPr>
        <p:spPr bwMode="auto">
          <a:xfrm>
            <a:off x="4076990" y="6941071"/>
            <a:ext cx="545523" cy="74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4200" b="0" baseline="0">
                <a:solidFill>
                  <a:srgbClr val="000000"/>
                </a:solidFill>
                <a:latin typeface="Arial" charset="0"/>
              </a:rPr>
              <a:t>*</a:t>
            </a:r>
            <a:endParaRPr lang="en-US" sz="2500" b="0" baseline="0">
              <a:solidFill>
                <a:srgbClr val="000000"/>
              </a:solidFill>
              <a:latin typeface="Arial" charset="0"/>
            </a:endParaRPr>
          </a:p>
        </p:txBody>
      </p:sp>
      <p:sp>
        <p:nvSpPr>
          <p:cNvPr id="57466" name="Text Box 192"/>
          <p:cNvSpPr txBox="1">
            <a:spLocks noChangeArrowheads="1"/>
          </p:cNvSpPr>
          <p:nvPr/>
        </p:nvSpPr>
        <p:spPr bwMode="auto">
          <a:xfrm>
            <a:off x="4076990" y="7156442"/>
            <a:ext cx="545523" cy="74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4200" b="0" baseline="0">
                <a:solidFill>
                  <a:srgbClr val="000000"/>
                </a:solidFill>
                <a:latin typeface="Arial" charset="0"/>
              </a:rPr>
              <a:t>*</a:t>
            </a:r>
            <a:endParaRPr lang="en-US" sz="2500" b="0" baseline="0">
              <a:solidFill>
                <a:srgbClr val="000000"/>
              </a:solidFill>
              <a:latin typeface="Arial" charset="0"/>
            </a:endParaRPr>
          </a:p>
        </p:txBody>
      </p:sp>
      <p:sp>
        <p:nvSpPr>
          <p:cNvPr id="57467" name="Line 193"/>
          <p:cNvSpPr>
            <a:spLocks noChangeShapeType="1"/>
          </p:cNvSpPr>
          <p:nvPr/>
        </p:nvSpPr>
        <p:spPr bwMode="auto">
          <a:xfrm>
            <a:off x="4192445" y="5813456"/>
            <a:ext cx="803852"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68" name="Line 194"/>
          <p:cNvSpPr>
            <a:spLocks noChangeShapeType="1"/>
          </p:cNvSpPr>
          <p:nvPr/>
        </p:nvSpPr>
        <p:spPr bwMode="auto">
          <a:xfrm>
            <a:off x="4179455" y="6988761"/>
            <a:ext cx="803853"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69" name="Line 195"/>
          <p:cNvSpPr>
            <a:spLocks noChangeShapeType="1"/>
          </p:cNvSpPr>
          <p:nvPr/>
        </p:nvSpPr>
        <p:spPr bwMode="auto">
          <a:xfrm>
            <a:off x="4179455" y="7559491"/>
            <a:ext cx="803853"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57470" name="Group 196"/>
          <p:cNvGrpSpPr>
            <a:grpSpLocks/>
          </p:cNvGrpSpPr>
          <p:nvPr/>
        </p:nvGrpSpPr>
        <p:grpSpPr bwMode="auto">
          <a:xfrm>
            <a:off x="3385705" y="3164404"/>
            <a:ext cx="434399" cy="341516"/>
            <a:chOff x="3710" y="2489"/>
            <a:chExt cx="273" cy="215"/>
          </a:xfrm>
        </p:grpSpPr>
        <p:grpSp>
          <p:nvGrpSpPr>
            <p:cNvPr id="57614" name="Group 197"/>
            <p:cNvGrpSpPr>
              <a:grpSpLocks/>
            </p:cNvGrpSpPr>
            <p:nvPr/>
          </p:nvGrpSpPr>
          <p:grpSpPr bwMode="auto">
            <a:xfrm>
              <a:off x="3710" y="2489"/>
              <a:ext cx="273" cy="215"/>
              <a:chOff x="3710" y="2489"/>
              <a:chExt cx="273" cy="215"/>
            </a:xfrm>
          </p:grpSpPr>
          <p:pic>
            <p:nvPicPr>
              <p:cNvPr id="57616" name="Picture 19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57617" name="Rectangle 199"/>
              <p:cNvSpPr>
                <a:spLocks noChangeArrowheads="1"/>
              </p:cNvSpPr>
              <p:nvPr/>
            </p:nvSpPr>
            <p:spPr bwMode="auto">
              <a:xfrm>
                <a:off x="3794" y="2567"/>
                <a:ext cx="96" cy="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57615" name="Text Box 200"/>
            <p:cNvSpPr txBox="1">
              <a:spLocks noChangeArrowheads="1"/>
            </p:cNvSpPr>
            <p:nvPr/>
          </p:nvSpPr>
          <p:spPr bwMode="auto">
            <a:xfrm>
              <a:off x="3716" y="2528"/>
              <a:ext cx="251"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000" baseline="0">
                  <a:solidFill>
                    <a:srgbClr val="000000"/>
                  </a:solidFill>
                  <a:latin typeface="Arial" charset="0"/>
                </a:rPr>
                <a:t>ГГ</a:t>
              </a:r>
              <a:endParaRPr lang="en-US" sz="1000" baseline="0">
                <a:solidFill>
                  <a:srgbClr val="000000"/>
                </a:solidFill>
                <a:latin typeface="Arial" charset="0"/>
              </a:endParaRPr>
            </a:p>
          </p:txBody>
        </p:sp>
      </p:grpSp>
      <p:grpSp>
        <p:nvGrpSpPr>
          <p:cNvPr id="57471" name="Group 201"/>
          <p:cNvGrpSpPr>
            <a:grpSpLocks/>
          </p:cNvGrpSpPr>
          <p:nvPr/>
        </p:nvGrpSpPr>
        <p:grpSpPr bwMode="auto">
          <a:xfrm>
            <a:off x="3413127" y="1210689"/>
            <a:ext cx="432955" cy="341516"/>
            <a:chOff x="3710" y="2489"/>
            <a:chExt cx="273" cy="215"/>
          </a:xfrm>
        </p:grpSpPr>
        <p:grpSp>
          <p:nvGrpSpPr>
            <p:cNvPr id="57610" name="Group 202"/>
            <p:cNvGrpSpPr>
              <a:grpSpLocks/>
            </p:cNvGrpSpPr>
            <p:nvPr/>
          </p:nvGrpSpPr>
          <p:grpSpPr bwMode="auto">
            <a:xfrm>
              <a:off x="3710" y="2489"/>
              <a:ext cx="273" cy="215"/>
              <a:chOff x="3710" y="2489"/>
              <a:chExt cx="273" cy="215"/>
            </a:xfrm>
          </p:grpSpPr>
          <p:pic>
            <p:nvPicPr>
              <p:cNvPr id="57612" name="Picture 20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57613" name="Rectangle 204"/>
              <p:cNvSpPr>
                <a:spLocks noChangeArrowheads="1"/>
              </p:cNvSpPr>
              <p:nvPr/>
            </p:nvSpPr>
            <p:spPr bwMode="auto">
              <a:xfrm>
                <a:off x="3794" y="2567"/>
                <a:ext cx="96" cy="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57611" name="Text Box 205"/>
            <p:cNvSpPr txBox="1">
              <a:spLocks noChangeArrowheads="1"/>
            </p:cNvSpPr>
            <p:nvPr/>
          </p:nvSpPr>
          <p:spPr bwMode="auto">
            <a:xfrm>
              <a:off x="3716" y="2528"/>
              <a:ext cx="251"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000" baseline="0">
                  <a:solidFill>
                    <a:srgbClr val="000000"/>
                  </a:solidFill>
                  <a:latin typeface="Arial" charset="0"/>
                </a:rPr>
                <a:t>A</a:t>
              </a:r>
              <a:r>
                <a:rPr lang="mn-MN" sz="1000" baseline="0">
                  <a:solidFill>
                    <a:srgbClr val="000000"/>
                  </a:solidFill>
                  <a:latin typeface="Arial" charset="0"/>
                </a:rPr>
                <a:t>Г</a:t>
              </a:r>
              <a:endParaRPr lang="en-US" sz="1000" baseline="0">
                <a:solidFill>
                  <a:srgbClr val="000000"/>
                </a:solidFill>
                <a:latin typeface="Arial" charset="0"/>
              </a:endParaRPr>
            </a:p>
          </p:txBody>
        </p:sp>
      </p:grpSp>
      <p:grpSp>
        <p:nvGrpSpPr>
          <p:cNvPr id="57472" name="Group 206"/>
          <p:cNvGrpSpPr>
            <a:grpSpLocks/>
          </p:cNvGrpSpPr>
          <p:nvPr/>
        </p:nvGrpSpPr>
        <p:grpSpPr bwMode="auto">
          <a:xfrm>
            <a:off x="3413127" y="5362717"/>
            <a:ext cx="432955" cy="341516"/>
            <a:chOff x="3710" y="2489"/>
            <a:chExt cx="273" cy="215"/>
          </a:xfrm>
        </p:grpSpPr>
        <p:grpSp>
          <p:nvGrpSpPr>
            <p:cNvPr id="57606" name="Group 207"/>
            <p:cNvGrpSpPr>
              <a:grpSpLocks/>
            </p:cNvGrpSpPr>
            <p:nvPr/>
          </p:nvGrpSpPr>
          <p:grpSpPr bwMode="auto">
            <a:xfrm>
              <a:off x="3710" y="2489"/>
              <a:ext cx="273" cy="215"/>
              <a:chOff x="3710" y="2489"/>
              <a:chExt cx="273" cy="215"/>
            </a:xfrm>
          </p:grpSpPr>
          <p:pic>
            <p:nvPicPr>
              <p:cNvPr id="57608" name="Picture 2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57609" name="Rectangle 209"/>
              <p:cNvSpPr>
                <a:spLocks noChangeArrowheads="1"/>
              </p:cNvSpPr>
              <p:nvPr/>
            </p:nvSpPr>
            <p:spPr bwMode="auto">
              <a:xfrm>
                <a:off x="3794" y="2567"/>
                <a:ext cx="96" cy="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57607" name="Text Box 210"/>
            <p:cNvSpPr txBox="1">
              <a:spLocks noChangeArrowheads="1"/>
            </p:cNvSpPr>
            <p:nvPr/>
          </p:nvSpPr>
          <p:spPr bwMode="auto">
            <a:xfrm>
              <a:off x="3716" y="2528"/>
              <a:ext cx="251"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000" baseline="0">
                  <a:solidFill>
                    <a:srgbClr val="000000"/>
                  </a:solidFill>
                  <a:latin typeface="Arial" charset="0"/>
                </a:rPr>
                <a:t>ДГ</a:t>
              </a:r>
              <a:endParaRPr lang="en-US" sz="1000" baseline="0">
                <a:solidFill>
                  <a:srgbClr val="000000"/>
                </a:solidFill>
                <a:latin typeface="Arial" charset="0"/>
              </a:endParaRPr>
            </a:p>
          </p:txBody>
        </p:sp>
      </p:grpSp>
      <p:grpSp>
        <p:nvGrpSpPr>
          <p:cNvPr id="57473" name="Group 211"/>
          <p:cNvGrpSpPr>
            <a:grpSpLocks/>
          </p:cNvGrpSpPr>
          <p:nvPr/>
        </p:nvGrpSpPr>
        <p:grpSpPr bwMode="auto">
          <a:xfrm>
            <a:off x="4623955" y="5838071"/>
            <a:ext cx="434399" cy="341516"/>
            <a:chOff x="3710" y="2489"/>
            <a:chExt cx="273" cy="215"/>
          </a:xfrm>
        </p:grpSpPr>
        <p:grpSp>
          <p:nvGrpSpPr>
            <p:cNvPr id="57602" name="Group 212"/>
            <p:cNvGrpSpPr>
              <a:grpSpLocks/>
            </p:cNvGrpSpPr>
            <p:nvPr/>
          </p:nvGrpSpPr>
          <p:grpSpPr bwMode="auto">
            <a:xfrm>
              <a:off x="3710" y="2489"/>
              <a:ext cx="273" cy="215"/>
              <a:chOff x="3710" y="2489"/>
              <a:chExt cx="273" cy="215"/>
            </a:xfrm>
          </p:grpSpPr>
          <p:pic>
            <p:nvPicPr>
              <p:cNvPr id="57604" name="Picture 2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57605" name="Rectangle 214"/>
              <p:cNvSpPr>
                <a:spLocks noChangeArrowheads="1"/>
              </p:cNvSpPr>
              <p:nvPr/>
            </p:nvSpPr>
            <p:spPr bwMode="auto">
              <a:xfrm>
                <a:off x="3794" y="2567"/>
                <a:ext cx="96" cy="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57603" name="Text Box 215"/>
            <p:cNvSpPr txBox="1">
              <a:spLocks noChangeArrowheads="1"/>
            </p:cNvSpPr>
            <p:nvPr/>
          </p:nvSpPr>
          <p:spPr bwMode="auto">
            <a:xfrm>
              <a:off x="3716" y="2528"/>
              <a:ext cx="251"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000" baseline="0">
                  <a:solidFill>
                    <a:srgbClr val="000000"/>
                  </a:solidFill>
                  <a:latin typeface="Arial" charset="0"/>
                </a:rPr>
                <a:t>ШГ</a:t>
              </a:r>
              <a:endParaRPr lang="en-US" sz="1000" baseline="0">
                <a:solidFill>
                  <a:srgbClr val="000000"/>
                </a:solidFill>
                <a:latin typeface="Arial" charset="0"/>
              </a:endParaRPr>
            </a:p>
          </p:txBody>
        </p:sp>
      </p:grpSp>
      <p:sp>
        <p:nvSpPr>
          <p:cNvPr id="57474" name="Text Box 216"/>
          <p:cNvSpPr txBox="1">
            <a:spLocks noChangeArrowheads="1"/>
          </p:cNvSpPr>
          <p:nvPr/>
        </p:nvSpPr>
        <p:spPr bwMode="auto">
          <a:xfrm>
            <a:off x="3903808" y="2107551"/>
            <a:ext cx="609023" cy="29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300" baseline="0">
                <a:solidFill>
                  <a:srgbClr val="000000"/>
                </a:solidFill>
                <a:latin typeface="Arial" charset="0"/>
              </a:rPr>
              <a:t>7.</a:t>
            </a:r>
          </a:p>
        </p:txBody>
      </p:sp>
      <p:sp>
        <p:nvSpPr>
          <p:cNvPr id="57475" name="Text Box 217"/>
          <p:cNvSpPr txBox="1">
            <a:spLocks noChangeArrowheads="1"/>
          </p:cNvSpPr>
          <p:nvPr/>
        </p:nvSpPr>
        <p:spPr bwMode="auto">
          <a:xfrm>
            <a:off x="3898035" y="2515216"/>
            <a:ext cx="609023" cy="29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300" baseline="0">
                <a:solidFill>
                  <a:srgbClr val="000000"/>
                </a:solidFill>
                <a:latin typeface="Arial" charset="0"/>
              </a:rPr>
              <a:t>7.</a:t>
            </a:r>
          </a:p>
        </p:txBody>
      </p:sp>
      <p:sp>
        <p:nvSpPr>
          <p:cNvPr id="57476" name="Text Box 218"/>
          <p:cNvSpPr txBox="1">
            <a:spLocks noChangeArrowheads="1"/>
          </p:cNvSpPr>
          <p:nvPr/>
        </p:nvSpPr>
        <p:spPr bwMode="auto">
          <a:xfrm>
            <a:off x="3898035" y="2889037"/>
            <a:ext cx="609023" cy="29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300" baseline="0">
                <a:solidFill>
                  <a:srgbClr val="000000"/>
                </a:solidFill>
                <a:latin typeface="Arial" charset="0"/>
              </a:rPr>
              <a:t>7.</a:t>
            </a:r>
          </a:p>
        </p:txBody>
      </p:sp>
      <p:sp>
        <p:nvSpPr>
          <p:cNvPr id="57477" name="Text Box 219"/>
          <p:cNvSpPr txBox="1">
            <a:spLocks noChangeArrowheads="1"/>
          </p:cNvSpPr>
          <p:nvPr/>
        </p:nvSpPr>
        <p:spPr bwMode="auto">
          <a:xfrm>
            <a:off x="3903808" y="3282856"/>
            <a:ext cx="609023" cy="29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300" baseline="0">
                <a:solidFill>
                  <a:srgbClr val="000000"/>
                </a:solidFill>
                <a:latin typeface="Arial" charset="0"/>
              </a:rPr>
              <a:t>7.</a:t>
            </a:r>
          </a:p>
        </p:txBody>
      </p:sp>
      <p:sp>
        <p:nvSpPr>
          <p:cNvPr id="57478" name="Text Box 220"/>
          <p:cNvSpPr txBox="1">
            <a:spLocks noChangeArrowheads="1"/>
          </p:cNvSpPr>
          <p:nvPr/>
        </p:nvSpPr>
        <p:spPr bwMode="auto">
          <a:xfrm>
            <a:off x="3935557" y="1555280"/>
            <a:ext cx="609023" cy="29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300" baseline="0">
                <a:solidFill>
                  <a:srgbClr val="000000"/>
                </a:solidFill>
                <a:latin typeface="Arial" charset="0"/>
              </a:rPr>
              <a:t>2.</a:t>
            </a:r>
          </a:p>
        </p:txBody>
      </p:sp>
      <p:sp>
        <p:nvSpPr>
          <p:cNvPr id="57479" name="Text Box 221"/>
          <p:cNvSpPr txBox="1">
            <a:spLocks noChangeArrowheads="1"/>
          </p:cNvSpPr>
          <p:nvPr/>
        </p:nvSpPr>
        <p:spPr bwMode="auto">
          <a:xfrm>
            <a:off x="3446320" y="6054980"/>
            <a:ext cx="945284" cy="63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700" baseline="0">
                <a:solidFill>
                  <a:srgbClr val="000000"/>
                </a:solidFill>
                <a:latin typeface="Arial" charset="0"/>
              </a:rPr>
              <a:t>“Хуваагдлаас”</a:t>
            </a:r>
            <a:br>
              <a:rPr lang="mn-MN" sz="700" baseline="0">
                <a:solidFill>
                  <a:srgbClr val="000000"/>
                </a:solidFill>
                <a:latin typeface="Arial" charset="0"/>
              </a:rPr>
            </a:br>
            <a:r>
              <a:rPr lang="mn-MN" sz="700" baseline="0">
                <a:solidFill>
                  <a:srgbClr val="000000"/>
                </a:solidFill>
                <a:latin typeface="Arial" charset="0"/>
              </a:rPr>
              <a:t>  хойш 400 </a:t>
            </a:r>
            <a:br>
              <a:rPr lang="mn-MN" sz="700" baseline="0">
                <a:solidFill>
                  <a:srgbClr val="000000"/>
                </a:solidFill>
                <a:latin typeface="Arial" charset="0"/>
              </a:rPr>
            </a:br>
            <a:r>
              <a:rPr lang="mn-MN" sz="700" baseline="0">
                <a:solidFill>
                  <a:srgbClr val="000000"/>
                </a:solidFill>
                <a:latin typeface="Arial" charset="0"/>
              </a:rPr>
              <a:t>    жилийн</a:t>
            </a:r>
            <a:br>
              <a:rPr lang="mn-MN" sz="700" baseline="0">
                <a:solidFill>
                  <a:srgbClr val="000000"/>
                </a:solidFill>
                <a:latin typeface="Arial" charset="0"/>
              </a:rPr>
            </a:br>
            <a:r>
              <a:rPr lang="mn-MN" sz="700" baseline="0">
                <a:solidFill>
                  <a:srgbClr val="000000"/>
                </a:solidFill>
                <a:latin typeface="Arial" charset="0"/>
              </a:rPr>
              <a:t>     дараа зөнчид </a:t>
            </a:r>
            <a:br>
              <a:rPr lang="mn-MN" sz="700" baseline="0">
                <a:solidFill>
                  <a:srgbClr val="000000"/>
                </a:solidFill>
                <a:latin typeface="Arial" charset="0"/>
              </a:rPr>
            </a:br>
            <a:r>
              <a:rPr lang="mn-MN" sz="700" baseline="0">
                <a:solidFill>
                  <a:srgbClr val="000000"/>
                </a:solidFill>
                <a:latin typeface="Arial" charset="0"/>
              </a:rPr>
              <a:t>      бичсэн.</a:t>
            </a:r>
            <a:endParaRPr lang="en-US" sz="600" baseline="0">
              <a:solidFill>
                <a:srgbClr val="000000"/>
              </a:solidFill>
              <a:latin typeface="Arial" charset="0"/>
            </a:endParaRPr>
          </a:p>
        </p:txBody>
      </p:sp>
      <p:sp>
        <p:nvSpPr>
          <p:cNvPr id="57480" name="Text Box 222"/>
          <p:cNvSpPr txBox="1">
            <a:spLocks noChangeArrowheads="1"/>
          </p:cNvSpPr>
          <p:nvPr/>
        </p:nvSpPr>
        <p:spPr bwMode="auto">
          <a:xfrm>
            <a:off x="2397127" y="7817938"/>
            <a:ext cx="1457614" cy="37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120000"/>
              </a:lnSpc>
              <a:spcBef>
                <a:spcPct val="50000"/>
              </a:spcBef>
              <a:spcAft>
                <a:spcPct val="0"/>
              </a:spcAft>
            </a:pPr>
            <a:r>
              <a:rPr lang="mn-MN" sz="1100" baseline="0">
                <a:solidFill>
                  <a:srgbClr val="000000"/>
                </a:solidFill>
                <a:latin typeface="Arial" charset="0"/>
              </a:rPr>
              <a:t>ШИНЭ ГЭРЭЭ</a:t>
            </a:r>
            <a:r>
              <a:rPr lang="en-US" sz="400" baseline="0">
                <a:solidFill>
                  <a:srgbClr val="000000"/>
                </a:solidFill>
                <a:latin typeface="Arial" charset="0"/>
              </a:rPr>
              <a:t>                                         </a:t>
            </a:r>
            <a:r>
              <a:rPr lang="mn-MN" sz="400" baseline="0">
                <a:solidFill>
                  <a:srgbClr val="000000"/>
                </a:solidFill>
                <a:latin typeface="Arial" charset="0"/>
              </a:rPr>
              <a:t>САЙН МЭДЭЭ</a:t>
            </a:r>
            <a:r>
              <a:rPr lang="en-US" sz="400" baseline="0">
                <a:solidFill>
                  <a:srgbClr val="000000"/>
                </a:solidFill>
                <a:latin typeface="Arial" charset="0"/>
              </a:rPr>
              <a:t>…</a:t>
            </a:r>
            <a:r>
              <a:rPr lang="mn-MN" sz="400" baseline="0">
                <a:solidFill>
                  <a:srgbClr val="000000"/>
                </a:solidFill>
                <a:latin typeface="Arial" charset="0"/>
              </a:rPr>
              <a:t> ҮЙЛС</a:t>
            </a:r>
            <a:r>
              <a:rPr lang="en-US" sz="400" baseline="0">
                <a:solidFill>
                  <a:srgbClr val="000000"/>
                </a:solidFill>
                <a:latin typeface="Arial" charset="0"/>
              </a:rPr>
              <a:t>…</a:t>
            </a:r>
            <a:r>
              <a:rPr lang="mn-MN" sz="400" baseline="0">
                <a:solidFill>
                  <a:srgbClr val="000000"/>
                </a:solidFill>
                <a:latin typeface="Arial" charset="0"/>
              </a:rPr>
              <a:t>ЗАХИДЛУУД</a:t>
            </a:r>
            <a:r>
              <a:rPr lang="en-US" sz="400" baseline="0">
                <a:solidFill>
                  <a:srgbClr val="000000"/>
                </a:solidFill>
                <a:latin typeface="Arial" charset="0"/>
              </a:rPr>
              <a:t>…</a:t>
            </a:r>
            <a:r>
              <a:rPr lang="mn-MN" sz="400" baseline="0">
                <a:solidFill>
                  <a:srgbClr val="000000"/>
                </a:solidFill>
                <a:latin typeface="Arial" charset="0"/>
              </a:rPr>
              <a:t>ИЛЧЛЭЛТ</a:t>
            </a:r>
            <a:endParaRPr lang="en-US" sz="400" baseline="0">
              <a:solidFill>
                <a:srgbClr val="000000"/>
              </a:solidFill>
              <a:latin typeface="Arial" charset="0"/>
            </a:endParaRPr>
          </a:p>
        </p:txBody>
      </p:sp>
      <p:sp>
        <p:nvSpPr>
          <p:cNvPr id="57481" name="Text Box 223"/>
          <p:cNvSpPr txBox="1">
            <a:spLocks noChangeArrowheads="1"/>
          </p:cNvSpPr>
          <p:nvPr/>
        </p:nvSpPr>
        <p:spPr bwMode="auto">
          <a:xfrm>
            <a:off x="2359604" y="7450271"/>
            <a:ext cx="1609148" cy="2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120000"/>
              </a:lnSpc>
              <a:spcBef>
                <a:spcPct val="50000"/>
              </a:spcBef>
              <a:spcAft>
                <a:spcPct val="0"/>
              </a:spcAft>
            </a:pPr>
            <a:r>
              <a:rPr lang="en-US" sz="1100" baseline="0" dirty="0">
                <a:solidFill>
                  <a:srgbClr val="000000"/>
                </a:solidFill>
                <a:latin typeface="Arial" charset="0"/>
              </a:rPr>
              <a:t>©2004 John </a:t>
            </a:r>
            <a:r>
              <a:rPr lang="en-US" sz="1100" baseline="0" dirty="0" err="1">
                <a:solidFill>
                  <a:srgbClr val="000000"/>
                </a:solidFill>
                <a:latin typeface="Arial" charset="0"/>
              </a:rPr>
              <a:t>Fryman</a:t>
            </a:r>
            <a:endParaRPr lang="en-US" sz="400" baseline="0" dirty="0">
              <a:solidFill>
                <a:srgbClr val="000000"/>
              </a:solidFill>
              <a:latin typeface="Arial" charset="0"/>
            </a:endParaRPr>
          </a:p>
        </p:txBody>
      </p:sp>
      <p:sp>
        <p:nvSpPr>
          <p:cNvPr id="57482" name="Text Box 224"/>
          <p:cNvSpPr txBox="1">
            <a:spLocks noChangeArrowheads="1"/>
          </p:cNvSpPr>
          <p:nvPr/>
        </p:nvSpPr>
        <p:spPr bwMode="auto">
          <a:xfrm>
            <a:off x="2565977" y="5225805"/>
            <a:ext cx="450273" cy="20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700" baseline="0">
                <a:solidFill>
                  <a:srgbClr val="000000"/>
                </a:solidFill>
                <a:latin typeface="Arial" charset="0"/>
              </a:rPr>
              <a:t>(</a:t>
            </a:r>
            <a:r>
              <a:rPr lang="mn-MN" sz="700" baseline="0">
                <a:solidFill>
                  <a:srgbClr val="000000"/>
                </a:solidFill>
                <a:latin typeface="Arial" charset="0"/>
              </a:rPr>
              <a:t>С</a:t>
            </a:r>
            <a:r>
              <a:rPr lang="en-US" sz="700" baseline="0">
                <a:solidFill>
                  <a:srgbClr val="000000"/>
                </a:solidFill>
                <a:latin typeface="Arial" charset="0"/>
              </a:rPr>
              <a:t>)</a:t>
            </a:r>
          </a:p>
        </p:txBody>
      </p:sp>
      <p:sp>
        <p:nvSpPr>
          <p:cNvPr id="57483" name="Text Box 225"/>
          <p:cNvSpPr txBox="1">
            <a:spLocks noChangeArrowheads="1"/>
          </p:cNvSpPr>
          <p:nvPr/>
        </p:nvSpPr>
        <p:spPr bwMode="auto">
          <a:xfrm>
            <a:off x="2565977" y="5499633"/>
            <a:ext cx="450273" cy="20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700" baseline="0">
                <a:solidFill>
                  <a:srgbClr val="000000"/>
                </a:solidFill>
                <a:latin typeface="Arial" charset="0"/>
              </a:rPr>
              <a:t>(</a:t>
            </a:r>
            <a:r>
              <a:rPr lang="mn-MN" sz="700" baseline="0">
                <a:solidFill>
                  <a:srgbClr val="000000"/>
                </a:solidFill>
                <a:latin typeface="Arial" charset="0"/>
              </a:rPr>
              <a:t>Д</a:t>
            </a:r>
            <a:r>
              <a:rPr lang="en-US" sz="700" baseline="0">
                <a:solidFill>
                  <a:srgbClr val="000000"/>
                </a:solidFill>
                <a:latin typeface="Arial" charset="0"/>
              </a:rPr>
              <a:t>)</a:t>
            </a:r>
          </a:p>
        </p:txBody>
      </p:sp>
      <p:sp>
        <p:nvSpPr>
          <p:cNvPr id="57484" name="Text Box 226"/>
          <p:cNvSpPr txBox="1">
            <a:spLocks noChangeArrowheads="1"/>
          </p:cNvSpPr>
          <p:nvPr/>
        </p:nvSpPr>
        <p:spPr bwMode="auto">
          <a:xfrm>
            <a:off x="2558764" y="5682697"/>
            <a:ext cx="451715" cy="20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700" baseline="0">
                <a:solidFill>
                  <a:srgbClr val="000000"/>
                </a:solidFill>
                <a:latin typeface="Arial" charset="0"/>
              </a:rPr>
              <a:t>(</a:t>
            </a:r>
            <a:r>
              <a:rPr lang="mn-MN" sz="700" baseline="0">
                <a:solidFill>
                  <a:srgbClr val="000000"/>
                </a:solidFill>
                <a:latin typeface="Arial" charset="0"/>
              </a:rPr>
              <a:t>С</a:t>
            </a:r>
            <a:r>
              <a:rPr lang="en-US" sz="700" baseline="0">
                <a:solidFill>
                  <a:srgbClr val="000000"/>
                </a:solidFill>
                <a:latin typeface="Arial" charset="0"/>
              </a:rPr>
              <a:t>)</a:t>
            </a:r>
          </a:p>
        </p:txBody>
      </p:sp>
      <p:sp>
        <p:nvSpPr>
          <p:cNvPr id="57485" name="Text Box 227"/>
          <p:cNvSpPr txBox="1">
            <a:spLocks noChangeArrowheads="1"/>
          </p:cNvSpPr>
          <p:nvPr/>
        </p:nvSpPr>
        <p:spPr bwMode="auto">
          <a:xfrm>
            <a:off x="2558764" y="5944217"/>
            <a:ext cx="451715" cy="20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700" baseline="0">
                <a:solidFill>
                  <a:srgbClr val="000000"/>
                </a:solidFill>
                <a:latin typeface="Arial" charset="0"/>
              </a:rPr>
              <a:t>(</a:t>
            </a:r>
            <a:r>
              <a:rPr lang="mn-MN" sz="700" baseline="0">
                <a:solidFill>
                  <a:srgbClr val="000000"/>
                </a:solidFill>
                <a:latin typeface="Arial" charset="0"/>
              </a:rPr>
              <a:t>ИД</a:t>
            </a:r>
            <a:r>
              <a:rPr lang="en-US" sz="700" baseline="0">
                <a:solidFill>
                  <a:srgbClr val="000000"/>
                </a:solidFill>
                <a:latin typeface="Arial" charset="0"/>
              </a:rPr>
              <a:t>)</a:t>
            </a:r>
          </a:p>
        </p:txBody>
      </p:sp>
      <p:sp>
        <p:nvSpPr>
          <p:cNvPr id="57486" name="Text Box 228"/>
          <p:cNvSpPr txBox="1">
            <a:spLocks noChangeArrowheads="1"/>
          </p:cNvSpPr>
          <p:nvPr/>
        </p:nvSpPr>
        <p:spPr bwMode="auto">
          <a:xfrm>
            <a:off x="3423228" y="5544244"/>
            <a:ext cx="526762" cy="39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1900" baseline="0">
                <a:solidFill>
                  <a:srgbClr val="000000"/>
                </a:solidFill>
                <a:latin typeface="Arial" charset="0"/>
              </a:rPr>
              <a:t>}</a:t>
            </a:r>
          </a:p>
        </p:txBody>
      </p:sp>
      <p:sp>
        <p:nvSpPr>
          <p:cNvPr id="57487" name="Text Box 229"/>
          <p:cNvSpPr txBox="1">
            <a:spLocks noChangeArrowheads="1"/>
          </p:cNvSpPr>
          <p:nvPr/>
        </p:nvSpPr>
        <p:spPr bwMode="auto">
          <a:xfrm>
            <a:off x="2648240" y="4679685"/>
            <a:ext cx="476250"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endParaRPr lang="en-US" sz="2500" b="0" baseline="0">
              <a:solidFill>
                <a:srgbClr val="000000"/>
              </a:solidFill>
              <a:latin typeface="Arial" charset="0"/>
            </a:endParaRPr>
          </a:p>
        </p:txBody>
      </p:sp>
      <p:sp>
        <p:nvSpPr>
          <p:cNvPr id="57488" name="Text Box 230"/>
          <p:cNvSpPr txBox="1">
            <a:spLocks noChangeArrowheads="1"/>
          </p:cNvSpPr>
          <p:nvPr/>
        </p:nvSpPr>
        <p:spPr bwMode="auto">
          <a:xfrm>
            <a:off x="3172116" y="4072035"/>
            <a:ext cx="195949"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0"/>
              </a:spcBef>
              <a:spcAft>
                <a:spcPct val="0"/>
              </a:spcAft>
            </a:pPr>
            <a:endParaRPr lang="en-US" sz="2500" b="0" baseline="0">
              <a:solidFill>
                <a:srgbClr val="000000"/>
              </a:solidFill>
              <a:latin typeface="Arial" charset="0"/>
            </a:endParaRPr>
          </a:p>
        </p:txBody>
      </p:sp>
      <p:sp>
        <p:nvSpPr>
          <p:cNvPr id="57489" name="Text Box 231"/>
          <p:cNvSpPr txBox="1">
            <a:spLocks noChangeArrowheads="1"/>
          </p:cNvSpPr>
          <p:nvPr/>
        </p:nvSpPr>
        <p:spPr bwMode="auto">
          <a:xfrm>
            <a:off x="2783900" y="3824359"/>
            <a:ext cx="195949"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0"/>
              </a:spcBef>
              <a:spcAft>
                <a:spcPct val="0"/>
              </a:spcAft>
            </a:pPr>
            <a:endParaRPr lang="en-US" sz="2500" b="0" baseline="0">
              <a:solidFill>
                <a:srgbClr val="000000"/>
              </a:solidFill>
              <a:latin typeface="Arial" charset="0"/>
            </a:endParaRPr>
          </a:p>
        </p:txBody>
      </p:sp>
      <p:sp>
        <p:nvSpPr>
          <p:cNvPr id="57490" name="AutoShape 232"/>
          <p:cNvSpPr>
            <a:spLocks noChangeArrowheads="1"/>
          </p:cNvSpPr>
          <p:nvPr/>
        </p:nvSpPr>
        <p:spPr bwMode="auto">
          <a:xfrm>
            <a:off x="2978729" y="6108821"/>
            <a:ext cx="138545" cy="8922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91" name="Text Box 233"/>
          <p:cNvSpPr txBox="1">
            <a:spLocks noChangeArrowheads="1"/>
          </p:cNvSpPr>
          <p:nvPr/>
        </p:nvSpPr>
        <p:spPr bwMode="auto">
          <a:xfrm>
            <a:off x="2558763" y="6198045"/>
            <a:ext cx="1150216"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2500" baseline="0">
                <a:solidFill>
                  <a:srgbClr val="000000"/>
                </a:solidFill>
                <a:latin typeface="Arial" charset="0"/>
              </a:rPr>
              <a:t>(       )</a:t>
            </a:r>
          </a:p>
        </p:txBody>
      </p:sp>
      <p:sp>
        <p:nvSpPr>
          <p:cNvPr id="242922" name="Text Box 234"/>
          <p:cNvSpPr txBox="1">
            <a:spLocks noChangeArrowheads="1"/>
          </p:cNvSpPr>
          <p:nvPr/>
        </p:nvSpPr>
        <p:spPr bwMode="auto">
          <a:xfrm>
            <a:off x="1466272" y="424588"/>
            <a:ext cx="3931227" cy="707886"/>
          </a:xfrm>
          <a:prstGeom prst="rect">
            <a:avLst/>
          </a:prstGeom>
          <a:noFill/>
          <a:ln w="9525">
            <a:noFill/>
            <a:miter lim="800000"/>
            <a:headEnd/>
            <a:tailEnd/>
          </a:ln>
          <a:effectLst>
            <a:outerShdw dist="53882" dir="2700000" algn="ctr" rotWithShape="0">
              <a:srgbClr val="DEDEDE"/>
            </a:outerShdw>
          </a:effectLst>
        </p:spPr>
        <p:txBody>
          <a:bodyPr lIns="91438" rIns="91438">
            <a:spAutoFit/>
          </a:bodyPr>
          <a:lstStyle/>
          <a:p>
            <a:pPr algn="ctr" defTabSz="914400" eaLnBrk="0" fontAlgn="base" hangingPunct="0">
              <a:spcBef>
                <a:spcPct val="50000"/>
              </a:spcBef>
              <a:spcAft>
                <a:spcPct val="0"/>
              </a:spcAft>
              <a:defRPr/>
            </a:pPr>
            <a:r>
              <a:rPr lang="mn-MN" sz="2000" b="1" i="1">
                <a:solidFill>
                  <a:srgbClr val="000000"/>
                </a:solidFill>
                <a:latin typeface="Arial" pitchFamily="34" charset="0"/>
                <a:ea typeface="ＭＳ Ｐゴシック" charset="0"/>
                <a:cs typeface="ＭＳ Ｐゴシック" charset="0"/>
              </a:rPr>
              <a:t>Хуучин гэрээ: НОМЫН БҮТЭЦ</a:t>
            </a:r>
            <a:r>
              <a:rPr lang="en-US" sz="2000" b="1" i="1">
                <a:solidFill>
                  <a:srgbClr val="000000"/>
                </a:solidFill>
                <a:latin typeface="Arial" pitchFamily="34" charset="0"/>
                <a:ea typeface="ＭＳ Ｐゴシック" charset="0"/>
                <a:cs typeface="ＭＳ Ｐゴシック" charset="0"/>
              </a:rPr>
              <a:t>     </a:t>
            </a:r>
          </a:p>
        </p:txBody>
      </p:sp>
      <p:sp>
        <p:nvSpPr>
          <p:cNvPr id="57493" name="Text Box 235"/>
          <p:cNvSpPr txBox="1">
            <a:spLocks noChangeArrowheads="1"/>
          </p:cNvSpPr>
          <p:nvPr/>
        </p:nvSpPr>
        <p:spPr bwMode="auto">
          <a:xfrm>
            <a:off x="2219616" y="0"/>
            <a:ext cx="37667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defTabSz="914400" fontAlgn="base">
              <a:spcBef>
                <a:spcPct val="50000"/>
              </a:spcBef>
              <a:spcAft>
                <a:spcPct val="0"/>
              </a:spcAft>
            </a:pPr>
            <a:r>
              <a:rPr lang="mn-MN" sz="1800" i="1" baseline="0">
                <a:solidFill>
                  <a:srgbClr val="000000"/>
                </a:solidFill>
                <a:latin typeface="Arial" charset="0"/>
              </a:rPr>
              <a:t>Сургалтын гарын авлага</a:t>
            </a:r>
            <a:endParaRPr lang="en-US" sz="1800" i="1" baseline="0">
              <a:solidFill>
                <a:srgbClr val="000000"/>
              </a:solidFill>
              <a:latin typeface="Arial" charset="0"/>
            </a:endParaRPr>
          </a:p>
        </p:txBody>
      </p:sp>
      <p:sp>
        <p:nvSpPr>
          <p:cNvPr id="57494" name="Line 236"/>
          <p:cNvSpPr>
            <a:spLocks noChangeShapeType="1"/>
          </p:cNvSpPr>
          <p:nvPr/>
        </p:nvSpPr>
        <p:spPr bwMode="auto">
          <a:xfrm>
            <a:off x="373786" y="387667"/>
            <a:ext cx="589251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95" name="Line 237"/>
          <p:cNvSpPr>
            <a:spLocks noChangeShapeType="1"/>
          </p:cNvSpPr>
          <p:nvPr/>
        </p:nvSpPr>
        <p:spPr bwMode="auto">
          <a:xfrm>
            <a:off x="495013" y="8740951"/>
            <a:ext cx="589251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496" name="Text Box 238"/>
          <p:cNvSpPr txBox="1">
            <a:spLocks noChangeArrowheads="1"/>
          </p:cNvSpPr>
          <p:nvPr/>
        </p:nvSpPr>
        <p:spPr bwMode="auto">
          <a:xfrm>
            <a:off x="2710296" y="1232225"/>
            <a:ext cx="799523" cy="29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1300" baseline="0">
                <a:solidFill>
                  <a:srgbClr val="000000"/>
                </a:solidFill>
                <a:latin typeface="Arial" charset="0"/>
              </a:rPr>
              <a:t>Эхлэл</a:t>
            </a:r>
            <a:endParaRPr lang="en-US" sz="1300" baseline="0">
              <a:solidFill>
                <a:srgbClr val="000000"/>
              </a:solidFill>
              <a:latin typeface="Arial" charset="0"/>
            </a:endParaRPr>
          </a:p>
        </p:txBody>
      </p:sp>
      <p:sp>
        <p:nvSpPr>
          <p:cNvPr id="57497" name="Text Box 239"/>
          <p:cNvSpPr txBox="1">
            <a:spLocks noChangeArrowheads="1"/>
          </p:cNvSpPr>
          <p:nvPr/>
        </p:nvSpPr>
        <p:spPr bwMode="auto">
          <a:xfrm>
            <a:off x="2796886" y="2762892"/>
            <a:ext cx="959717" cy="29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1300" baseline="0">
                <a:solidFill>
                  <a:srgbClr val="000000"/>
                </a:solidFill>
                <a:latin typeface="Arial" charset="0"/>
              </a:rPr>
              <a:t>Левит</a:t>
            </a:r>
            <a:endParaRPr lang="en-US" sz="1300" baseline="0">
              <a:solidFill>
                <a:srgbClr val="000000"/>
              </a:solidFill>
              <a:latin typeface="Arial" charset="0"/>
            </a:endParaRPr>
          </a:p>
        </p:txBody>
      </p:sp>
      <p:sp>
        <p:nvSpPr>
          <p:cNvPr id="57498" name="Text Box 240"/>
          <p:cNvSpPr txBox="1">
            <a:spLocks noChangeArrowheads="1"/>
          </p:cNvSpPr>
          <p:nvPr/>
        </p:nvSpPr>
        <p:spPr bwMode="auto">
          <a:xfrm>
            <a:off x="2783900" y="2990568"/>
            <a:ext cx="1023215" cy="29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1300" baseline="0">
                <a:solidFill>
                  <a:srgbClr val="000000"/>
                </a:solidFill>
                <a:latin typeface="Arial" charset="0"/>
              </a:rPr>
              <a:t>Тооллого</a:t>
            </a:r>
            <a:endParaRPr lang="en-US" sz="1300" baseline="0">
              <a:solidFill>
                <a:srgbClr val="000000"/>
              </a:solidFill>
              <a:latin typeface="Arial" charset="0"/>
            </a:endParaRPr>
          </a:p>
        </p:txBody>
      </p:sp>
      <p:sp>
        <p:nvSpPr>
          <p:cNvPr id="57499" name="Text Box 241"/>
          <p:cNvSpPr txBox="1">
            <a:spLocks noChangeArrowheads="1"/>
          </p:cNvSpPr>
          <p:nvPr/>
        </p:nvSpPr>
        <p:spPr bwMode="auto">
          <a:xfrm>
            <a:off x="2783898" y="3193631"/>
            <a:ext cx="800966" cy="3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000" baseline="0">
                <a:solidFill>
                  <a:srgbClr val="000000"/>
                </a:solidFill>
                <a:latin typeface="Arial" charset="0"/>
              </a:rPr>
              <a:t>Дэд хууль</a:t>
            </a:r>
            <a:endParaRPr lang="en-US" sz="1000" baseline="0">
              <a:solidFill>
                <a:srgbClr val="000000"/>
              </a:solidFill>
              <a:latin typeface="Arial" charset="0"/>
            </a:endParaRPr>
          </a:p>
        </p:txBody>
      </p:sp>
      <p:sp>
        <p:nvSpPr>
          <p:cNvPr id="57500" name="Line 242"/>
          <p:cNvSpPr>
            <a:spLocks noChangeShapeType="1"/>
          </p:cNvSpPr>
          <p:nvPr/>
        </p:nvSpPr>
        <p:spPr bwMode="auto">
          <a:xfrm>
            <a:off x="2733386" y="3461305"/>
            <a:ext cx="9943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01" name="Text Box 243"/>
          <p:cNvSpPr txBox="1">
            <a:spLocks noChangeArrowheads="1"/>
          </p:cNvSpPr>
          <p:nvPr/>
        </p:nvSpPr>
        <p:spPr bwMode="auto">
          <a:xfrm>
            <a:off x="2716070" y="2515218"/>
            <a:ext cx="1078574" cy="28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1200" baseline="0" dirty="0">
                <a:solidFill>
                  <a:srgbClr val="000000"/>
                </a:solidFill>
                <a:latin typeface="Arial" charset="0"/>
              </a:rPr>
              <a:t>E</a:t>
            </a:r>
            <a:r>
              <a:rPr lang="mn-MN" sz="1200" baseline="0" dirty="0">
                <a:solidFill>
                  <a:srgbClr val="000000"/>
                </a:solidFill>
                <a:latin typeface="Arial" charset="0"/>
              </a:rPr>
              <a:t>.гарсан нь</a:t>
            </a:r>
            <a:endParaRPr lang="en-US" sz="1200" baseline="0" dirty="0">
              <a:solidFill>
                <a:srgbClr val="000000"/>
              </a:solidFill>
              <a:latin typeface="Arial" charset="0"/>
            </a:endParaRPr>
          </a:p>
        </p:txBody>
      </p:sp>
      <p:sp>
        <p:nvSpPr>
          <p:cNvPr id="57502" name="Text Box 244"/>
          <p:cNvSpPr txBox="1">
            <a:spLocks noChangeArrowheads="1"/>
          </p:cNvSpPr>
          <p:nvPr/>
        </p:nvSpPr>
        <p:spPr bwMode="auto">
          <a:xfrm>
            <a:off x="3965864" y="1612201"/>
            <a:ext cx="907762" cy="22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100" baseline="0">
                <a:solidFill>
                  <a:srgbClr val="000000"/>
                </a:solidFill>
                <a:latin typeface="Arial" charset="0"/>
              </a:rPr>
              <a:t>Иов</a:t>
            </a:r>
            <a:endParaRPr lang="en-US" sz="1100" baseline="0">
              <a:solidFill>
                <a:srgbClr val="000000"/>
              </a:solidFill>
              <a:latin typeface="Arial" charset="0"/>
            </a:endParaRPr>
          </a:p>
        </p:txBody>
      </p:sp>
      <p:sp>
        <p:nvSpPr>
          <p:cNvPr id="57503" name="Text Box 245"/>
          <p:cNvSpPr txBox="1">
            <a:spLocks noChangeArrowheads="1"/>
          </p:cNvSpPr>
          <p:nvPr/>
        </p:nvSpPr>
        <p:spPr bwMode="auto">
          <a:xfrm>
            <a:off x="3952876" y="2184468"/>
            <a:ext cx="907761" cy="19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800" baseline="0">
                <a:solidFill>
                  <a:srgbClr val="000000"/>
                </a:solidFill>
                <a:latin typeface="Arial" charset="0"/>
              </a:rPr>
              <a:t>Дуулал</a:t>
            </a:r>
            <a:endParaRPr lang="en-US" sz="800" baseline="0">
              <a:solidFill>
                <a:srgbClr val="000000"/>
              </a:solidFill>
              <a:latin typeface="Arial" charset="0"/>
            </a:endParaRPr>
          </a:p>
        </p:txBody>
      </p:sp>
      <p:sp>
        <p:nvSpPr>
          <p:cNvPr id="57504" name="Text Box 246"/>
          <p:cNvSpPr txBox="1">
            <a:spLocks noChangeArrowheads="1"/>
          </p:cNvSpPr>
          <p:nvPr/>
        </p:nvSpPr>
        <p:spPr bwMode="auto">
          <a:xfrm>
            <a:off x="3947103" y="2584441"/>
            <a:ext cx="907761" cy="21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000" baseline="0">
                <a:solidFill>
                  <a:srgbClr val="000000"/>
                </a:solidFill>
                <a:latin typeface="Arial" charset="0"/>
              </a:rPr>
              <a:t>С.үгс</a:t>
            </a:r>
            <a:endParaRPr lang="en-US" sz="1000" baseline="0">
              <a:solidFill>
                <a:srgbClr val="000000"/>
              </a:solidFill>
              <a:latin typeface="Arial" charset="0"/>
            </a:endParaRPr>
          </a:p>
        </p:txBody>
      </p:sp>
      <p:sp>
        <p:nvSpPr>
          <p:cNvPr id="57505" name="Text Box 247"/>
          <p:cNvSpPr txBox="1">
            <a:spLocks noChangeArrowheads="1"/>
          </p:cNvSpPr>
          <p:nvPr/>
        </p:nvSpPr>
        <p:spPr bwMode="auto">
          <a:xfrm>
            <a:off x="3952876" y="2952109"/>
            <a:ext cx="907761" cy="21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000" baseline="0">
                <a:solidFill>
                  <a:srgbClr val="000000"/>
                </a:solidFill>
                <a:latin typeface="Arial" charset="0"/>
              </a:rPr>
              <a:t>Н.үгс</a:t>
            </a:r>
            <a:endParaRPr lang="en-US" sz="1000" baseline="0">
              <a:solidFill>
                <a:srgbClr val="000000"/>
              </a:solidFill>
              <a:latin typeface="Arial" charset="0"/>
            </a:endParaRPr>
          </a:p>
        </p:txBody>
      </p:sp>
      <p:sp>
        <p:nvSpPr>
          <p:cNvPr id="57506" name="Text Box 248"/>
          <p:cNvSpPr txBox="1">
            <a:spLocks noChangeArrowheads="1"/>
          </p:cNvSpPr>
          <p:nvPr/>
        </p:nvSpPr>
        <p:spPr bwMode="auto">
          <a:xfrm>
            <a:off x="3965864" y="3352083"/>
            <a:ext cx="907762" cy="21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000" baseline="0">
                <a:solidFill>
                  <a:srgbClr val="000000"/>
                </a:solidFill>
                <a:latin typeface="Arial" charset="0"/>
              </a:rPr>
              <a:t>С.дуун</a:t>
            </a:r>
            <a:endParaRPr lang="en-US" sz="1000" baseline="0">
              <a:solidFill>
                <a:srgbClr val="000000"/>
              </a:solidFill>
              <a:latin typeface="Arial" charset="0"/>
            </a:endParaRPr>
          </a:p>
        </p:txBody>
      </p:sp>
      <p:sp>
        <p:nvSpPr>
          <p:cNvPr id="57507" name="Text Box 249"/>
          <p:cNvSpPr txBox="1">
            <a:spLocks noChangeArrowheads="1"/>
          </p:cNvSpPr>
          <p:nvPr/>
        </p:nvSpPr>
        <p:spPr bwMode="auto">
          <a:xfrm>
            <a:off x="4472421" y="1561435"/>
            <a:ext cx="584489" cy="27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en-US" sz="800" baseline="0">
                <a:solidFill>
                  <a:srgbClr val="000000"/>
                </a:solidFill>
                <a:latin typeface="Arial" charset="0"/>
              </a:rPr>
              <a:t>A</a:t>
            </a:r>
            <a:r>
              <a:rPr lang="mn-MN" sz="800" baseline="0">
                <a:solidFill>
                  <a:srgbClr val="000000"/>
                </a:solidFill>
                <a:latin typeface="Arial" charset="0"/>
              </a:rPr>
              <a:t>бра</a:t>
            </a:r>
            <a:r>
              <a:rPr lang="en-US" sz="800" baseline="0">
                <a:solidFill>
                  <a:srgbClr val="000000"/>
                </a:solidFill>
                <a:latin typeface="Arial" charset="0"/>
              </a:rPr>
              <a:t>-          </a:t>
            </a:r>
            <a:r>
              <a:rPr lang="mn-MN" sz="800" baseline="0">
                <a:solidFill>
                  <a:srgbClr val="000000"/>
                </a:solidFill>
                <a:latin typeface="Arial" charset="0"/>
              </a:rPr>
              <a:t>хам</a:t>
            </a:r>
            <a:endParaRPr lang="en-US" sz="800" baseline="0">
              <a:solidFill>
                <a:srgbClr val="000000"/>
              </a:solidFill>
              <a:latin typeface="Arial" charset="0"/>
            </a:endParaRPr>
          </a:p>
        </p:txBody>
      </p:sp>
      <p:sp>
        <p:nvSpPr>
          <p:cNvPr id="57508" name="Text Box 250"/>
          <p:cNvSpPr txBox="1">
            <a:spLocks noChangeArrowheads="1"/>
          </p:cNvSpPr>
          <p:nvPr/>
        </p:nvSpPr>
        <p:spPr bwMode="auto">
          <a:xfrm>
            <a:off x="4206877" y="2089093"/>
            <a:ext cx="793750" cy="28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en-US" sz="600" baseline="0">
                <a:solidFill>
                  <a:srgbClr val="000000"/>
                </a:solidFill>
                <a:latin typeface="Arial" charset="0"/>
              </a:rPr>
              <a:t>1/2 </a:t>
            </a:r>
            <a:r>
              <a:rPr lang="mn-MN" sz="600" baseline="0">
                <a:solidFill>
                  <a:srgbClr val="000000"/>
                </a:solidFill>
                <a:latin typeface="Arial" charset="0"/>
              </a:rPr>
              <a:t>Давид</a:t>
            </a:r>
            <a:r>
              <a:rPr lang="en-US" sz="600" baseline="0">
                <a:solidFill>
                  <a:srgbClr val="000000"/>
                </a:solidFill>
                <a:latin typeface="Arial" charset="0"/>
              </a:rPr>
              <a:t>                1 Mo</a:t>
            </a:r>
            <a:r>
              <a:rPr lang="mn-MN" sz="600" baseline="0">
                <a:solidFill>
                  <a:srgbClr val="000000"/>
                </a:solidFill>
                <a:latin typeface="Arial" charset="0"/>
              </a:rPr>
              <a:t>се</a:t>
            </a:r>
            <a:endParaRPr lang="en-US" sz="600" baseline="0">
              <a:solidFill>
                <a:srgbClr val="000000"/>
              </a:solidFill>
              <a:latin typeface="Arial" charset="0"/>
            </a:endParaRPr>
          </a:p>
        </p:txBody>
      </p:sp>
      <p:sp>
        <p:nvSpPr>
          <p:cNvPr id="57509" name="Text Box 251"/>
          <p:cNvSpPr txBox="1">
            <a:spLocks noChangeArrowheads="1"/>
          </p:cNvSpPr>
          <p:nvPr/>
        </p:nvSpPr>
        <p:spPr bwMode="auto">
          <a:xfrm>
            <a:off x="4214093" y="2421378"/>
            <a:ext cx="793750" cy="46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sz="600" baseline="0">
                <a:solidFill>
                  <a:srgbClr val="000000"/>
                </a:solidFill>
                <a:latin typeface="Arial" charset="0"/>
              </a:rPr>
              <a:t>Соломон</a:t>
            </a:r>
            <a:br>
              <a:rPr lang="mn-MN" sz="600" baseline="0">
                <a:solidFill>
                  <a:srgbClr val="000000"/>
                </a:solidFill>
                <a:latin typeface="Arial" charset="0"/>
              </a:rPr>
            </a:br>
            <a:r>
              <a:rPr lang="mn-MN" sz="600" baseline="0">
                <a:solidFill>
                  <a:srgbClr val="000000"/>
                </a:solidFill>
                <a:latin typeface="Arial" charset="0"/>
              </a:rPr>
              <a:t>амьдралын</a:t>
            </a:r>
            <a:br>
              <a:rPr lang="mn-MN" sz="600" baseline="0">
                <a:solidFill>
                  <a:srgbClr val="000000"/>
                </a:solidFill>
                <a:latin typeface="Arial" charset="0"/>
              </a:rPr>
            </a:br>
            <a:r>
              <a:rPr lang="mn-MN" sz="600" baseline="0">
                <a:solidFill>
                  <a:srgbClr val="000000"/>
                </a:solidFill>
                <a:latin typeface="Arial" charset="0"/>
              </a:rPr>
              <a:t>тухай</a:t>
            </a:r>
            <a:r>
              <a:rPr lang="en-US" sz="600" baseline="0">
                <a:solidFill>
                  <a:srgbClr val="000000"/>
                </a:solidFill>
                <a:latin typeface="Arial" charset="0"/>
              </a:rPr>
              <a:t>              </a:t>
            </a:r>
            <a:r>
              <a:rPr lang="mn-MN" sz="600" baseline="0">
                <a:solidFill>
                  <a:srgbClr val="000000"/>
                </a:solidFill>
                <a:latin typeface="Arial" charset="0"/>
              </a:rPr>
              <a:t/>
            </a:r>
            <a:br>
              <a:rPr lang="mn-MN" sz="600" baseline="0">
                <a:solidFill>
                  <a:srgbClr val="000000"/>
                </a:solidFill>
                <a:latin typeface="Arial" charset="0"/>
              </a:rPr>
            </a:br>
            <a:endParaRPr lang="en-US" sz="600" baseline="0">
              <a:solidFill>
                <a:srgbClr val="000000"/>
              </a:solidFill>
              <a:latin typeface="Arial" charset="0"/>
            </a:endParaRPr>
          </a:p>
        </p:txBody>
      </p:sp>
      <p:sp>
        <p:nvSpPr>
          <p:cNvPr id="57510" name="Text Box 252"/>
          <p:cNvSpPr txBox="1">
            <a:spLocks noChangeArrowheads="1"/>
          </p:cNvSpPr>
          <p:nvPr/>
        </p:nvSpPr>
        <p:spPr bwMode="auto">
          <a:xfrm>
            <a:off x="4208320" y="2790581"/>
            <a:ext cx="793750" cy="37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sz="600" baseline="0">
                <a:solidFill>
                  <a:srgbClr val="000000"/>
                </a:solidFill>
                <a:latin typeface="Arial" charset="0"/>
              </a:rPr>
              <a:t>Соломон</a:t>
            </a:r>
            <a:br>
              <a:rPr lang="mn-MN" sz="600" baseline="0">
                <a:solidFill>
                  <a:srgbClr val="000000"/>
                </a:solidFill>
                <a:latin typeface="Arial" charset="0"/>
              </a:rPr>
            </a:br>
            <a:r>
              <a:rPr lang="mn-MN" sz="600" baseline="0">
                <a:solidFill>
                  <a:srgbClr val="000000"/>
                </a:solidFill>
                <a:latin typeface="Arial" charset="0"/>
              </a:rPr>
              <a:t>амьдралын</a:t>
            </a:r>
            <a:br>
              <a:rPr lang="mn-MN" sz="600" baseline="0">
                <a:solidFill>
                  <a:srgbClr val="000000"/>
                </a:solidFill>
                <a:latin typeface="Arial" charset="0"/>
              </a:rPr>
            </a:br>
            <a:r>
              <a:rPr lang="mn-MN" sz="600" baseline="0">
                <a:solidFill>
                  <a:srgbClr val="000000"/>
                </a:solidFill>
                <a:latin typeface="Arial" charset="0"/>
              </a:rPr>
              <a:t>тухай</a:t>
            </a:r>
            <a:endParaRPr lang="en-US" sz="600" baseline="0">
              <a:solidFill>
                <a:srgbClr val="000000"/>
              </a:solidFill>
              <a:latin typeface="Arial" charset="0"/>
            </a:endParaRPr>
          </a:p>
        </p:txBody>
      </p:sp>
      <p:sp>
        <p:nvSpPr>
          <p:cNvPr id="57511" name="Text Box 253"/>
          <p:cNvSpPr txBox="1">
            <a:spLocks noChangeArrowheads="1"/>
          </p:cNvSpPr>
          <p:nvPr/>
        </p:nvSpPr>
        <p:spPr bwMode="auto">
          <a:xfrm>
            <a:off x="4214093" y="3182864"/>
            <a:ext cx="793750" cy="37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r" fontAlgn="base">
              <a:spcBef>
                <a:spcPct val="50000"/>
              </a:spcBef>
              <a:spcAft>
                <a:spcPct val="0"/>
              </a:spcAft>
            </a:pPr>
            <a:r>
              <a:rPr lang="mn-MN" sz="600" baseline="0">
                <a:solidFill>
                  <a:srgbClr val="000000"/>
                </a:solidFill>
                <a:latin typeface="Arial" charset="0"/>
              </a:rPr>
              <a:t>Соломон</a:t>
            </a:r>
            <a:br>
              <a:rPr lang="mn-MN" sz="600" baseline="0">
                <a:solidFill>
                  <a:srgbClr val="000000"/>
                </a:solidFill>
                <a:latin typeface="Arial" charset="0"/>
              </a:rPr>
            </a:br>
            <a:r>
              <a:rPr lang="mn-MN" sz="600" baseline="0">
                <a:solidFill>
                  <a:srgbClr val="000000"/>
                </a:solidFill>
                <a:latin typeface="Arial" charset="0"/>
              </a:rPr>
              <a:t>гэрлэлтийн</a:t>
            </a:r>
            <a:br>
              <a:rPr lang="mn-MN" sz="600" baseline="0">
                <a:solidFill>
                  <a:srgbClr val="000000"/>
                </a:solidFill>
                <a:latin typeface="Arial" charset="0"/>
              </a:rPr>
            </a:br>
            <a:r>
              <a:rPr lang="mn-MN" sz="600" baseline="0">
                <a:solidFill>
                  <a:srgbClr val="000000"/>
                </a:solidFill>
                <a:latin typeface="Arial" charset="0"/>
              </a:rPr>
              <a:t>тухай</a:t>
            </a:r>
            <a:endParaRPr lang="en-US" sz="600" baseline="0">
              <a:solidFill>
                <a:srgbClr val="000000"/>
              </a:solidFill>
              <a:latin typeface="Arial" charset="0"/>
            </a:endParaRPr>
          </a:p>
        </p:txBody>
      </p:sp>
      <p:sp>
        <p:nvSpPr>
          <p:cNvPr id="57512" name="Text Box 254"/>
          <p:cNvSpPr txBox="1">
            <a:spLocks noChangeArrowheads="1"/>
          </p:cNvSpPr>
          <p:nvPr/>
        </p:nvSpPr>
        <p:spPr bwMode="auto">
          <a:xfrm>
            <a:off x="2788227" y="3733598"/>
            <a:ext cx="907762" cy="24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300" baseline="0">
                <a:solidFill>
                  <a:srgbClr val="000000"/>
                </a:solidFill>
                <a:latin typeface="Arial" charset="0"/>
              </a:rPr>
              <a:t>Иошуа</a:t>
            </a:r>
            <a:endParaRPr lang="en-US" sz="1300" baseline="0">
              <a:solidFill>
                <a:srgbClr val="000000"/>
              </a:solidFill>
              <a:latin typeface="Arial" charset="0"/>
            </a:endParaRPr>
          </a:p>
        </p:txBody>
      </p:sp>
      <p:sp>
        <p:nvSpPr>
          <p:cNvPr id="57513" name="Text Box 255"/>
          <p:cNvSpPr txBox="1">
            <a:spLocks noChangeArrowheads="1"/>
          </p:cNvSpPr>
          <p:nvPr/>
        </p:nvSpPr>
        <p:spPr bwMode="auto">
          <a:xfrm>
            <a:off x="2781012" y="4438166"/>
            <a:ext cx="907761" cy="38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300" baseline="0">
                <a:solidFill>
                  <a:srgbClr val="000000"/>
                </a:solidFill>
                <a:latin typeface="Arial" charset="0"/>
              </a:rPr>
              <a:t>Шүүгчид</a:t>
            </a:r>
            <a:endParaRPr lang="en-US" sz="1300" baseline="0">
              <a:solidFill>
                <a:srgbClr val="000000"/>
              </a:solidFill>
              <a:latin typeface="Arial" charset="0"/>
            </a:endParaRPr>
          </a:p>
        </p:txBody>
      </p:sp>
      <p:sp>
        <p:nvSpPr>
          <p:cNvPr id="57514" name="Text Box 256"/>
          <p:cNvSpPr txBox="1">
            <a:spLocks noChangeArrowheads="1"/>
          </p:cNvSpPr>
          <p:nvPr/>
        </p:nvSpPr>
        <p:spPr bwMode="auto">
          <a:xfrm>
            <a:off x="2775239" y="4673534"/>
            <a:ext cx="907761" cy="24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300" baseline="0">
                <a:solidFill>
                  <a:srgbClr val="000000"/>
                </a:solidFill>
                <a:latin typeface="Arial" charset="0"/>
              </a:rPr>
              <a:t>Рут</a:t>
            </a:r>
            <a:endParaRPr lang="en-US" sz="1300" baseline="0">
              <a:solidFill>
                <a:srgbClr val="000000"/>
              </a:solidFill>
              <a:latin typeface="Arial" charset="0"/>
            </a:endParaRPr>
          </a:p>
        </p:txBody>
      </p:sp>
      <p:sp>
        <p:nvSpPr>
          <p:cNvPr id="57515" name="Text Box 257"/>
          <p:cNvSpPr txBox="1">
            <a:spLocks noChangeArrowheads="1"/>
          </p:cNvSpPr>
          <p:nvPr/>
        </p:nvSpPr>
        <p:spPr bwMode="auto">
          <a:xfrm>
            <a:off x="2788226" y="5175041"/>
            <a:ext cx="1101667" cy="23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en-US" sz="1200" baseline="0" dirty="0">
                <a:solidFill>
                  <a:srgbClr val="000000"/>
                </a:solidFill>
                <a:latin typeface="Arial" charset="0"/>
              </a:rPr>
              <a:t>1 </a:t>
            </a:r>
            <a:r>
              <a:rPr lang="mn-MN" sz="1200" baseline="0" dirty="0">
                <a:solidFill>
                  <a:srgbClr val="000000"/>
                </a:solidFill>
                <a:latin typeface="Arial" charset="0"/>
              </a:rPr>
              <a:t>Самуел</a:t>
            </a:r>
            <a:endParaRPr lang="en-US" sz="1200" baseline="0" dirty="0">
              <a:solidFill>
                <a:srgbClr val="000000"/>
              </a:solidFill>
              <a:latin typeface="Arial" charset="0"/>
            </a:endParaRPr>
          </a:p>
        </p:txBody>
      </p:sp>
      <p:sp>
        <p:nvSpPr>
          <p:cNvPr id="57516" name="Text Box 258"/>
          <p:cNvSpPr txBox="1">
            <a:spLocks noChangeArrowheads="1"/>
          </p:cNvSpPr>
          <p:nvPr/>
        </p:nvSpPr>
        <p:spPr bwMode="auto">
          <a:xfrm>
            <a:off x="2621975" y="5485787"/>
            <a:ext cx="1023214" cy="23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en-US" sz="1200" baseline="0">
                <a:solidFill>
                  <a:srgbClr val="000000"/>
                </a:solidFill>
                <a:latin typeface="Arial" charset="0"/>
              </a:rPr>
              <a:t>2 </a:t>
            </a:r>
            <a:r>
              <a:rPr lang="mn-MN" sz="1200" baseline="0">
                <a:solidFill>
                  <a:srgbClr val="000000"/>
                </a:solidFill>
                <a:latin typeface="Arial" charset="0"/>
              </a:rPr>
              <a:t>Самуел</a:t>
            </a:r>
            <a:endParaRPr lang="en-US" sz="1200" baseline="0">
              <a:solidFill>
                <a:srgbClr val="000000"/>
              </a:solidFill>
              <a:latin typeface="Arial" charset="0"/>
            </a:endParaRPr>
          </a:p>
        </p:txBody>
      </p:sp>
      <p:sp>
        <p:nvSpPr>
          <p:cNvPr id="57517" name="Text Box 259"/>
          <p:cNvSpPr txBox="1">
            <a:spLocks noChangeArrowheads="1"/>
          </p:cNvSpPr>
          <p:nvPr/>
        </p:nvSpPr>
        <p:spPr bwMode="auto">
          <a:xfrm>
            <a:off x="2692976" y="5625779"/>
            <a:ext cx="1101667" cy="23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en-US" sz="1200" baseline="0" dirty="0">
                <a:solidFill>
                  <a:srgbClr val="000000"/>
                </a:solidFill>
                <a:latin typeface="Arial" charset="0"/>
              </a:rPr>
              <a:t>1 </a:t>
            </a:r>
            <a:r>
              <a:rPr lang="mn-MN" sz="1200" baseline="0" dirty="0">
                <a:solidFill>
                  <a:srgbClr val="000000"/>
                </a:solidFill>
                <a:latin typeface="Arial" charset="0"/>
              </a:rPr>
              <a:t>Хаад</a:t>
            </a:r>
            <a:endParaRPr lang="en-US" sz="1200" baseline="0" dirty="0">
              <a:solidFill>
                <a:srgbClr val="000000"/>
              </a:solidFill>
              <a:latin typeface="Arial" charset="0"/>
            </a:endParaRPr>
          </a:p>
        </p:txBody>
      </p:sp>
      <p:sp>
        <p:nvSpPr>
          <p:cNvPr id="57518" name="Text Box 260"/>
          <p:cNvSpPr txBox="1">
            <a:spLocks noChangeArrowheads="1"/>
          </p:cNvSpPr>
          <p:nvPr/>
        </p:nvSpPr>
        <p:spPr bwMode="auto">
          <a:xfrm>
            <a:off x="2641024" y="5930373"/>
            <a:ext cx="909205" cy="24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en-US" sz="1300" baseline="0">
                <a:solidFill>
                  <a:srgbClr val="000000"/>
                </a:solidFill>
                <a:latin typeface="Arial" charset="0"/>
              </a:rPr>
              <a:t>2 </a:t>
            </a:r>
            <a:r>
              <a:rPr lang="mn-MN" sz="1300" baseline="0">
                <a:solidFill>
                  <a:srgbClr val="000000"/>
                </a:solidFill>
                <a:latin typeface="Arial" charset="0"/>
              </a:rPr>
              <a:t>Хаад</a:t>
            </a:r>
            <a:endParaRPr lang="en-US" sz="1300" baseline="0">
              <a:solidFill>
                <a:srgbClr val="000000"/>
              </a:solidFill>
              <a:latin typeface="Arial" charset="0"/>
            </a:endParaRPr>
          </a:p>
        </p:txBody>
      </p:sp>
      <p:sp>
        <p:nvSpPr>
          <p:cNvPr id="57519" name="Text Box 261"/>
          <p:cNvSpPr txBox="1">
            <a:spLocks noChangeArrowheads="1"/>
          </p:cNvSpPr>
          <p:nvPr/>
        </p:nvSpPr>
        <p:spPr bwMode="auto">
          <a:xfrm>
            <a:off x="2597727" y="6191893"/>
            <a:ext cx="907762" cy="22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en-US" sz="1100" baseline="0">
                <a:solidFill>
                  <a:srgbClr val="000000"/>
                </a:solidFill>
                <a:latin typeface="Arial" charset="0"/>
              </a:rPr>
              <a:t>1 </a:t>
            </a:r>
            <a:r>
              <a:rPr lang="mn-MN" sz="1100" baseline="0">
                <a:solidFill>
                  <a:srgbClr val="000000"/>
                </a:solidFill>
                <a:latin typeface="Arial" charset="0"/>
              </a:rPr>
              <a:t>Шастир</a:t>
            </a:r>
            <a:r>
              <a:rPr lang="en-US" sz="1100" baseline="0">
                <a:solidFill>
                  <a:srgbClr val="000000"/>
                </a:solidFill>
                <a:latin typeface="Arial" charset="0"/>
              </a:rPr>
              <a:t>.</a:t>
            </a:r>
          </a:p>
        </p:txBody>
      </p:sp>
      <p:sp>
        <p:nvSpPr>
          <p:cNvPr id="57520" name="Text Box 262"/>
          <p:cNvSpPr txBox="1">
            <a:spLocks noChangeArrowheads="1"/>
          </p:cNvSpPr>
          <p:nvPr/>
        </p:nvSpPr>
        <p:spPr bwMode="auto">
          <a:xfrm>
            <a:off x="2593400" y="6374957"/>
            <a:ext cx="909205" cy="22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en-US" sz="1100" baseline="0">
                <a:solidFill>
                  <a:srgbClr val="000000"/>
                </a:solidFill>
                <a:latin typeface="Arial" charset="0"/>
              </a:rPr>
              <a:t>2 </a:t>
            </a:r>
            <a:r>
              <a:rPr lang="mn-MN" sz="1100" baseline="0">
                <a:solidFill>
                  <a:srgbClr val="000000"/>
                </a:solidFill>
                <a:latin typeface="Arial" charset="0"/>
              </a:rPr>
              <a:t>Шастир</a:t>
            </a:r>
            <a:endParaRPr lang="en-US" sz="1100" baseline="0">
              <a:solidFill>
                <a:srgbClr val="000000"/>
              </a:solidFill>
              <a:latin typeface="Arial" charset="0"/>
            </a:endParaRPr>
          </a:p>
        </p:txBody>
      </p:sp>
      <p:sp>
        <p:nvSpPr>
          <p:cNvPr id="57521" name="Text Box 263"/>
          <p:cNvSpPr txBox="1">
            <a:spLocks noChangeArrowheads="1"/>
          </p:cNvSpPr>
          <p:nvPr/>
        </p:nvSpPr>
        <p:spPr bwMode="auto">
          <a:xfrm>
            <a:off x="2667000" y="6591867"/>
            <a:ext cx="907762" cy="24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en-US" sz="1300" baseline="0">
                <a:solidFill>
                  <a:srgbClr val="000000"/>
                </a:solidFill>
                <a:latin typeface="Arial" charset="0"/>
              </a:rPr>
              <a:t>E</a:t>
            </a:r>
            <a:r>
              <a:rPr lang="mn-MN" sz="1300" baseline="0">
                <a:solidFill>
                  <a:srgbClr val="000000"/>
                </a:solidFill>
                <a:latin typeface="Arial" charset="0"/>
              </a:rPr>
              <a:t>зра</a:t>
            </a:r>
            <a:endParaRPr lang="en-US" sz="1300" baseline="0">
              <a:solidFill>
                <a:srgbClr val="000000"/>
              </a:solidFill>
              <a:latin typeface="Arial" charset="0"/>
            </a:endParaRPr>
          </a:p>
        </p:txBody>
      </p:sp>
      <p:sp>
        <p:nvSpPr>
          <p:cNvPr id="57522" name="Text Box 264"/>
          <p:cNvSpPr txBox="1">
            <a:spLocks noChangeArrowheads="1"/>
          </p:cNvSpPr>
          <p:nvPr/>
        </p:nvSpPr>
        <p:spPr bwMode="auto">
          <a:xfrm>
            <a:off x="2616491" y="6813391"/>
            <a:ext cx="1053523" cy="24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300" baseline="0">
                <a:solidFill>
                  <a:srgbClr val="000000"/>
                </a:solidFill>
                <a:latin typeface="Arial" charset="0"/>
              </a:rPr>
              <a:t>Нехемиа</a:t>
            </a:r>
            <a:endParaRPr lang="en-US" sz="1300" baseline="0">
              <a:solidFill>
                <a:srgbClr val="000000"/>
              </a:solidFill>
              <a:latin typeface="Arial" charset="0"/>
            </a:endParaRPr>
          </a:p>
        </p:txBody>
      </p:sp>
      <p:sp>
        <p:nvSpPr>
          <p:cNvPr id="57523" name="Text Box 265"/>
          <p:cNvSpPr txBox="1">
            <a:spLocks noChangeArrowheads="1"/>
          </p:cNvSpPr>
          <p:nvPr/>
        </p:nvSpPr>
        <p:spPr bwMode="auto">
          <a:xfrm>
            <a:off x="2711741" y="7016454"/>
            <a:ext cx="907761" cy="24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en-US" sz="1300" baseline="0">
                <a:solidFill>
                  <a:srgbClr val="000000"/>
                </a:solidFill>
                <a:latin typeface="Arial" charset="0"/>
              </a:rPr>
              <a:t>E</a:t>
            </a:r>
            <a:r>
              <a:rPr lang="mn-MN" sz="1300" baseline="0">
                <a:solidFill>
                  <a:srgbClr val="000000"/>
                </a:solidFill>
                <a:latin typeface="Arial" charset="0"/>
              </a:rPr>
              <a:t>стер</a:t>
            </a:r>
            <a:endParaRPr lang="en-US" sz="1300" baseline="0">
              <a:solidFill>
                <a:srgbClr val="000000"/>
              </a:solidFill>
              <a:latin typeface="Arial" charset="0"/>
            </a:endParaRPr>
          </a:p>
        </p:txBody>
      </p:sp>
      <p:sp>
        <p:nvSpPr>
          <p:cNvPr id="57524" name="Text Box 266"/>
          <p:cNvSpPr txBox="1">
            <a:spLocks noChangeArrowheads="1"/>
          </p:cNvSpPr>
          <p:nvPr/>
        </p:nvSpPr>
        <p:spPr bwMode="auto">
          <a:xfrm>
            <a:off x="4087092" y="4268946"/>
            <a:ext cx="909205" cy="22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en-US" sz="1100" baseline="0">
                <a:solidFill>
                  <a:srgbClr val="000000"/>
                </a:solidFill>
                <a:latin typeface="Arial" charset="0"/>
              </a:rPr>
              <a:t>A</a:t>
            </a:r>
            <a:r>
              <a:rPr lang="mn-MN" sz="1100" baseline="0">
                <a:solidFill>
                  <a:srgbClr val="000000"/>
                </a:solidFill>
                <a:latin typeface="Arial" charset="0"/>
              </a:rPr>
              <a:t>мос</a:t>
            </a:r>
            <a:endParaRPr lang="en-US" sz="1100" baseline="0">
              <a:solidFill>
                <a:srgbClr val="000000"/>
              </a:solidFill>
              <a:latin typeface="Arial" charset="0"/>
            </a:endParaRPr>
          </a:p>
        </p:txBody>
      </p:sp>
      <p:sp>
        <p:nvSpPr>
          <p:cNvPr id="57525" name="Text Box 267"/>
          <p:cNvSpPr txBox="1">
            <a:spLocks noChangeArrowheads="1"/>
          </p:cNvSpPr>
          <p:nvPr/>
        </p:nvSpPr>
        <p:spPr bwMode="auto">
          <a:xfrm>
            <a:off x="4087092" y="4441242"/>
            <a:ext cx="907762" cy="22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100" baseline="0">
                <a:solidFill>
                  <a:srgbClr val="000000"/>
                </a:solidFill>
                <a:latin typeface="Arial" charset="0"/>
              </a:rPr>
              <a:t>Хосеа</a:t>
            </a:r>
            <a:endParaRPr lang="en-US" sz="1100" baseline="0">
              <a:solidFill>
                <a:srgbClr val="000000"/>
              </a:solidFill>
              <a:latin typeface="Arial" charset="0"/>
            </a:endParaRPr>
          </a:p>
        </p:txBody>
      </p:sp>
      <p:sp>
        <p:nvSpPr>
          <p:cNvPr id="57526" name="Text Box 268"/>
          <p:cNvSpPr txBox="1">
            <a:spLocks noChangeArrowheads="1"/>
          </p:cNvSpPr>
          <p:nvPr/>
        </p:nvSpPr>
        <p:spPr bwMode="auto">
          <a:xfrm>
            <a:off x="4139046" y="4561232"/>
            <a:ext cx="907762" cy="29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lnSpc>
                <a:spcPct val="70000"/>
              </a:lnSpc>
              <a:spcBef>
                <a:spcPct val="50000"/>
              </a:spcBef>
              <a:spcAft>
                <a:spcPct val="0"/>
              </a:spcAft>
            </a:pPr>
            <a:r>
              <a:rPr lang="mn-MN" sz="900" baseline="0">
                <a:solidFill>
                  <a:srgbClr val="000000"/>
                </a:solidFill>
                <a:latin typeface="Arial" charset="0"/>
              </a:rPr>
              <a:t>Иона</a:t>
            </a:r>
            <a:r>
              <a:rPr lang="en-US" sz="900" baseline="0">
                <a:solidFill>
                  <a:srgbClr val="000000"/>
                </a:solidFill>
                <a:latin typeface="Arial" charset="0"/>
              </a:rPr>
              <a:t>                   (</a:t>
            </a:r>
            <a:r>
              <a:rPr lang="mn-MN" sz="900" baseline="0">
                <a:solidFill>
                  <a:srgbClr val="000000"/>
                </a:solidFill>
                <a:latin typeface="Arial" charset="0"/>
              </a:rPr>
              <a:t>Ниневе</a:t>
            </a:r>
            <a:r>
              <a:rPr lang="en-US" sz="900" baseline="0">
                <a:solidFill>
                  <a:srgbClr val="000000"/>
                </a:solidFill>
                <a:latin typeface="Arial" charset="0"/>
              </a:rPr>
              <a:t>)</a:t>
            </a:r>
          </a:p>
        </p:txBody>
      </p:sp>
      <p:sp>
        <p:nvSpPr>
          <p:cNvPr id="57527" name="Text Box 269"/>
          <p:cNvSpPr txBox="1">
            <a:spLocks noChangeArrowheads="1"/>
          </p:cNvSpPr>
          <p:nvPr/>
        </p:nvSpPr>
        <p:spPr bwMode="auto">
          <a:xfrm>
            <a:off x="4139046" y="5055046"/>
            <a:ext cx="907762" cy="22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100" baseline="0">
                <a:solidFill>
                  <a:srgbClr val="000000"/>
                </a:solidFill>
                <a:latin typeface="Arial" charset="0"/>
              </a:rPr>
              <a:t>Исаиа</a:t>
            </a:r>
            <a:endParaRPr lang="en-US" sz="1100" baseline="0">
              <a:solidFill>
                <a:srgbClr val="000000"/>
              </a:solidFill>
              <a:latin typeface="Arial" charset="0"/>
            </a:endParaRPr>
          </a:p>
        </p:txBody>
      </p:sp>
      <p:sp>
        <p:nvSpPr>
          <p:cNvPr id="57528" name="Text Box 270"/>
          <p:cNvSpPr txBox="1">
            <a:spLocks noChangeArrowheads="1"/>
          </p:cNvSpPr>
          <p:nvPr/>
        </p:nvSpPr>
        <p:spPr bwMode="auto">
          <a:xfrm>
            <a:off x="4114512" y="5227342"/>
            <a:ext cx="907761" cy="22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100" baseline="0">
                <a:solidFill>
                  <a:srgbClr val="000000"/>
                </a:solidFill>
                <a:latin typeface="Arial" charset="0"/>
              </a:rPr>
              <a:t>Иоел</a:t>
            </a:r>
            <a:endParaRPr lang="en-US" sz="1100" baseline="0">
              <a:solidFill>
                <a:srgbClr val="000000"/>
              </a:solidFill>
              <a:latin typeface="Arial" charset="0"/>
            </a:endParaRPr>
          </a:p>
        </p:txBody>
      </p:sp>
      <p:sp>
        <p:nvSpPr>
          <p:cNvPr id="57529" name="Text Box 271"/>
          <p:cNvSpPr txBox="1">
            <a:spLocks noChangeArrowheads="1"/>
          </p:cNvSpPr>
          <p:nvPr/>
        </p:nvSpPr>
        <p:spPr bwMode="auto">
          <a:xfrm>
            <a:off x="4098638" y="5411945"/>
            <a:ext cx="909205" cy="22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100" baseline="0">
                <a:solidFill>
                  <a:srgbClr val="000000"/>
                </a:solidFill>
                <a:latin typeface="Arial" charset="0"/>
              </a:rPr>
              <a:t>Мика</a:t>
            </a:r>
            <a:endParaRPr lang="en-US" sz="1100" baseline="0">
              <a:solidFill>
                <a:srgbClr val="000000"/>
              </a:solidFill>
              <a:latin typeface="Arial" charset="0"/>
            </a:endParaRPr>
          </a:p>
        </p:txBody>
      </p:sp>
      <p:sp>
        <p:nvSpPr>
          <p:cNvPr id="57530" name="Text Box 272"/>
          <p:cNvSpPr txBox="1">
            <a:spLocks noChangeArrowheads="1"/>
          </p:cNvSpPr>
          <p:nvPr/>
        </p:nvSpPr>
        <p:spPr bwMode="auto">
          <a:xfrm>
            <a:off x="4042353" y="5862683"/>
            <a:ext cx="907761" cy="3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000" baseline="0">
                <a:solidFill>
                  <a:srgbClr val="000000"/>
                </a:solidFill>
                <a:latin typeface="Arial" charset="0"/>
              </a:rPr>
              <a:t>Иере</a:t>
            </a:r>
            <a:r>
              <a:rPr lang="en-US" sz="1000" baseline="0">
                <a:solidFill>
                  <a:srgbClr val="000000"/>
                </a:solidFill>
                <a:latin typeface="Arial" charset="0"/>
              </a:rPr>
              <a:t>-          </a:t>
            </a:r>
            <a:r>
              <a:rPr lang="mn-MN" sz="1000" baseline="0">
                <a:solidFill>
                  <a:srgbClr val="000000"/>
                </a:solidFill>
                <a:latin typeface="Arial" charset="0"/>
              </a:rPr>
              <a:t>миа</a:t>
            </a:r>
            <a:endParaRPr lang="en-US" sz="1000" baseline="0">
              <a:solidFill>
                <a:srgbClr val="000000"/>
              </a:solidFill>
              <a:latin typeface="Arial" charset="0"/>
            </a:endParaRPr>
          </a:p>
        </p:txBody>
      </p:sp>
      <p:sp>
        <p:nvSpPr>
          <p:cNvPr id="57531" name="Text Box 273"/>
          <p:cNvSpPr txBox="1">
            <a:spLocks noChangeArrowheads="1"/>
          </p:cNvSpPr>
          <p:nvPr/>
        </p:nvSpPr>
        <p:spPr bwMode="auto">
          <a:xfrm>
            <a:off x="4105854" y="6325730"/>
            <a:ext cx="907761" cy="22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100" baseline="0">
                <a:solidFill>
                  <a:srgbClr val="000000"/>
                </a:solidFill>
                <a:latin typeface="Arial" charset="0"/>
              </a:rPr>
              <a:t>Хаббакук</a:t>
            </a:r>
            <a:endParaRPr lang="en-US" sz="1100" baseline="0">
              <a:solidFill>
                <a:srgbClr val="000000"/>
              </a:solidFill>
              <a:latin typeface="Arial" charset="0"/>
            </a:endParaRPr>
          </a:p>
        </p:txBody>
      </p:sp>
      <p:sp>
        <p:nvSpPr>
          <p:cNvPr id="57532" name="Text Box 274"/>
          <p:cNvSpPr txBox="1">
            <a:spLocks noChangeArrowheads="1"/>
          </p:cNvSpPr>
          <p:nvPr/>
        </p:nvSpPr>
        <p:spPr bwMode="auto">
          <a:xfrm>
            <a:off x="4107296" y="6776469"/>
            <a:ext cx="907762" cy="22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100" baseline="0">
                <a:solidFill>
                  <a:srgbClr val="000000"/>
                </a:solidFill>
                <a:latin typeface="Arial" charset="0"/>
              </a:rPr>
              <a:t>З</a:t>
            </a:r>
            <a:r>
              <a:rPr lang="en-US" sz="1100" baseline="0">
                <a:solidFill>
                  <a:srgbClr val="000000"/>
                </a:solidFill>
                <a:latin typeface="Arial" charset="0"/>
              </a:rPr>
              <a:t>e</a:t>
            </a:r>
            <a:r>
              <a:rPr lang="mn-MN" sz="1100" baseline="0">
                <a:solidFill>
                  <a:srgbClr val="000000"/>
                </a:solidFill>
                <a:latin typeface="Arial" charset="0"/>
              </a:rPr>
              <a:t>ф</a:t>
            </a:r>
            <a:r>
              <a:rPr lang="en-US" sz="1100" baseline="0">
                <a:solidFill>
                  <a:srgbClr val="000000"/>
                </a:solidFill>
                <a:latin typeface="Arial" charset="0"/>
              </a:rPr>
              <a:t>a</a:t>
            </a:r>
            <a:r>
              <a:rPr lang="mn-MN" sz="1100" baseline="0">
                <a:solidFill>
                  <a:srgbClr val="000000"/>
                </a:solidFill>
                <a:latin typeface="Arial" charset="0"/>
              </a:rPr>
              <a:t>ниа</a:t>
            </a:r>
            <a:endParaRPr lang="en-US" sz="1100" baseline="0">
              <a:solidFill>
                <a:srgbClr val="000000"/>
              </a:solidFill>
              <a:latin typeface="Arial" charset="0"/>
            </a:endParaRPr>
          </a:p>
        </p:txBody>
      </p:sp>
      <p:sp>
        <p:nvSpPr>
          <p:cNvPr id="57533" name="Text Box 275"/>
          <p:cNvSpPr txBox="1">
            <a:spLocks noChangeArrowheads="1"/>
          </p:cNvSpPr>
          <p:nvPr/>
        </p:nvSpPr>
        <p:spPr bwMode="auto">
          <a:xfrm>
            <a:off x="4201104" y="7125675"/>
            <a:ext cx="907761" cy="22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100" baseline="0">
                <a:solidFill>
                  <a:srgbClr val="000000"/>
                </a:solidFill>
                <a:latin typeface="Arial" charset="0"/>
              </a:rPr>
              <a:t>Езекиел</a:t>
            </a:r>
            <a:endParaRPr lang="en-US" sz="1100" baseline="0">
              <a:solidFill>
                <a:srgbClr val="000000"/>
              </a:solidFill>
              <a:latin typeface="Arial" charset="0"/>
            </a:endParaRPr>
          </a:p>
        </p:txBody>
      </p:sp>
      <p:sp>
        <p:nvSpPr>
          <p:cNvPr id="57534" name="Text Box 276"/>
          <p:cNvSpPr txBox="1">
            <a:spLocks noChangeArrowheads="1"/>
          </p:cNvSpPr>
          <p:nvPr/>
        </p:nvSpPr>
        <p:spPr bwMode="auto">
          <a:xfrm>
            <a:off x="4189559" y="7336431"/>
            <a:ext cx="907761" cy="22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100" baseline="0">
                <a:solidFill>
                  <a:srgbClr val="000000"/>
                </a:solidFill>
                <a:latin typeface="Arial" charset="0"/>
              </a:rPr>
              <a:t>Даниел</a:t>
            </a:r>
            <a:endParaRPr lang="en-US" sz="1100" baseline="0">
              <a:solidFill>
                <a:srgbClr val="000000"/>
              </a:solidFill>
              <a:latin typeface="Arial" charset="0"/>
            </a:endParaRPr>
          </a:p>
        </p:txBody>
      </p:sp>
      <p:sp>
        <p:nvSpPr>
          <p:cNvPr id="57535" name="Text Box 277"/>
          <p:cNvSpPr txBox="1">
            <a:spLocks noChangeArrowheads="1"/>
          </p:cNvSpPr>
          <p:nvPr/>
        </p:nvSpPr>
        <p:spPr bwMode="auto">
          <a:xfrm>
            <a:off x="4114512" y="7716406"/>
            <a:ext cx="907761" cy="22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100" baseline="0">
                <a:solidFill>
                  <a:srgbClr val="000000"/>
                </a:solidFill>
                <a:latin typeface="Arial" charset="0"/>
              </a:rPr>
              <a:t>Хаггаи</a:t>
            </a:r>
            <a:endParaRPr lang="en-US" sz="1100" baseline="0">
              <a:solidFill>
                <a:srgbClr val="000000"/>
              </a:solidFill>
              <a:latin typeface="Arial" charset="0"/>
            </a:endParaRPr>
          </a:p>
        </p:txBody>
      </p:sp>
      <p:sp>
        <p:nvSpPr>
          <p:cNvPr id="57536" name="Text Box 278"/>
          <p:cNvSpPr txBox="1">
            <a:spLocks noChangeArrowheads="1"/>
          </p:cNvSpPr>
          <p:nvPr/>
        </p:nvSpPr>
        <p:spPr bwMode="auto">
          <a:xfrm>
            <a:off x="4121727" y="7901009"/>
            <a:ext cx="907762" cy="22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100" baseline="0">
                <a:solidFill>
                  <a:srgbClr val="000000"/>
                </a:solidFill>
                <a:latin typeface="Arial" charset="0"/>
              </a:rPr>
              <a:t>Зехариа</a:t>
            </a:r>
            <a:endParaRPr lang="en-US" sz="1100" baseline="0">
              <a:solidFill>
                <a:srgbClr val="000000"/>
              </a:solidFill>
              <a:latin typeface="Arial" charset="0"/>
            </a:endParaRPr>
          </a:p>
        </p:txBody>
      </p:sp>
      <p:sp>
        <p:nvSpPr>
          <p:cNvPr id="57537" name="Text Box 279"/>
          <p:cNvSpPr txBox="1">
            <a:spLocks noChangeArrowheads="1"/>
          </p:cNvSpPr>
          <p:nvPr/>
        </p:nvSpPr>
        <p:spPr bwMode="auto">
          <a:xfrm>
            <a:off x="4114512" y="8071766"/>
            <a:ext cx="907761" cy="22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100" baseline="0">
                <a:solidFill>
                  <a:srgbClr val="000000"/>
                </a:solidFill>
                <a:latin typeface="Arial" charset="0"/>
              </a:rPr>
              <a:t>Малахи</a:t>
            </a:r>
            <a:endParaRPr lang="en-US" sz="1100" baseline="0">
              <a:solidFill>
                <a:srgbClr val="000000"/>
              </a:solidFill>
              <a:latin typeface="Arial" charset="0"/>
            </a:endParaRPr>
          </a:p>
        </p:txBody>
      </p:sp>
      <p:sp>
        <p:nvSpPr>
          <p:cNvPr id="57538" name="Text Box 280"/>
          <p:cNvSpPr txBox="1">
            <a:spLocks noChangeArrowheads="1"/>
          </p:cNvSpPr>
          <p:nvPr/>
        </p:nvSpPr>
        <p:spPr bwMode="auto">
          <a:xfrm>
            <a:off x="4166467" y="5538090"/>
            <a:ext cx="907761" cy="27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lnSpc>
                <a:spcPct val="70000"/>
              </a:lnSpc>
              <a:spcBef>
                <a:spcPct val="50000"/>
              </a:spcBef>
              <a:spcAft>
                <a:spcPct val="0"/>
              </a:spcAft>
            </a:pPr>
            <a:r>
              <a:rPr lang="en-US" sz="800" baseline="0">
                <a:solidFill>
                  <a:srgbClr val="000000"/>
                </a:solidFill>
                <a:latin typeface="Arial" charset="0"/>
              </a:rPr>
              <a:t>O</a:t>
            </a:r>
            <a:r>
              <a:rPr lang="mn-MN" sz="800" baseline="0">
                <a:solidFill>
                  <a:srgbClr val="000000"/>
                </a:solidFill>
                <a:latin typeface="Arial" charset="0"/>
              </a:rPr>
              <a:t>бадиа</a:t>
            </a:r>
            <a:r>
              <a:rPr lang="en-US" sz="800" baseline="0">
                <a:solidFill>
                  <a:srgbClr val="000000"/>
                </a:solidFill>
                <a:latin typeface="Arial" charset="0"/>
              </a:rPr>
              <a:t>                          (E</a:t>
            </a:r>
            <a:r>
              <a:rPr lang="mn-MN" sz="800" baseline="0">
                <a:solidFill>
                  <a:srgbClr val="000000"/>
                </a:solidFill>
                <a:latin typeface="Arial" charset="0"/>
              </a:rPr>
              <a:t>дом</a:t>
            </a:r>
            <a:r>
              <a:rPr lang="en-US" sz="800" baseline="0">
                <a:solidFill>
                  <a:srgbClr val="000000"/>
                </a:solidFill>
                <a:latin typeface="Arial" charset="0"/>
              </a:rPr>
              <a:t>)</a:t>
            </a:r>
          </a:p>
        </p:txBody>
      </p:sp>
      <p:sp>
        <p:nvSpPr>
          <p:cNvPr id="57539" name="Text Box 281"/>
          <p:cNvSpPr txBox="1">
            <a:spLocks noChangeArrowheads="1"/>
          </p:cNvSpPr>
          <p:nvPr/>
        </p:nvSpPr>
        <p:spPr bwMode="auto">
          <a:xfrm>
            <a:off x="4117400" y="6471872"/>
            <a:ext cx="909205" cy="3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lnSpc>
                <a:spcPct val="70000"/>
              </a:lnSpc>
              <a:spcBef>
                <a:spcPct val="50000"/>
              </a:spcBef>
              <a:spcAft>
                <a:spcPct val="0"/>
              </a:spcAft>
            </a:pPr>
            <a:r>
              <a:rPr lang="mn-MN" sz="1000" baseline="0">
                <a:solidFill>
                  <a:srgbClr val="000000"/>
                </a:solidFill>
                <a:latin typeface="Arial" charset="0"/>
              </a:rPr>
              <a:t>Нахум</a:t>
            </a:r>
            <a:r>
              <a:rPr lang="en-US" sz="1000" baseline="0">
                <a:solidFill>
                  <a:srgbClr val="000000"/>
                </a:solidFill>
                <a:latin typeface="Arial" charset="0"/>
              </a:rPr>
              <a:t> </a:t>
            </a:r>
            <a:r>
              <a:rPr lang="mn-MN" sz="1000" baseline="0">
                <a:solidFill>
                  <a:srgbClr val="000000"/>
                </a:solidFill>
                <a:latin typeface="Arial" charset="0"/>
              </a:rPr>
              <a:t/>
            </a:r>
            <a:br>
              <a:rPr lang="mn-MN" sz="1000" baseline="0">
                <a:solidFill>
                  <a:srgbClr val="000000"/>
                </a:solidFill>
                <a:latin typeface="Arial" charset="0"/>
              </a:rPr>
            </a:br>
            <a:r>
              <a:rPr lang="en-US" sz="1000" baseline="0">
                <a:solidFill>
                  <a:srgbClr val="000000"/>
                </a:solidFill>
                <a:latin typeface="Arial" charset="0"/>
              </a:rPr>
              <a:t>    (</a:t>
            </a:r>
            <a:r>
              <a:rPr lang="mn-MN" sz="1000" baseline="0">
                <a:solidFill>
                  <a:srgbClr val="000000"/>
                </a:solidFill>
                <a:latin typeface="Arial" charset="0"/>
              </a:rPr>
              <a:t>Ниневе</a:t>
            </a:r>
            <a:r>
              <a:rPr lang="en-US" sz="1000" baseline="0">
                <a:solidFill>
                  <a:srgbClr val="000000"/>
                </a:solidFill>
                <a:latin typeface="Arial" charset="0"/>
              </a:rPr>
              <a:t>)</a:t>
            </a:r>
          </a:p>
        </p:txBody>
      </p:sp>
      <p:sp>
        <p:nvSpPr>
          <p:cNvPr id="57540" name="AutoShape 282" descr="75%"/>
          <p:cNvSpPr>
            <a:spLocks noChangeArrowheads="1"/>
          </p:cNvSpPr>
          <p:nvPr/>
        </p:nvSpPr>
        <p:spPr bwMode="auto">
          <a:xfrm>
            <a:off x="3581979" y="5619623"/>
            <a:ext cx="386773" cy="279981"/>
          </a:xfrm>
          <a:prstGeom prst="leftArrow">
            <a:avLst>
              <a:gd name="adj1" fmla="val 50000"/>
              <a:gd name="adj2" fmla="val 36813"/>
            </a:avLst>
          </a:prstGeom>
          <a:pattFill prst="pct75">
            <a:fgClr>
              <a:schemeClr val="tx1"/>
            </a:fgClr>
            <a:bgClr>
              <a:schemeClr val="bg1"/>
            </a:bgClr>
          </a:patt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41" name="Rectangle 283" descr="75%"/>
          <p:cNvSpPr>
            <a:spLocks noChangeArrowheads="1"/>
          </p:cNvSpPr>
          <p:nvPr/>
        </p:nvSpPr>
        <p:spPr bwMode="auto">
          <a:xfrm>
            <a:off x="4019262" y="2172165"/>
            <a:ext cx="103909" cy="1399905"/>
          </a:xfrm>
          <a:prstGeom prst="rect">
            <a:avLst/>
          </a:prstGeom>
          <a:pattFill prst="pct75">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pic>
        <p:nvPicPr>
          <p:cNvPr id="57542" name="Picture 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320" y="1175307"/>
            <a:ext cx="1206500" cy="248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543" name="Rectangle 285" descr="75%"/>
          <p:cNvSpPr>
            <a:spLocks noChangeArrowheads="1"/>
          </p:cNvSpPr>
          <p:nvPr/>
        </p:nvSpPr>
        <p:spPr bwMode="auto">
          <a:xfrm>
            <a:off x="3919683" y="2170626"/>
            <a:ext cx="125558" cy="3675137"/>
          </a:xfrm>
          <a:prstGeom prst="rect">
            <a:avLst/>
          </a:prstGeom>
          <a:pattFill prst="pct75">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44" name="Text Box 286"/>
          <p:cNvSpPr txBox="1">
            <a:spLocks noChangeArrowheads="1"/>
          </p:cNvSpPr>
          <p:nvPr/>
        </p:nvSpPr>
        <p:spPr bwMode="auto">
          <a:xfrm>
            <a:off x="4061115" y="5684234"/>
            <a:ext cx="545523" cy="74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4200" b="0" baseline="0">
                <a:solidFill>
                  <a:srgbClr val="000000"/>
                </a:solidFill>
                <a:latin typeface="Arial" charset="0"/>
              </a:rPr>
              <a:t>*</a:t>
            </a:r>
            <a:endParaRPr lang="en-US" sz="2500" b="0" baseline="0">
              <a:solidFill>
                <a:srgbClr val="000000"/>
              </a:solidFill>
              <a:latin typeface="Arial" charset="0"/>
            </a:endParaRPr>
          </a:p>
        </p:txBody>
      </p:sp>
      <p:sp>
        <p:nvSpPr>
          <p:cNvPr id="57545" name="Text Box 287"/>
          <p:cNvSpPr txBox="1">
            <a:spLocks noChangeArrowheads="1"/>
          </p:cNvSpPr>
          <p:nvPr/>
        </p:nvSpPr>
        <p:spPr bwMode="auto">
          <a:xfrm>
            <a:off x="4281921" y="6122665"/>
            <a:ext cx="705716" cy="2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lnSpc>
                <a:spcPct val="70000"/>
              </a:lnSpc>
              <a:spcBef>
                <a:spcPct val="50000"/>
              </a:spcBef>
              <a:spcAft>
                <a:spcPct val="0"/>
              </a:spcAft>
            </a:pPr>
            <a:r>
              <a:rPr lang="mn-MN" sz="900" baseline="0">
                <a:solidFill>
                  <a:srgbClr val="000000"/>
                </a:solidFill>
                <a:latin typeface="Arial" charset="0"/>
              </a:rPr>
              <a:t>Иер.гаш</a:t>
            </a:r>
            <a:endParaRPr lang="en-US" sz="900" baseline="0">
              <a:solidFill>
                <a:srgbClr val="000000"/>
              </a:solidFill>
              <a:latin typeface="Arial" charset="0"/>
            </a:endParaRPr>
          </a:p>
        </p:txBody>
      </p:sp>
      <p:sp>
        <p:nvSpPr>
          <p:cNvPr id="57546" name="Line 288"/>
          <p:cNvSpPr>
            <a:spLocks noChangeShapeType="1"/>
          </p:cNvSpPr>
          <p:nvPr/>
        </p:nvSpPr>
        <p:spPr bwMode="auto">
          <a:xfrm>
            <a:off x="4192444" y="6487256"/>
            <a:ext cx="7389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47" name="Text Box 289"/>
          <p:cNvSpPr txBox="1">
            <a:spLocks noChangeArrowheads="1"/>
          </p:cNvSpPr>
          <p:nvPr/>
        </p:nvSpPr>
        <p:spPr bwMode="auto">
          <a:xfrm>
            <a:off x="5274830" y="4096648"/>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2400">
                <a:solidFill>
                  <a:srgbClr val="000000"/>
                </a:solidFill>
                <a:latin typeface="Helvetica" charset="0"/>
              </a:rPr>
              <a:t>A</a:t>
            </a:r>
          </a:p>
        </p:txBody>
      </p:sp>
      <p:sp>
        <p:nvSpPr>
          <p:cNvPr id="57548" name="Text Box 290"/>
          <p:cNvSpPr txBox="1">
            <a:spLocks noChangeArrowheads="1"/>
          </p:cNvSpPr>
          <p:nvPr/>
        </p:nvSpPr>
        <p:spPr bwMode="auto">
          <a:xfrm>
            <a:off x="5284932" y="4319709"/>
            <a:ext cx="522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Helvetica" charset="0"/>
              </a:rPr>
              <a:t>х</a:t>
            </a:r>
            <a:endParaRPr lang="en-US" sz="1800" baseline="0">
              <a:solidFill>
                <a:srgbClr val="000000"/>
              </a:solidFill>
              <a:latin typeface="Helvetica" charset="0"/>
            </a:endParaRPr>
          </a:p>
        </p:txBody>
      </p:sp>
      <p:sp>
        <p:nvSpPr>
          <p:cNvPr id="57549" name="Text Box 291"/>
          <p:cNvSpPr txBox="1">
            <a:spLocks noChangeArrowheads="1"/>
          </p:cNvSpPr>
          <p:nvPr/>
        </p:nvSpPr>
        <p:spPr bwMode="auto">
          <a:xfrm>
            <a:off x="5273387" y="4478161"/>
            <a:ext cx="52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000" baseline="0">
                <a:solidFill>
                  <a:srgbClr val="000000"/>
                </a:solidFill>
                <a:latin typeface="Helvetica" charset="0"/>
              </a:rPr>
              <a:t>и</a:t>
            </a:r>
            <a:endParaRPr lang="en-US" sz="2000" baseline="0">
              <a:solidFill>
                <a:srgbClr val="000000"/>
              </a:solidFill>
              <a:latin typeface="Helvetica" charset="0"/>
            </a:endParaRPr>
          </a:p>
        </p:txBody>
      </p:sp>
      <p:sp>
        <p:nvSpPr>
          <p:cNvPr id="57550" name="Text Box 292"/>
          <p:cNvSpPr txBox="1">
            <a:spLocks noChangeArrowheads="1"/>
          </p:cNvSpPr>
          <p:nvPr/>
        </p:nvSpPr>
        <p:spPr bwMode="auto">
          <a:xfrm>
            <a:off x="5313796" y="4865827"/>
            <a:ext cx="522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Helvetica" charset="0"/>
              </a:rPr>
              <a:t>и</a:t>
            </a:r>
            <a:endParaRPr lang="en-US" sz="1800" baseline="0">
              <a:solidFill>
                <a:srgbClr val="000000"/>
              </a:solidFill>
              <a:latin typeface="Helvetica" charset="0"/>
            </a:endParaRPr>
          </a:p>
        </p:txBody>
      </p:sp>
      <p:sp>
        <p:nvSpPr>
          <p:cNvPr id="57551" name="Text Box 293"/>
          <p:cNvSpPr txBox="1">
            <a:spLocks noChangeArrowheads="1"/>
          </p:cNvSpPr>
          <p:nvPr/>
        </p:nvSpPr>
        <p:spPr bwMode="auto">
          <a:xfrm>
            <a:off x="5319569" y="5068891"/>
            <a:ext cx="522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Helvetica" charset="0"/>
              </a:rPr>
              <a:t>и</a:t>
            </a:r>
            <a:endParaRPr lang="en-US" sz="1800" baseline="0">
              <a:solidFill>
                <a:srgbClr val="000000"/>
              </a:solidFill>
              <a:latin typeface="Helvetica" charset="0"/>
            </a:endParaRPr>
          </a:p>
        </p:txBody>
      </p:sp>
      <p:sp>
        <p:nvSpPr>
          <p:cNvPr id="57552" name="Text Box 294"/>
          <p:cNvSpPr txBox="1">
            <a:spLocks noChangeArrowheads="1"/>
          </p:cNvSpPr>
          <p:nvPr/>
        </p:nvSpPr>
        <p:spPr bwMode="auto">
          <a:xfrm>
            <a:off x="5299365" y="5219650"/>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2400">
                <a:solidFill>
                  <a:srgbClr val="000000"/>
                </a:solidFill>
                <a:latin typeface="Helvetica" charset="0"/>
              </a:rPr>
              <a:t>M</a:t>
            </a:r>
          </a:p>
        </p:txBody>
      </p:sp>
      <p:sp>
        <p:nvSpPr>
          <p:cNvPr id="57553" name="Text Box 295"/>
          <p:cNvSpPr txBox="1">
            <a:spLocks noChangeArrowheads="1"/>
          </p:cNvSpPr>
          <p:nvPr/>
        </p:nvSpPr>
        <p:spPr bwMode="auto">
          <a:xfrm>
            <a:off x="5313796" y="7554877"/>
            <a:ext cx="52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000" baseline="0">
                <a:solidFill>
                  <a:srgbClr val="000000"/>
                </a:solidFill>
                <a:latin typeface="Helvetica" charset="0"/>
              </a:rPr>
              <a:t>х</a:t>
            </a:r>
            <a:endParaRPr lang="en-US" sz="2000" baseline="0">
              <a:solidFill>
                <a:srgbClr val="000000"/>
              </a:solidFill>
              <a:latin typeface="Helvetica" charset="0"/>
            </a:endParaRPr>
          </a:p>
        </p:txBody>
      </p:sp>
      <p:sp>
        <p:nvSpPr>
          <p:cNvPr id="57554" name="Text Box 296"/>
          <p:cNvSpPr txBox="1">
            <a:spLocks noChangeArrowheads="1"/>
          </p:cNvSpPr>
          <p:nvPr/>
        </p:nvSpPr>
        <p:spPr bwMode="auto">
          <a:xfrm>
            <a:off x="5303695" y="7741019"/>
            <a:ext cx="52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000" baseline="0">
                <a:solidFill>
                  <a:srgbClr val="000000"/>
                </a:solidFill>
                <a:latin typeface="Helvetica" charset="0"/>
              </a:rPr>
              <a:t>з</a:t>
            </a:r>
            <a:endParaRPr lang="en-US" sz="2000" baseline="0">
              <a:solidFill>
                <a:srgbClr val="000000"/>
              </a:solidFill>
              <a:latin typeface="Helvetica" charset="0"/>
            </a:endParaRPr>
          </a:p>
        </p:txBody>
      </p:sp>
      <p:sp>
        <p:nvSpPr>
          <p:cNvPr id="57555" name="Text Box 297"/>
          <p:cNvSpPr txBox="1">
            <a:spLocks noChangeArrowheads="1"/>
          </p:cNvSpPr>
          <p:nvPr/>
        </p:nvSpPr>
        <p:spPr bwMode="auto">
          <a:xfrm>
            <a:off x="5295036" y="7908699"/>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2400">
                <a:solidFill>
                  <a:srgbClr val="000000"/>
                </a:solidFill>
                <a:latin typeface="Helvetica" charset="0"/>
              </a:rPr>
              <a:t>M</a:t>
            </a:r>
          </a:p>
        </p:txBody>
      </p:sp>
      <p:sp>
        <p:nvSpPr>
          <p:cNvPr id="57556" name="Text Box 298"/>
          <p:cNvSpPr txBox="1">
            <a:spLocks noChangeArrowheads="1"/>
          </p:cNvSpPr>
          <p:nvPr/>
        </p:nvSpPr>
        <p:spPr bwMode="auto">
          <a:xfrm>
            <a:off x="5302250" y="6244196"/>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600" baseline="0">
                <a:solidFill>
                  <a:srgbClr val="000000"/>
                </a:solidFill>
                <a:latin typeface="Helvetica" charset="0"/>
              </a:rPr>
              <a:t>Х</a:t>
            </a:r>
            <a:endParaRPr lang="en-US" sz="1600" baseline="0">
              <a:solidFill>
                <a:srgbClr val="000000"/>
              </a:solidFill>
              <a:latin typeface="Helvetica" charset="0"/>
            </a:endParaRPr>
          </a:p>
        </p:txBody>
      </p:sp>
      <p:sp>
        <p:nvSpPr>
          <p:cNvPr id="57557" name="Text Box 299"/>
          <p:cNvSpPr txBox="1">
            <a:spLocks noChangeArrowheads="1"/>
          </p:cNvSpPr>
          <p:nvPr/>
        </p:nvSpPr>
        <p:spPr bwMode="auto">
          <a:xfrm>
            <a:off x="5305138" y="6413415"/>
            <a:ext cx="522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Helvetica" charset="0"/>
              </a:rPr>
              <a:t>н</a:t>
            </a:r>
            <a:endParaRPr lang="en-US" sz="1800" baseline="0">
              <a:solidFill>
                <a:srgbClr val="000000"/>
              </a:solidFill>
              <a:latin typeface="Helvetica" charset="0"/>
            </a:endParaRPr>
          </a:p>
        </p:txBody>
      </p:sp>
      <p:sp>
        <p:nvSpPr>
          <p:cNvPr id="57558" name="Text Box 300"/>
          <p:cNvSpPr txBox="1">
            <a:spLocks noChangeArrowheads="1"/>
          </p:cNvSpPr>
          <p:nvPr/>
        </p:nvSpPr>
        <p:spPr bwMode="auto">
          <a:xfrm>
            <a:off x="5293592" y="5794994"/>
            <a:ext cx="522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Helvetica" charset="0"/>
              </a:rPr>
              <a:t>и</a:t>
            </a:r>
            <a:endParaRPr lang="en-US" sz="1800" baseline="0">
              <a:solidFill>
                <a:srgbClr val="000000"/>
              </a:solidFill>
              <a:latin typeface="Helvetica" charset="0"/>
            </a:endParaRPr>
          </a:p>
        </p:txBody>
      </p:sp>
      <p:sp>
        <p:nvSpPr>
          <p:cNvPr id="57559" name="Text Box 301"/>
          <p:cNvSpPr txBox="1">
            <a:spLocks noChangeArrowheads="1"/>
          </p:cNvSpPr>
          <p:nvPr/>
        </p:nvSpPr>
        <p:spPr bwMode="auto">
          <a:xfrm>
            <a:off x="5289263" y="6964148"/>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2400">
                <a:solidFill>
                  <a:srgbClr val="000000"/>
                </a:solidFill>
                <a:latin typeface="Helvetica" charset="0"/>
              </a:rPr>
              <a:t>E</a:t>
            </a:r>
          </a:p>
        </p:txBody>
      </p:sp>
      <p:sp>
        <p:nvSpPr>
          <p:cNvPr id="57560" name="Text Box 302"/>
          <p:cNvSpPr txBox="1">
            <a:spLocks noChangeArrowheads="1"/>
          </p:cNvSpPr>
          <p:nvPr/>
        </p:nvSpPr>
        <p:spPr bwMode="auto">
          <a:xfrm>
            <a:off x="5292149" y="7181056"/>
            <a:ext cx="522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Helvetica" charset="0"/>
              </a:rPr>
              <a:t>д</a:t>
            </a:r>
            <a:endParaRPr lang="en-US" sz="1800" baseline="0">
              <a:solidFill>
                <a:srgbClr val="000000"/>
              </a:solidFill>
              <a:latin typeface="Helvetica" charset="0"/>
            </a:endParaRPr>
          </a:p>
        </p:txBody>
      </p:sp>
      <p:sp>
        <p:nvSpPr>
          <p:cNvPr id="57561" name="Text Box 303"/>
          <p:cNvSpPr txBox="1">
            <a:spLocks noChangeArrowheads="1"/>
          </p:cNvSpPr>
          <p:nvPr/>
        </p:nvSpPr>
        <p:spPr bwMode="auto">
          <a:xfrm rot="-5414778">
            <a:off x="3271818" y="6010561"/>
            <a:ext cx="3658216" cy="35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700" baseline="0">
                <a:solidFill>
                  <a:srgbClr val="000000"/>
                </a:solidFill>
                <a:latin typeface="Arial" charset="0"/>
              </a:rPr>
              <a:t>ЭШ ҮЗҮҮЛЭГЧИД</a:t>
            </a:r>
            <a:r>
              <a:rPr lang="en-US" sz="1700" baseline="0">
                <a:solidFill>
                  <a:srgbClr val="000000"/>
                </a:solidFill>
                <a:latin typeface="Arial" charset="0"/>
              </a:rPr>
              <a:t> </a:t>
            </a:r>
            <a:r>
              <a:rPr lang="mn-MN" sz="1700" baseline="0">
                <a:solidFill>
                  <a:srgbClr val="000000"/>
                </a:solidFill>
                <a:latin typeface="Arial" charset="0"/>
              </a:rPr>
              <a:t> </a:t>
            </a:r>
            <a:r>
              <a:rPr lang="en-US" sz="1700" baseline="0">
                <a:solidFill>
                  <a:srgbClr val="000000"/>
                </a:solidFill>
                <a:latin typeface="Arial" charset="0"/>
              </a:rPr>
              <a:t>(17)</a:t>
            </a:r>
          </a:p>
        </p:txBody>
      </p:sp>
      <p:sp>
        <p:nvSpPr>
          <p:cNvPr id="57562" name="Line 304"/>
          <p:cNvSpPr>
            <a:spLocks noChangeShapeType="1"/>
          </p:cNvSpPr>
          <p:nvPr/>
        </p:nvSpPr>
        <p:spPr bwMode="auto">
          <a:xfrm>
            <a:off x="5398945" y="5167345"/>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63" name="Line 305"/>
          <p:cNvSpPr>
            <a:spLocks noChangeShapeType="1"/>
          </p:cNvSpPr>
          <p:nvPr/>
        </p:nvSpPr>
        <p:spPr bwMode="auto">
          <a:xfrm>
            <a:off x="5397501" y="5371947"/>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64" name="Line 306"/>
          <p:cNvSpPr>
            <a:spLocks noChangeShapeType="1"/>
          </p:cNvSpPr>
          <p:nvPr/>
        </p:nvSpPr>
        <p:spPr bwMode="auto">
          <a:xfrm>
            <a:off x="5394614" y="5544243"/>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65" name="Line 307"/>
          <p:cNvSpPr>
            <a:spLocks noChangeShapeType="1"/>
          </p:cNvSpPr>
          <p:nvPr/>
        </p:nvSpPr>
        <p:spPr bwMode="auto">
          <a:xfrm>
            <a:off x="5403274" y="5744229"/>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66" name="Line 308"/>
          <p:cNvSpPr>
            <a:spLocks noChangeShapeType="1"/>
          </p:cNvSpPr>
          <p:nvPr/>
        </p:nvSpPr>
        <p:spPr bwMode="auto">
          <a:xfrm>
            <a:off x="5403274" y="6498024"/>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67" name="Line 309"/>
          <p:cNvSpPr>
            <a:spLocks noChangeShapeType="1"/>
          </p:cNvSpPr>
          <p:nvPr/>
        </p:nvSpPr>
        <p:spPr bwMode="auto">
          <a:xfrm>
            <a:off x="5413376" y="6698011"/>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68" name="Line 310"/>
          <p:cNvSpPr>
            <a:spLocks noChangeShapeType="1"/>
          </p:cNvSpPr>
          <p:nvPr/>
        </p:nvSpPr>
        <p:spPr bwMode="auto">
          <a:xfrm>
            <a:off x="5398945" y="6905689"/>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69" name="Line 311"/>
          <p:cNvSpPr>
            <a:spLocks noChangeShapeType="1"/>
          </p:cNvSpPr>
          <p:nvPr/>
        </p:nvSpPr>
        <p:spPr bwMode="auto">
          <a:xfrm>
            <a:off x="5400387" y="7279511"/>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70" name="Line 312"/>
          <p:cNvSpPr>
            <a:spLocks noChangeShapeType="1"/>
          </p:cNvSpPr>
          <p:nvPr/>
        </p:nvSpPr>
        <p:spPr bwMode="auto">
          <a:xfrm>
            <a:off x="5401830" y="7481036"/>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71" name="Line 313"/>
          <p:cNvSpPr>
            <a:spLocks noChangeShapeType="1"/>
          </p:cNvSpPr>
          <p:nvPr/>
        </p:nvSpPr>
        <p:spPr bwMode="auto">
          <a:xfrm>
            <a:off x="5401830" y="7853319"/>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72" name="Line 314"/>
          <p:cNvSpPr>
            <a:spLocks noChangeShapeType="1"/>
          </p:cNvSpPr>
          <p:nvPr/>
        </p:nvSpPr>
        <p:spPr bwMode="auto">
          <a:xfrm>
            <a:off x="5403274" y="8053304"/>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73" name="Line 315"/>
          <p:cNvSpPr>
            <a:spLocks noChangeShapeType="1"/>
          </p:cNvSpPr>
          <p:nvPr/>
        </p:nvSpPr>
        <p:spPr bwMode="auto">
          <a:xfrm>
            <a:off x="5397501" y="8230216"/>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74" name="Line 316"/>
          <p:cNvSpPr>
            <a:spLocks noChangeShapeType="1"/>
          </p:cNvSpPr>
          <p:nvPr/>
        </p:nvSpPr>
        <p:spPr bwMode="auto">
          <a:xfrm>
            <a:off x="5401830" y="4412011"/>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75" name="Line 317"/>
          <p:cNvSpPr>
            <a:spLocks noChangeShapeType="1"/>
          </p:cNvSpPr>
          <p:nvPr/>
        </p:nvSpPr>
        <p:spPr bwMode="auto">
          <a:xfrm>
            <a:off x="5403274" y="4604307"/>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76" name="Line 318"/>
          <p:cNvSpPr>
            <a:spLocks noChangeShapeType="1"/>
          </p:cNvSpPr>
          <p:nvPr/>
        </p:nvSpPr>
        <p:spPr bwMode="auto">
          <a:xfrm>
            <a:off x="5397501" y="4779679"/>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77" name="Line 319"/>
          <p:cNvSpPr>
            <a:spLocks noChangeShapeType="1"/>
          </p:cNvSpPr>
          <p:nvPr/>
        </p:nvSpPr>
        <p:spPr bwMode="auto">
          <a:xfrm>
            <a:off x="5342661" y="4848904"/>
            <a:ext cx="710045"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78" name="Text Box 320"/>
          <p:cNvSpPr txBox="1">
            <a:spLocks noChangeArrowheads="1"/>
          </p:cNvSpPr>
          <p:nvPr/>
        </p:nvSpPr>
        <p:spPr bwMode="auto">
          <a:xfrm>
            <a:off x="5162264" y="3658217"/>
            <a:ext cx="1457614" cy="2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120000"/>
              </a:lnSpc>
              <a:spcBef>
                <a:spcPct val="50000"/>
              </a:spcBef>
              <a:spcAft>
                <a:spcPct val="0"/>
              </a:spcAft>
            </a:pPr>
            <a:r>
              <a:rPr lang="mn-MN" sz="1100" baseline="0">
                <a:solidFill>
                  <a:srgbClr val="000000"/>
                </a:solidFill>
                <a:latin typeface="Arial" charset="0"/>
              </a:rPr>
              <a:t>Санах аргачлал</a:t>
            </a:r>
            <a:endParaRPr lang="en-US" sz="300" baseline="0">
              <a:solidFill>
                <a:srgbClr val="000000"/>
              </a:solidFill>
              <a:latin typeface="Arial" charset="0"/>
            </a:endParaRPr>
          </a:p>
        </p:txBody>
      </p:sp>
      <p:sp>
        <p:nvSpPr>
          <p:cNvPr id="57579" name="Text Box 321"/>
          <p:cNvSpPr txBox="1">
            <a:spLocks noChangeArrowheads="1"/>
          </p:cNvSpPr>
          <p:nvPr/>
        </p:nvSpPr>
        <p:spPr bwMode="auto">
          <a:xfrm>
            <a:off x="5295036" y="4224329"/>
            <a:ext cx="907761" cy="27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500" baseline="0">
                <a:solidFill>
                  <a:srgbClr val="000000"/>
                </a:solidFill>
                <a:latin typeface="Arial" charset="0"/>
              </a:rPr>
              <a:t>врагч</a:t>
            </a:r>
            <a:endParaRPr lang="en-US" sz="1500" baseline="0">
              <a:solidFill>
                <a:srgbClr val="000000"/>
              </a:solidFill>
              <a:latin typeface="Arial" charset="0"/>
            </a:endParaRPr>
          </a:p>
        </p:txBody>
      </p:sp>
      <p:sp>
        <p:nvSpPr>
          <p:cNvPr id="57580" name="Text Box 322"/>
          <p:cNvSpPr txBox="1">
            <a:spLocks noChangeArrowheads="1"/>
          </p:cNvSpPr>
          <p:nvPr/>
        </p:nvSpPr>
        <p:spPr bwMode="auto">
          <a:xfrm>
            <a:off x="5244523" y="4415087"/>
            <a:ext cx="907762" cy="27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500" baseline="0">
                <a:solidFill>
                  <a:srgbClr val="000000"/>
                </a:solidFill>
                <a:latin typeface="Arial" charset="0"/>
              </a:rPr>
              <a:t>рист</a:t>
            </a:r>
            <a:endParaRPr lang="en-US" sz="1500" baseline="0">
              <a:solidFill>
                <a:srgbClr val="000000"/>
              </a:solidFill>
              <a:latin typeface="Arial" charset="0"/>
            </a:endParaRPr>
          </a:p>
        </p:txBody>
      </p:sp>
      <p:sp>
        <p:nvSpPr>
          <p:cNvPr id="57581" name="Text Box 323"/>
          <p:cNvSpPr txBox="1">
            <a:spLocks noChangeArrowheads="1"/>
          </p:cNvSpPr>
          <p:nvPr/>
        </p:nvSpPr>
        <p:spPr bwMode="auto">
          <a:xfrm>
            <a:off x="5424921" y="4585844"/>
            <a:ext cx="907761" cy="27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lnSpc>
                <a:spcPct val="70000"/>
              </a:lnSpc>
              <a:spcBef>
                <a:spcPct val="50000"/>
              </a:spcBef>
              <a:spcAft>
                <a:spcPct val="0"/>
              </a:spcAft>
            </a:pPr>
            <a:r>
              <a:rPr lang="mn-MN" sz="1500" baseline="0">
                <a:solidFill>
                  <a:srgbClr val="000000"/>
                </a:solidFill>
                <a:latin typeface="Arial" charset="0"/>
              </a:rPr>
              <a:t>рлээ</a:t>
            </a:r>
            <a:endParaRPr lang="en-US" sz="1500" baseline="0">
              <a:solidFill>
                <a:srgbClr val="000000"/>
              </a:solidFill>
              <a:latin typeface="Arial" charset="0"/>
            </a:endParaRPr>
          </a:p>
        </p:txBody>
      </p:sp>
      <p:sp>
        <p:nvSpPr>
          <p:cNvPr id="57582" name="Text Box 324"/>
          <p:cNvSpPr txBox="1">
            <a:spLocks noChangeArrowheads="1"/>
          </p:cNvSpPr>
          <p:nvPr/>
        </p:nvSpPr>
        <p:spPr bwMode="auto">
          <a:xfrm>
            <a:off x="5300809" y="4985819"/>
            <a:ext cx="907761" cy="27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en-US" sz="1500" baseline="0">
                <a:solidFill>
                  <a:srgbClr val="000000"/>
                </a:solidFill>
                <a:latin typeface="Arial" charset="0"/>
              </a:rPr>
              <a:t>srael</a:t>
            </a:r>
          </a:p>
        </p:txBody>
      </p:sp>
      <p:sp>
        <p:nvSpPr>
          <p:cNvPr id="57583" name="Text Box 325"/>
          <p:cNvSpPr txBox="1">
            <a:spLocks noChangeArrowheads="1"/>
          </p:cNvSpPr>
          <p:nvPr/>
        </p:nvSpPr>
        <p:spPr bwMode="auto">
          <a:xfrm>
            <a:off x="5282046" y="5164268"/>
            <a:ext cx="907762" cy="27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500" baseline="0">
                <a:solidFill>
                  <a:srgbClr val="000000"/>
                </a:solidFill>
                <a:latin typeface="Arial" charset="0"/>
              </a:rPr>
              <a:t>хтэй</a:t>
            </a:r>
            <a:endParaRPr lang="en-US" sz="1500" baseline="0">
              <a:solidFill>
                <a:srgbClr val="000000"/>
              </a:solidFill>
              <a:latin typeface="Arial" charset="0"/>
            </a:endParaRPr>
          </a:p>
        </p:txBody>
      </p:sp>
      <p:sp>
        <p:nvSpPr>
          <p:cNvPr id="57584" name="Text Box 326"/>
          <p:cNvSpPr txBox="1">
            <a:spLocks noChangeArrowheads="1"/>
          </p:cNvSpPr>
          <p:nvPr/>
        </p:nvSpPr>
        <p:spPr bwMode="auto">
          <a:xfrm>
            <a:off x="5334000" y="5342716"/>
            <a:ext cx="907762" cy="27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500" baseline="0">
                <a:solidFill>
                  <a:srgbClr val="000000"/>
                </a:solidFill>
                <a:latin typeface="Arial" charset="0"/>
              </a:rPr>
              <a:t>онгол</a:t>
            </a:r>
            <a:endParaRPr lang="en-US" sz="1500" baseline="0">
              <a:solidFill>
                <a:srgbClr val="000000"/>
              </a:solidFill>
              <a:latin typeface="Arial" charset="0"/>
            </a:endParaRPr>
          </a:p>
        </p:txBody>
      </p:sp>
      <p:sp>
        <p:nvSpPr>
          <p:cNvPr id="57585" name="Text Box 327"/>
          <p:cNvSpPr txBox="1">
            <a:spLocks noChangeArrowheads="1"/>
          </p:cNvSpPr>
          <p:nvPr/>
        </p:nvSpPr>
        <p:spPr bwMode="auto">
          <a:xfrm>
            <a:off x="5404718" y="5545781"/>
            <a:ext cx="596034" cy="27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500" baseline="0">
                <a:solidFill>
                  <a:srgbClr val="000000"/>
                </a:solidFill>
                <a:latin typeface="Arial" charset="0"/>
              </a:rPr>
              <a:t>рон</a:t>
            </a:r>
            <a:endParaRPr lang="en-US" sz="1500" baseline="0">
              <a:solidFill>
                <a:srgbClr val="000000"/>
              </a:solidFill>
              <a:latin typeface="Arial" charset="0"/>
            </a:endParaRPr>
          </a:p>
        </p:txBody>
      </p:sp>
      <p:sp>
        <p:nvSpPr>
          <p:cNvPr id="57586" name="Text Box 328"/>
          <p:cNvSpPr txBox="1">
            <a:spLocks noChangeArrowheads="1"/>
          </p:cNvSpPr>
          <p:nvPr/>
        </p:nvSpPr>
        <p:spPr bwMode="auto">
          <a:xfrm>
            <a:off x="5283491" y="5887295"/>
            <a:ext cx="1092488" cy="27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500" baseline="0">
                <a:solidFill>
                  <a:srgbClr val="000000"/>
                </a:solidFill>
                <a:latin typeface="Arial" charset="0"/>
              </a:rPr>
              <a:t>ереход</a:t>
            </a:r>
            <a:endParaRPr lang="en-US" sz="1500" baseline="0">
              <a:solidFill>
                <a:srgbClr val="000000"/>
              </a:solidFill>
              <a:latin typeface="Arial" charset="0"/>
            </a:endParaRPr>
          </a:p>
        </p:txBody>
      </p:sp>
      <p:sp>
        <p:nvSpPr>
          <p:cNvPr id="57587" name="Text Box 329"/>
          <p:cNvSpPr txBox="1">
            <a:spLocks noChangeArrowheads="1"/>
          </p:cNvSpPr>
          <p:nvPr/>
        </p:nvSpPr>
        <p:spPr bwMode="auto">
          <a:xfrm>
            <a:off x="5436468" y="6307268"/>
            <a:ext cx="826943" cy="27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lnSpc>
                <a:spcPct val="70000"/>
              </a:lnSpc>
              <a:spcBef>
                <a:spcPct val="50000"/>
              </a:spcBef>
              <a:spcAft>
                <a:spcPct val="0"/>
              </a:spcAft>
            </a:pPr>
            <a:r>
              <a:rPr lang="mn-MN" sz="1500" baseline="0">
                <a:solidFill>
                  <a:srgbClr val="000000"/>
                </a:solidFill>
                <a:latin typeface="Arial" charset="0"/>
              </a:rPr>
              <a:t>үний</a:t>
            </a:r>
            <a:endParaRPr lang="en-US" sz="1500" baseline="0">
              <a:solidFill>
                <a:srgbClr val="000000"/>
              </a:solidFill>
              <a:latin typeface="Arial" charset="0"/>
            </a:endParaRPr>
          </a:p>
        </p:txBody>
      </p:sp>
      <p:sp>
        <p:nvSpPr>
          <p:cNvPr id="57588" name="Text Box 330"/>
          <p:cNvSpPr txBox="1">
            <a:spLocks noChangeArrowheads="1"/>
          </p:cNvSpPr>
          <p:nvPr/>
        </p:nvSpPr>
        <p:spPr bwMode="auto">
          <a:xfrm>
            <a:off x="5297922" y="6510329"/>
            <a:ext cx="909205" cy="27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500" baseline="0">
                <a:solidFill>
                  <a:srgbClr val="000000"/>
                </a:solidFill>
                <a:latin typeface="Arial" charset="0"/>
              </a:rPr>
              <a:t>эр нь</a:t>
            </a:r>
            <a:endParaRPr lang="en-US" sz="1500" baseline="0">
              <a:solidFill>
                <a:srgbClr val="000000"/>
              </a:solidFill>
              <a:latin typeface="Arial" charset="0"/>
            </a:endParaRPr>
          </a:p>
        </p:txBody>
      </p:sp>
      <p:sp>
        <p:nvSpPr>
          <p:cNvPr id="57589" name="Text Box 331"/>
          <p:cNvSpPr txBox="1">
            <a:spLocks noChangeArrowheads="1"/>
          </p:cNvSpPr>
          <p:nvPr/>
        </p:nvSpPr>
        <p:spPr bwMode="auto">
          <a:xfrm>
            <a:off x="5318126" y="6707240"/>
            <a:ext cx="907761" cy="27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500" baseline="0">
                <a:solidFill>
                  <a:srgbClr val="000000"/>
                </a:solidFill>
                <a:latin typeface="Arial" charset="0"/>
              </a:rPr>
              <a:t>акхай</a:t>
            </a:r>
            <a:endParaRPr lang="en-US" sz="1500" baseline="0">
              <a:solidFill>
                <a:srgbClr val="000000"/>
              </a:solidFill>
              <a:latin typeface="Arial" charset="0"/>
            </a:endParaRPr>
          </a:p>
        </p:txBody>
      </p:sp>
      <p:sp>
        <p:nvSpPr>
          <p:cNvPr id="57590" name="Text Box 332"/>
          <p:cNvSpPr txBox="1">
            <a:spLocks noChangeArrowheads="1"/>
          </p:cNvSpPr>
          <p:nvPr/>
        </p:nvSpPr>
        <p:spPr bwMode="auto">
          <a:xfrm>
            <a:off x="5257512" y="7094908"/>
            <a:ext cx="907761" cy="27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500" baseline="0">
                <a:solidFill>
                  <a:srgbClr val="000000"/>
                </a:solidFill>
                <a:latin typeface="Arial" charset="0"/>
              </a:rPr>
              <a:t>сүст</a:t>
            </a:r>
            <a:endParaRPr lang="en-US" sz="1500" baseline="0">
              <a:solidFill>
                <a:srgbClr val="000000"/>
              </a:solidFill>
              <a:latin typeface="Arial" charset="0"/>
            </a:endParaRPr>
          </a:p>
        </p:txBody>
      </p:sp>
      <p:sp>
        <p:nvSpPr>
          <p:cNvPr id="57591" name="Text Box 333"/>
          <p:cNvSpPr txBox="1">
            <a:spLocks noChangeArrowheads="1"/>
          </p:cNvSpPr>
          <p:nvPr/>
        </p:nvSpPr>
        <p:spPr bwMode="auto">
          <a:xfrm>
            <a:off x="5322456" y="7285663"/>
            <a:ext cx="909205" cy="27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500" baseline="0">
                <a:solidFill>
                  <a:srgbClr val="000000"/>
                </a:solidFill>
                <a:latin typeface="Arial" charset="0"/>
              </a:rPr>
              <a:t>аатга</a:t>
            </a:r>
            <a:endParaRPr lang="en-US" sz="1500" baseline="0">
              <a:solidFill>
                <a:srgbClr val="000000"/>
              </a:solidFill>
              <a:latin typeface="Arial" charset="0"/>
            </a:endParaRPr>
          </a:p>
        </p:txBody>
      </p:sp>
      <p:sp>
        <p:nvSpPr>
          <p:cNvPr id="57592" name="Text Box 334"/>
          <p:cNvSpPr txBox="1">
            <a:spLocks noChangeArrowheads="1"/>
          </p:cNvSpPr>
          <p:nvPr/>
        </p:nvSpPr>
        <p:spPr bwMode="auto">
          <a:xfrm>
            <a:off x="5446569" y="7665639"/>
            <a:ext cx="907762" cy="43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500" baseline="0">
                <a:solidFill>
                  <a:srgbClr val="000000"/>
                </a:solidFill>
                <a:latin typeface="Arial" charset="0"/>
              </a:rPr>
              <a:t>ристийн</a:t>
            </a:r>
            <a:endParaRPr lang="en-US" sz="1500" baseline="0">
              <a:solidFill>
                <a:srgbClr val="000000"/>
              </a:solidFill>
              <a:latin typeface="Arial" charset="0"/>
            </a:endParaRPr>
          </a:p>
        </p:txBody>
      </p:sp>
      <p:sp>
        <p:nvSpPr>
          <p:cNvPr id="57593" name="Text Box 335"/>
          <p:cNvSpPr txBox="1">
            <a:spLocks noChangeArrowheads="1"/>
          </p:cNvSpPr>
          <p:nvPr/>
        </p:nvSpPr>
        <p:spPr bwMode="auto">
          <a:xfrm>
            <a:off x="5323900" y="7850241"/>
            <a:ext cx="909205" cy="27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500" baseline="0">
                <a:solidFill>
                  <a:srgbClr val="000000"/>
                </a:solidFill>
                <a:latin typeface="Arial" charset="0"/>
              </a:rPr>
              <a:t>амаар</a:t>
            </a:r>
            <a:endParaRPr lang="en-US" sz="1500" baseline="0">
              <a:solidFill>
                <a:srgbClr val="000000"/>
              </a:solidFill>
              <a:latin typeface="Arial" charset="0"/>
            </a:endParaRPr>
          </a:p>
        </p:txBody>
      </p:sp>
      <p:sp>
        <p:nvSpPr>
          <p:cNvPr id="57594" name="Text Box 336"/>
          <p:cNvSpPr txBox="1">
            <a:spLocks noChangeArrowheads="1"/>
          </p:cNvSpPr>
          <p:nvPr/>
        </p:nvSpPr>
        <p:spPr bwMode="auto">
          <a:xfrm>
            <a:off x="5251739" y="8040996"/>
            <a:ext cx="907761" cy="27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500" baseline="0">
                <a:solidFill>
                  <a:srgbClr val="000000"/>
                </a:solidFill>
                <a:latin typeface="Arial" charset="0"/>
              </a:rPr>
              <a:t>арш</a:t>
            </a:r>
            <a:endParaRPr lang="en-US" sz="1500" baseline="0">
              <a:solidFill>
                <a:srgbClr val="000000"/>
              </a:solidFill>
              <a:latin typeface="Arial" charset="0"/>
            </a:endParaRPr>
          </a:p>
        </p:txBody>
      </p:sp>
      <p:sp>
        <p:nvSpPr>
          <p:cNvPr id="57595" name="Text Box 337"/>
          <p:cNvSpPr txBox="1">
            <a:spLocks noChangeArrowheads="1"/>
          </p:cNvSpPr>
          <p:nvPr/>
        </p:nvSpPr>
        <p:spPr bwMode="auto">
          <a:xfrm>
            <a:off x="5322456" y="6591865"/>
            <a:ext cx="52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000" baseline="0">
                <a:solidFill>
                  <a:srgbClr val="000000"/>
                </a:solidFill>
                <a:latin typeface="Helvetica" charset="0"/>
              </a:rPr>
              <a:t>з</a:t>
            </a:r>
            <a:endParaRPr lang="en-US" sz="2000" baseline="0">
              <a:solidFill>
                <a:srgbClr val="000000"/>
              </a:solidFill>
              <a:latin typeface="Helvetica" charset="0"/>
            </a:endParaRPr>
          </a:p>
        </p:txBody>
      </p:sp>
      <p:sp>
        <p:nvSpPr>
          <p:cNvPr id="57596" name="Text Box 338"/>
          <p:cNvSpPr txBox="1">
            <a:spLocks noChangeArrowheads="1"/>
          </p:cNvSpPr>
          <p:nvPr/>
        </p:nvSpPr>
        <p:spPr bwMode="auto">
          <a:xfrm>
            <a:off x="5306580" y="5984213"/>
            <a:ext cx="52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000" baseline="0">
                <a:solidFill>
                  <a:srgbClr val="000000"/>
                </a:solidFill>
                <a:latin typeface="Helvetica" charset="0"/>
              </a:rPr>
              <a:t>г</a:t>
            </a:r>
            <a:endParaRPr lang="en-US" sz="2000" baseline="0">
              <a:solidFill>
                <a:srgbClr val="000000"/>
              </a:solidFill>
              <a:latin typeface="Helvetica" charset="0"/>
            </a:endParaRPr>
          </a:p>
        </p:txBody>
      </p:sp>
      <p:sp>
        <p:nvSpPr>
          <p:cNvPr id="57597" name="Line 339"/>
          <p:cNvSpPr>
            <a:spLocks noChangeShapeType="1"/>
          </p:cNvSpPr>
          <p:nvPr/>
        </p:nvSpPr>
        <p:spPr bwMode="auto">
          <a:xfrm>
            <a:off x="5414820" y="6294961"/>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598" name="Text Box 340"/>
          <p:cNvSpPr txBox="1">
            <a:spLocks noChangeArrowheads="1"/>
          </p:cNvSpPr>
          <p:nvPr/>
        </p:nvSpPr>
        <p:spPr bwMode="auto">
          <a:xfrm>
            <a:off x="5403274" y="6105743"/>
            <a:ext cx="907762" cy="43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lnSpc>
                <a:spcPct val="70000"/>
              </a:lnSpc>
              <a:spcBef>
                <a:spcPct val="50000"/>
              </a:spcBef>
              <a:spcAft>
                <a:spcPct val="0"/>
              </a:spcAft>
            </a:pPr>
            <a:r>
              <a:rPr lang="mn-MN" sz="1500" baseline="0">
                <a:solidFill>
                  <a:srgbClr val="000000"/>
                </a:solidFill>
                <a:latin typeface="Arial" charset="0"/>
              </a:rPr>
              <a:t>эмшсэн</a:t>
            </a:r>
            <a:endParaRPr lang="en-US" sz="1500" baseline="0">
              <a:solidFill>
                <a:srgbClr val="000000"/>
              </a:solidFill>
              <a:latin typeface="Arial" charset="0"/>
            </a:endParaRPr>
          </a:p>
        </p:txBody>
      </p:sp>
      <p:sp>
        <p:nvSpPr>
          <p:cNvPr id="57599" name="Line 341"/>
          <p:cNvSpPr>
            <a:spLocks noChangeShapeType="1"/>
          </p:cNvSpPr>
          <p:nvPr/>
        </p:nvSpPr>
        <p:spPr bwMode="auto">
          <a:xfrm>
            <a:off x="5393172" y="6078053"/>
            <a:ext cx="88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7600" name="Text Box 342"/>
          <p:cNvSpPr txBox="1">
            <a:spLocks noChangeArrowheads="1"/>
          </p:cNvSpPr>
          <p:nvPr/>
        </p:nvSpPr>
        <p:spPr bwMode="auto">
          <a:xfrm>
            <a:off x="5313796" y="5490400"/>
            <a:ext cx="522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600" baseline="0">
                <a:solidFill>
                  <a:srgbClr val="000000"/>
                </a:solidFill>
                <a:latin typeface="Helvetica" charset="0"/>
              </a:rPr>
              <a:t>О</a:t>
            </a:r>
            <a:endParaRPr lang="en-US" sz="1600" baseline="0">
              <a:solidFill>
                <a:srgbClr val="000000"/>
              </a:solidFill>
              <a:latin typeface="Helvetica" charset="0"/>
            </a:endParaRPr>
          </a:p>
        </p:txBody>
      </p:sp>
      <p:sp>
        <p:nvSpPr>
          <p:cNvPr id="57601" name="Text Box 343"/>
          <p:cNvSpPr txBox="1">
            <a:spLocks noChangeArrowheads="1"/>
          </p:cNvSpPr>
          <p:nvPr/>
        </p:nvSpPr>
        <p:spPr bwMode="auto">
          <a:xfrm rot="-5388474">
            <a:off x="1346735" y="2436955"/>
            <a:ext cx="2301384" cy="35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mn-MN" sz="1700" baseline="0">
                <a:solidFill>
                  <a:srgbClr val="000000"/>
                </a:solidFill>
                <a:latin typeface="Arial" charset="0"/>
              </a:rPr>
              <a:t>ХУУЛЬ </a:t>
            </a:r>
            <a:r>
              <a:rPr lang="en-US" sz="1700" baseline="0">
                <a:solidFill>
                  <a:srgbClr val="000000"/>
                </a:solidFill>
                <a:latin typeface="Arial" charset="0"/>
              </a:rPr>
              <a:t>(5)</a:t>
            </a:r>
          </a:p>
        </p:txBody>
      </p:sp>
    </p:spTree>
    <p:extLst>
      <p:ext uri="{BB962C8B-B14F-4D97-AF65-F5344CB8AC3E}">
        <p14:creationId xmlns:p14="http://schemas.microsoft.com/office/powerpoint/2010/main" val="1488643460"/>
      </p:ext>
    </p:extLst>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descr="Narrow horizontal"/>
          <p:cNvSpPr>
            <a:spLocks noChangeArrowheads="1"/>
          </p:cNvSpPr>
          <p:nvPr/>
        </p:nvSpPr>
        <p:spPr bwMode="auto">
          <a:xfrm>
            <a:off x="3583422" y="6276501"/>
            <a:ext cx="1358034" cy="2136780"/>
          </a:xfrm>
          <a:prstGeom prst="rect">
            <a:avLst/>
          </a:prstGeom>
          <a:pattFill prst="narHorz">
            <a:fgClr>
              <a:srgbClr val="FF9EF3"/>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8371" name="Rectangle 3" descr="40%"/>
          <p:cNvSpPr>
            <a:spLocks noChangeArrowheads="1"/>
          </p:cNvSpPr>
          <p:nvPr/>
        </p:nvSpPr>
        <p:spPr bwMode="auto">
          <a:xfrm>
            <a:off x="3571876" y="2585981"/>
            <a:ext cx="1359477" cy="3684367"/>
          </a:xfrm>
          <a:prstGeom prst="rect">
            <a:avLst/>
          </a:prstGeom>
          <a:pattFill prst="pct40">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8373" name="Rectangle 5" descr="30%"/>
          <p:cNvSpPr>
            <a:spLocks noChangeArrowheads="1"/>
          </p:cNvSpPr>
          <p:nvPr/>
        </p:nvSpPr>
        <p:spPr bwMode="auto">
          <a:xfrm>
            <a:off x="559956" y="1956791"/>
            <a:ext cx="1394114" cy="47996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2000">
              <a:solidFill>
                <a:srgbClr val="000000"/>
              </a:solidFill>
              <a:latin typeface="Times" charset="0"/>
              <a:ea typeface="ＭＳ Ｐゴシック" charset="0"/>
              <a:cs typeface="ＭＳ Ｐゴシック" charset="0"/>
            </a:endParaRPr>
          </a:p>
        </p:txBody>
      </p:sp>
      <p:sp>
        <p:nvSpPr>
          <p:cNvPr id="58374" name="Rectangle 6" descr="30%"/>
          <p:cNvSpPr>
            <a:spLocks noChangeArrowheads="1"/>
          </p:cNvSpPr>
          <p:nvPr/>
        </p:nvSpPr>
        <p:spPr bwMode="auto">
          <a:xfrm>
            <a:off x="2072410" y="1962945"/>
            <a:ext cx="1392671" cy="481507"/>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2000">
              <a:solidFill>
                <a:srgbClr val="000000"/>
              </a:solidFill>
              <a:latin typeface="Times" charset="0"/>
              <a:ea typeface="ＭＳ Ｐゴシック" charset="0"/>
              <a:cs typeface="ＭＳ Ｐゴシック" charset="0"/>
            </a:endParaRPr>
          </a:p>
        </p:txBody>
      </p:sp>
      <p:sp>
        <p:nvSpPr>
          <p:cNvPr id="58375" name="Rectangle 7" descr="30%"/>
          <p:cNvSpPr>
            <a:spLocks noChangeArrowheads="1"/>
          </p:cNvSpPr>
          <p:nvPr/>
        </p:nvSpPr>
        <p:spPr bwMode="auto">
          <a:xfrm>
            <a:off x="3566105" y="1961407"/>
            <a:ext cx="1392670" cy="47996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2000">
              <a:solidFill>
                <a:srgbClr val="000000"/>
              </a:solidFill>
              <a:latin typeface="Times" charset="0"/>
              <a:ea typeface="ＭＳ Ｐゴシック" charset="0"/>
              <a:cs typeface="ＭＳ Ｐゴシック" charset="0"/>
            </a:endParaRPr>
          </a:p>
        </p:txBody>
      </p:sp>
      <p:sp>
        <p:nvSpPr>
          <p:cNvPr id="58376" name="Rectangle 8" descr="30%"/>
          <p:cNvSpPr>
            <a:spLocks noChangeArrowheads="1"/>
          </p:cNvSpPr>
          <p:nvPr/>
        </p:nvSpPr>
        <p:spPr bwMode="auto">
          <a:xfrm>
            <a:off x="5048252" y="1966021"/>
            <a:ext cx="1359477" cy="481507"/>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2000">
              <a:solidFill>
                <a:srgbClr val="000000"/>
              </a:solidFill>
              <a:latin typeface="Times" charset="0"/>
              <a:ea typeface="ＭＳ Ｐゴシック" charset="0"/>
              <a:cs typeface="ＭＳ Ｐゴシック" charset="0"/>
            </a:endParaRPr>
          </a:p>
        </p:txBody>
      </p:sp>
      <p:sp>
        <p:nvSpPr>
          <p:cNvPr id="58377" name="Text Box 9"/>
          <p:cNvSpPr txBox="1">
            <a:spLocks noChangeArrowheads="1"/>
          </p:cNvSpPr>
          <p:nvPr/>
        </p:nvSpPr>
        <p:spPr bwMode="auto">
          <a:xfrm>
            <a:off x="5981989" y="89225"/>
            <a:ext cx="685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Arial" charset="0"/>
              </a:rPr>
              <a:t>35</a:t>
            </a:r>
            <a:endParaRPr lang="en-US" sz="1800" baseline="0">
              <a:solidFill>
                <a:srgbClr val="000000"/>
              </a:solidFill>
              <a:latin typeface="Arial" charset="0"/>
            </a:endParaRPr>
          </a:p>
        </p:txBody>
      </p:sp>
      <p:sp>
        <p:nvSpPr>
          <p:cNvPr id="58378" name="Text Box 10"/>
          <p:cNvSpPr txBox="1">
            <a:spLocks noChangeArrowheads="1"/>
          </p:cNvSpPr>
          <p:nvPr/>
        </p:nvSpPr>
        <p:spPr bwMode="auto">
          <a:xfrm>
            <a:off x="622301" y="990703"/>
            <a:ext cx="6134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i="1" baseline="0" dirty="0">
                <a:solidFill>
                  <a:srgbClr val="000000"/>
                </a:solidFill>
                <a:latin typeface="Arial" charset="0"/>
              </a:rPr>
              <a:t>ШИНЭ ГЭРЭЭНИЙ НОМУУДЫГ ДЭС ДАРААЛЛААР</a:t>
            </a:r>
            <a:endParaRPr lang="en-US" sz="1800" i="1" baseline="0" dirty="0">
              <a:solidFill>
                <a:srgbClr val="000000"/>
              </a:solidFill>
              <a:latin typeface="Arial" charset="0"/>
            </a:endParaRPr>
          </a:p>
        </p:txBody>
      </p:sp>
      <p:sp>
        <p:nvSpPr>
          <p:cNvPr id="58379" name="Text Box 11"/>
          <p:cNvSpPr txBox="1">
            <a:spLocks noChangeArrowheads="1"/>
          </p:cNvSpPr>
          <p:nvPr/>
        </p:nvSpPr>
        <p:spPr bwMode="auto">
          <a:xfrm>
            <a:off x="336262" y="1333757"/>
            <a:ext cx="62215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ja-JP" altLang="en-US" sz="1000" baseline="0">
                <a:solidFill>
                  <a:srgbClr val="000000"/>
                </a:solidFill>
                <a:latin typeface="Arial" charset="0"/>
              </a:rPr>
              <a:t>“</a:t>
            </a:r>
            <a:r>
              <a:rPr lang="mn-MN" sz="1000" baseline="0">
                <a:solidFill>
                  <a:srgbClr val="000000"/>
                </a:solidFill>
                <a:latin typeface="Arial" charset="0"/>
              </a:rPr>
              <a:t>ЕСҮС файлаас</a:t>
            </a:r>
            <a:r>
              <a:rPr lang="ja-JP" altLang="en-US" sz="1000" baseline="0">
                <a:solidFill>
                  <a:srgbClr val="000000"/>
                </a:solidFill>
                <a:latin typeface="Arial" charset="0"/>
              </a:rPr>
              <a:t>”</a:t>
            </a:r>
            <a:r>
              <a:rPr lang="en-US" sz="1000" baseline="0">
                <a:solidFill>
                  <a:srgbClr val="000000"/>
                </a:solidFill>
                <a:latin typeface="Arial" charset="0"/>
              </a:rPr>
              <a:t>…</a:t>
            </a:r>
            <a:r>
              <a:rPr lang="mn-MN" sz="1000" baseline="0">
                <a:solidFill>
                  <a:srgbClr val="000000"/>
                </a:solidFill>
                <a:latin typeface="Arial" charset="0"/>
              </a:rPr>
              <a:t> Шинэ гэрээ нь сайн мэдээ болон анхны чуулганы эхний 100 жилийг хамруулсан байна. Олон жилийн өмнө Шинэ гэрээг дөрвөн сэдэвт ангилжээ ...</a:t>
            </a:r>
            <a:endParaRPr lang="en-US" sz="1000" baseline="0">
              <a:solidFill>
                <a:srgbClr val="000000"/>
              </a:solidFill>
              <a:latin typeface="Arial" charset="0"/>
            </a:endParaRPr>
          </a:p>
        </p:txBody>
      </p:sp>
      <p:sp>
        <p:nvSpPr>
          <p:cNvPr id="58380" name="Text Box 12"/>
          <p:cNvSpPr txBox="1">
            <a:spLocks noChangeArrowheads="1"/>
          </p:cNvSpPr>
          <p:nvPr/>
        </p:nvSpPr>
        <p:spPr bwMode="auto">
          <a:xfrm>
            <a:off x="720150" y="1982946"/>
            <a:ext cx="10535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200" baseline="0">
                <a:solidFill>
                  <a:srgbClr val="000000"/>
                </a:solidFill>
                <a:latin typeface="Helvetica" charset="0"/>
              </a:rPr>
              <a:t>БАРИМТ БА</a:t>
            </a:r>
            <a:br>
              <a:rPr lang="mn-MN" sz="1200" baseline="0">
                <a:solidFill>
                  <a:srgbClr val="000000"/>
                </a:solidFill>
                <a:latin typeface="Helvetica" charset="0"/>
              </a:rPr>
            </a:br>
            <a:r>
              <a:rPr lang="mn-MN" sz="1200" baseline="0">
                <a:solidFill>
                  <a:srgbClr val="000000"/>
                </a:solidFill>
                <a:latin typeface="Helvetica" charset="0"/>
              </a:rPr>
              <a:t>ТЕОЛОГИ</a:t>
            </a:r>
            <a:endParaRPr lang="en-US" sz="1200" baseline="0">
              <a:solidFill>
                <a:srgbClr val="000000"/>
              </a:solidFill>
              <a:latin typeface="Helvetica" charset="0"/>
            </a:endParaRPr>
          </a:p>
        </p:txBody>
      </p:sp>
      <p:sp>
        <p:nvSpPr>
          <p:cNvPr id="58381" name="Text Box 13"/>
          <p:cNvSpPr txBox="1">
            <a:spLocks noChangeArrowheads="1"/>
          </p:cNvSpPr>
          <p:nvPr/>
        </p:nvSpPr>
        <p:spPr bwMode="auto">
          <a:xfrm>
            <a:off x="2205184" y="1990638"/>
            <a:ext cx="1114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200" baseline="0">
                <a:solidFill>
                  <a:srgbClr val="000000"/>
                </a:solidFill>
                <a:latin typeface="Helvetica" charset="0"/>
              </a:rPr>
              <a:t>ЧУУЛГАНЫ</a:t>
            </a:r>
            <a:br>
              <a:rPr lang="mn-MN" sz="1200" baseline="0">
                <a:solidFill>
                  <a:srgbClr val="000000"/>
                </a:solidFill>
                <a:latin typeface="Helvetica" charset="0"/>
              </a:rPr>
            </a:br>
            <a:r>
              <a:rPr lang="mn-MN" sz="1200" baseline="0">
                <a:solidFill>
                  <a:srgbClr val="000000"/>
                </a:solidFill>
                <a:latin typeface="Helvetica" charset="0"/>
              </a:rPr>
              <a:t>ТҮҮХ</a:t>
            </a:r>
            <a:endParaRPr lang="en-US" sz="1200" baseline="0">
              <a:solidFill>
                <a:srgbClr val="000000"/>
              </a:solidFill>
              <a:latin typeface="Helvetica" charset="0"/>
            </a:endParaRPr>
          </a:p>
        </p:txBody>
      </p:sp>
      <p:sp>
        <p:nvSpPr>
          <p:cNvPr id="58382" name="Text Box 14"/>
          <p:cNvSpPr txBox="1">
            <a:spLocks noChangeArrowheads="1"/>
          </p:cNvSpPr>
          <p:nvPr/>
        </p:nvSpPr>
        <p:spPr bwMode="auto">
          <a:xfrm>
            <a:off x="3694547" y="1999868"/>
            <a:ext cx="1114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200" baseline="0">
                <a:solidFill>
                  <a:srgbClr val="000000"/>
                </a:solidFill>
                <a:latin typeface="Helvetica" charset="0"/>
              </a:rPr>
              <a:t>ЧУУЛГАНЫ</a:t>
            </a:r>
            <a:br>
              <a:rPr lang="mn-MN" sz="1200" baseline="0">
                <a:solidFill>
                  <a:srgbClr val="000000"/>
                </a:solidFill>
                <a:latin typeface="Helvetica" charset="0"/>
              </a:rPr>
            </a:br>
            <a:r>
              <a:rPr lang="mn-MN" sz="1200" baseline="0">
                <a:solidFill>
                  <a:srgbClr val="000000"/>
                </a:solidFill>
                <a:latin typeface="Helvetica" charset="0"/>
              </a:rPr>
              <a:t>АСУУДАЛ</a:t>
            </a:r>
            <a:endParaRPr lang="en-US" sz="1200" baseline="0">
              <a:solidFill>
                <a:srgbClr val="000000"/>
              </a:solidFill>
              <a:latin typeface="Helvetica" charset="0"/>
            </a:endParaRPr>
          </a:p>
        </p:txBody>
      </p:sp>
      <p:sp>
        <p:nvSpPr>
          <p:cNvPr id="58383" name="Text Box 15"/>
          <p:cNvSpPr txBox="1">
            <a:spLocks noChangeArrowheads="1"/>
          </p:cNvSpPr>
          <p:nvPr/>
        </p:nvSpPr>
        <p:spPr bwMode="auto">
          <a:xfrm>
            <a:off x="5172364" y="2012174"/>
            <a:ext cx="1114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200" baseline="0">
                <a:solidFill>
                  <a:srgbClr val="000000"/>
                </a:solidFill>
                <a:latin typeface="Helvetica" charset="0"/>
              </a:rPr>
              <a:t>ҮҮРД МӨНХ</a:t>
            </a:r>
            <a:br>
              <a:rPr lang="mn-MN" sz="1200" baseline="0">
                <a:solidFill>
                  <a:srgbClr val="000000"/>
                </a:solidFill>
                <a:latin typeface="Helvetica" charset="0"/>
              </a:rPr>
            </a:br>
            <a:r>
              <a:rPr lang="mn-MN" sz="1200" baseline="0">
                <a:solidFill>
                  <a:srgbClr val="000000"/>
                </a:solidFill>
                <a:latin typeface="Helvetica" charset="0"/>
              </a:rPr>
              <a:t>ИРЭЭДҮЙ</a:t>
            </a:r>
            <a:endParaRPr lang="en-US" sz="1200" baseline="0">
              <a:solidFill>
                <a:srgbClr val="000000"/>
              </a:solidFill>
              <a:latin typeface="Helvetica" charset="0"/>
            </a:endParaRPr>
          </a:p>
        </p:txBody>
      </p:sp>
      <p:sp>
        <p:nvSpPr>
          <p:cNvPr id="58384" name="Text Box 16"/>
          <p:cNvSpPr txBox="1">
            <a:spLocks noChangeArrowheads="1"/>
          </p:cNvSpPr>
          <p:nvPr/>
        </p:nvSpPr>
        <p:spPr bwMode="auto">
          <a:xfrm>
            <a:off x="977036" y="1669119"/>
            <a:ext cx="63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600" baseline="0">
                <a:solidFill>
                  <a:srgbClr val="000000"/>
                </a:solidFill>
                <a:latin typeface="Arial" charset="0"/>
              </a:rPr>
              <a:t>(4)</a:t>
            </a:r>
          </a:p>
        </p:txBody>
      </p:sp>
      <p:sp>
        <p:nvSpPr>
          <p:cNvPr id="58385" name="Text Box 17"/>
          <p:cNvSpPr txBox="1">
            <a:spLocks noChangeArrowheads="1"/>
          </p:cNvSpPr>
          <p:nvPr/>
        </p:nvSpPr>
        <p:spPr bwMode="auto">
          <a:xfrm>
            <a:off x="2418773" y="1662966"/>
            <a:ext cx="63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600" baseline="0">
                <a:solidFill>
                  <a:srgbClr val="000000"/>
                </a:solidFill>
                <a:latin typeface="Arial" charset="0"/>
              </a:rPr>
              <a:t>(1)</a:t>
            </a:r>
          </a:p>
        </p:txBody>
      </p:sp>
      <p:sp>
        <p:nvSpPr>
          <p:cNvPr id="58386" name="Text Box 18"/>
          <p:cNvSpPr txBox="1">
            <a:spLocks noChangeArrowheads="1"/>
          </p:cNvSpPr>
          <p:nvPr/>
        </p:nvSpPr>
        <p:spPr bwMode="auto">
          <a:xfrm>
            <a:off x="3925455" y="1673734"/>
            <a:ext cx="63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600" baseline="0">
                <a:solidFill>
                  <a:srgbClr val="000000"/>
                </a:solidFill>
                <a:latin typeface="Arial" charset="0"/>
              </a:rPr>
              <a:t>(21)</a:t>
            </a:r>
          </a:p>
        </p:txBody>
      </p:sp>
      <p:sp>
        <p:nvSpPr>
          <p:cNvPr id="58387" name="Text Box 19"/>
          <p:cNvSpPr txBox="1">
            <a:spLocks noChangeArrowheads="1"/>
          </p:cNvSpPr>
          <p:nvPr/>
        </p:nvSpPr>
        <p:spPr bwMode="auto">
          <a:xfrm>
            <a:off x="5388841" y="1673734"/>
            <a:ext cx="63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600" baseline="0">
                <a:solidFill>
                  <a:srgbClr val="000000"/>
                </a:solidFill>
                <a:latin typeface="Arial" charset="0"/>
              </a:rPr>
              <a:t>(1)</a:t>
            </a:r>
          </a:p>
        </p:txBody>
      </p:sp>
      <p:sp>
        <p:nvSpPr>
          <p:cNvPr id="58388" name="Text Box 20"/>
          <p:cNvSpPr txBox="1">
            <a:spLocks noChangeArrowheads="1"/>
          </p:cNvSpPr>
          <p:nvPr/>
        </p:nvSpPr>
        <p:spPr bwMode="auto">
          <a:xfrm>
            <a:off x="1968500" y="2589059"/>
            <a:ext cx="16307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400" baseline="0" dirty="0">
                <a:solidFill>
                  <a:srgbClr val="000000"/>
                </a:solidFill>
                <a:latin typeface="Arial" charset="0"/>
              </a:rPr>
              <a:t>Апостолуудын</a:t>
            </a:r>
            <a:br>
              <a:rPr lang="mn-MN" sz="1400" baseline="0" dirty="0">
                <a:solidFill>
                  <a:srgbClr val="000000"/>
                </a:solidFill>
                <a:latin typeface="Arial" charset="0"/>
              </a:rPr>
            </a:br>
            <a:r>
              <a:rPr lang="mn-MN" sz="1400" baseline="0" dirty="0">
                <a:solidFill>
                  <a:srgbClr val="000000"/>
                </a:solidFill>
                <a:latin typeface="Arial" charset="0"/>
              </a:rPr>
              <a:t>үйлс</a:t>
            </a:r>
            <a:endParaRPr lang="en-US" sz="1400" baseline="0" dirty="0">
              <a:solidFill>
                <a:srgbClr val="000000"/>
              </a:solidFill>
              <a:latin typeface="Arial" charset="0"/>
            </a:endParaRPr>
          </a:p>
        </p:txBody>
      </p:sp>
      <p:sp>
        <p:nvSpPr>
          <p:cNvPr id="58389" name="Text Box 21"/>
          <p:cNvSpPr txBox="1">
            <a:spLocks noChangeArrowheads="1"/>
          </p:cNvSpPr>
          <p:nvPr/>
        </p:nvSpPr>
        <p:spPr bwMode="auto">
          <a:xfrm>
            <a:off x="533978" y="2562906"/>
            <a:ext cx="1500909" cy="256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600" baseline="0">
                <a:solidFill>
                  <a:srgbClr val="000000"/>
                </a:solidFill>
                <a:latin typeface="Arial" charset="0"/>
              </a:rPr>
              <a:t>САЙН МЭДЭЭ</a:t>
            </a:r>
            <a:r>
              <a:rPr lang="en-US" sz="1600" baseline="0">
                <a:solidFill>
                  <a:srgbClr val="000000"/>
                </a:solidFill>
                <a:latin typeface="Arial" charset="0"/>
              </a:rPr>
              <a:t>:</a:t>
            </a:r>
          </a:p>
          <a:p>
            <a:pPr algn="ctr" defTabSz="914400" fontAlgn="base">
              <a:lnSpc>
                <a:spcPct val="75000"/>
              </a:lnSpc>
              <a:spcBef>
                <a:spcPct val="50000"/>
              </a:spcBef>
              <a:spcAft>
                <a:spcPct val="0"/>
              </a:spcAft>
            </a:pPr>
            <a:r>
              <a:rPr lang="en-US" sz="1600" baseline="0">
                <a:solidFill>
                  <a:srgbClr val="000000"/>
                </a:solidFill>
                <a:latin typeface="Arial" charset="0"/>
              </a:rPr>
              <a:t>Ma</a:t>
            </a:r>
            <a:r>
              <a:rPr lang="mn-MN" sz="1600" baseline="0">
                <a:solidFill>
                  <a:srgbClr val="000000"/>
                </a:solidFill>
                <a:latin typeface="Arial" charset="0"/>
              </a:rPr>
              <a:t>тай</a:t>
            </a:r>
            <a:r>
              <a:rPr lang="en-US" sz="1600" baseline="0">
                <a:solidFill>
                  <a:srgbClr val="000000"/>
                </a:solidFill>
                <a:latin typeface="Arial" charset="0"/>
              </a:rPr>
              <a:t>*</a:t>
            </a:r>
          </a:p>
          <a:p>
            <a:pPr algn="ctr" defTabSz="914400" fontAlgn="base">
              <a:lnSpc>
                <a:spcPct val="75000"/>
              </a:lnSpc>
              <a:spcBef>
                <a:spcPct val="50000"/>
              </a:spcBef>
              <a:spcAft>
                <a:spcPct val="0"/>
              </a:spcAft>
            </a:pPr>
            <a:r>
              <a:rPr lang="en-US" sz="1600" baseline="0">
                <a:solidFill>
                  <a:srgbClr val="000000"/>
                </a:solidFill>
                <a:latin typeface="Arial" charset="0"/>
              </a:rPr>
              <a:t>Ma</a:t>
            </a:r>
            <a:r>
              <a:rPr lang="mn-MN" sz="1600" baseline="0">
                <a:solidFill>
                  <a:srgbClr val="000000"/>
                </a:solidFill>
                <a:latin typeface="Arial" charset="0"/>
              </a:rPr>
              <a:t>рк</a:t>
            </a:r>
            <a:r>
              <a:rPr lang="en-US" sz="1600" baseline="0">
                <a:solidFill>
                  <a:srgbClr val="000000"/>
                </a:solidFill>
                <a:latin typeface="Arial" charset="0"/>
              </a:rPr>
              <a:t>*</a:t>
            </a:r>
          </a:p>
          <a:p>
            <a:pPr algn="ctr" defTabSz="914400" fontAlgn="base">
              <a:lnSpc>
                <a:spcPct val="75000"/>
              </a:lnSpc>
              <a:spcBef>
                <a:spcPct val="50000"/>
              </a:spcBef>
              <a:spcAft>
                <a:spcPct val="0"/>
              </a:spcAft>
            </a:pPr>
            <a:r>
              <a:rPr lang="mn-MN" sz="1600" baseline="0">
                <a:solidFill>
                  <a:srgbClr val="000000"/>
                </a:solidFill>
                <a:latin typeface="Arial" charset="0"/>
              </a:rPr>
              <a:t>Лук</a:t>
            </a:r>
            <a:r>
              <a:rPr lang="en-US" sz="1600" baseline="0">
                <a:solidFill>
                  <a:srgbClr val="000000"/>
                </a:solidFill>
                <a:latin typeface="Arial" charset="0"/>
              </a:rPr>
              <a:t>*</a:t>
            </a:r>
          </a:p>
          <a:p>
            <a:pPr algn="ctr" defTabSz="914400" fontAlgn="base">
              <a:lnSpc>
                <a:spcPct val="75000"/>
              </a:lnSpc>
              <a:spcBef>
                <a:spcPct val="50000"/>
              </a:spcBef>
              <a:spcAft>
                <a:spcPct val="0"/>
              </a:spcAft>
            </a:pPr>
            <a:r>
              <a:rPr lang="mn-MN" sz="1600" baseline="0">
                <a:solidFill>
                  <a:srgbClr val="000000"/>
                </a:solidFill>
                <a:latin typeface="Arial" charset="0"/>
              </a:rPr>
              <a:t>Иохан</a:t>
            </a:r>
            <a:r>
              <a:rPr lang="en-US" sz="1600" baseline="0">
                <a:solidFill>
                  <a:srgbClr val="000000"/>
                </a:solidFill>
                <a:latin typeface="Arial" charset="0"/>
              </a:rPr>
              <a:t>                 --------*</a:t>
            </a:r>
            <a:r>
              <a:rPr lang="mn-MN" sz="1600" baseline="0">
                <a:solidFill>
                  <a:srgbClr val="000000"/>
                </a:solidFill>
                <a:latin typeface="Arial" charset="0"/>
              </a:rPr>
              <a:t>Синоптик</a:t>
            </a:r>
            <a:r>
              <a:rPr lang="en-US" sz="1600" baseline="0">
                <a:solidFill>
                  <a:srgbClr val="000000"/>
                </a:solidFill>
                <a:latin typeface="Arial" charset="0"/>
              </a:rPr>
              <a:t>: </a:t>
            </a:r>
            <a:r>
              <a:rPr lang="ja-JP" altLang="en-US" sz="1600" baseline="0">
                <a:solidFill>
                  <a:srgbClr val="000000"/>
                </a:solidFill>
                <a:latin typeface="Arial" charset="0"/>
              </a:rPr>
              <a:t>“</a:t>
            </a:r>
            <a:r>
              <a:rPr lang="mn-MN" sz="1600" baseline="0">
                <a:solidFill>
                  <a:srgbClr val="000000"/>
                </a:solidFill>
                <a:latin typeface="Arial" charset="0"/>
              </a:rPr>
              <a:t>Хамтад нь харах</a:t>
            </a:r>
            <a:r>
              <a:rPr lang="ja-JP" altLang="en-US" sz="1600" baseline="0">
                <a:solidFill>
                  <a:srgbClr val="000000"/>
                </a:solidFill>
                <a:latin typeface="Arial" charset="0"/>
              </a:rPr>
              <a:t>”</a:t>
            </a:r>
            <a:endParaRPr lang="en-US" sz="1600" baseline="0">
              <a:solidFill>
                <a:srgbClr val="000000"/>
              </a:solidFill>
              <a:latin typeface="Arial" charset="0"/>
            </a:endParaRPr>
          </a:p>
        </p:txBody>
      </p:sp>
      <p:sp>
        <p:nvSpPr>
          <p:cNvPr id="58390" name="Text Box 22"/>
          <p:cNvSpPr txBox="1">
            <a:spLocks noChangeArrowheads="1"/>
          </p:cNvSpPr>
          <p:nvPr/>
        </p:nvSpPr>
        <p:spPr bwMode="auto">
          <a:xfrm>
            <a:off x="5000625" y="2545983"/>
            <a:ext cx="1412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600" baseline="0">
                <a:solidFill>
                  <a:srgbClr val="000000"/>
                </a:solidFill>
                <a:latin typeface="Arial" charset="0"/>
              </a:rPr>
              <a:t>ИЛЧЛЭЛТ</a:t>
            </a:r>
            <a:endParaRPr lang="en-US" sz="1600" baseline="0">
              <a:solidFill>
                <a:srgbClr val="000000"/>
              </a:solidFill>
              <a:latin typeface="Arial" charset="0"/>
            </a:endParaRPr>
          </a:p>
        </p:txBody>
      </p:sp>
      <p:sp>
        <p:nvSpPr>
          <p:cNvPr id="58391" name="Rectangle 23"/>
          <p:cNvSpPr>
            <a:spLocks noChangeArrowheads="1"/>
          </p:cNvSpPr>
          <p:nvPr/>
        </p:nvSpPr>
        <p:spPr bwMode="auto">
          <a:xfrm>
            <a:off x="3560330" y="2556751"/>
            <a:ext cx="1394114" cy="5894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eaLnBrk="0" fontAlgn="base" hangingPunct="0">
              <a:spcBef>
                <a:spcPct val="0"/>
              </a:spcBef>
              <a:spcAft>
                <a:spcPct val="0"/>
              </a:spcAft>
            </a:pPr>
            <a:endParaRPr lang="en-US" sz="2000">
              <a:solidFill>
                <a:srgbClr val="000000"/>
              </a:solidFill>
              <a:latin typeface="Times" charset="0"/>
              <a:ea typeface="ＭＳ Ｐゴシック" charset="0"/>
              <a:cs typeface="ＭＳ Ｐゴシック" charset="0"/>
            </a:endParaRPr>
          </a:p>
        </p:txBody>
      </p:sp>
      <p:sp>
        <p:nvSpPr>
          <p:cNvPr id="58392" name="Rectangle 24"/>
          <p:cNvSpPr>
            <a:spLocks noChangeArrowheads="1"/>
          </p:cNvSpPr>
          <p:nvPr/>
        </p:nvSpPr>
        <p:spPr bwMode="auto">
          <a:xfrm>
            <a:off x="2072410" y="2584441"/>
            <a:ext cx="1392671" cy="82456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eaLnBrk="0" fontAlgn="base" hangingPunct="0">
              <a:spcBef>
                <a:spcPct val="0"/>
              </a:spcBef>
              <a:spcAft>
                <a:spcPct val="0"/>
              </a:spcAft>
            </a:pPr>
            <a:endParaRPr lang="en-US" sz="2000">
              <a:solidFill>
                <a:srgbClr val="000000"/>
              </a:solidFill>
              <a:latin typeface="Times" charset="0"/>
              <a:ea typeface="ＭＳ Ｐゴシック" charset="0"/>
              <a:cs typeface="ＭＳ Ｐゴシック" charset="0"/>
            </a:endParaRPr>
          </a:p>
        </p:txBody>
      </p:sp>
      <p:sp>
        <p:nvSpPr>
          <p:cNvPr id="58393" name="Rectangle 25"/>
          <p:cNvSpPr>
            <a:spLocks noChangeArrowheads="1"/>
          </p:cNvSpPr>
          <p:nvPr/>
        </p:nvSpPr>
        <p:spPr bwMode="auto">
          <a:xfrm>
            <a:off x="584489" y="2582904"/>
            <a:ext cx="1394114" cy="249829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eaLnBrk="0" fontAlgn="base" hangingPunct="0">
              <a:spcBef>
                <a:spcPct val="0"/>
              </a:spcBef>
              <a:spcAft>
                <a:spcPct val="0"/>
              </a:spcAft>
            </a:pPr>
            <a:endParaRPr lang="en-US" sz="2000">
              <a:solidFill>
                <a:srgbClr val="000000"/>
              </a:solidFill>
              <a:latin typeface="Times" charset="0"/>
              <a:ea typeface="ＭＳ Ｐゴシック" charset="0"/>
              <a:cs typeface="ＭＳ Ｐゴシック" charset="0"/>
            </a:endParaRPr>
          </a:p>
        </p:txBody>
      </p:sp>
      <p:sp>
        <p:nvSpPr>
          <p:cNvPr id="58394" name="Rectangle 26"/>
          <p:cNvSpPr>
            <a:spLocks noChangeArrowheads="1"/>
          </p:cNvSpPr>
          <p:nvPr/>
        </p:nvSpPr>
        <p:spPr bwMode="auto">
          <a:xfrm>
            <a:off x="5049696" y="2587519"/>
            <a:ext cx="1376795" cy="7214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eaLnBrk="0" fontAlgn="base" hangingPunct="0">
              <a:spcBef>
                <a:spcPct val="0"/>
              </a:spcBef>
              <a:spcAft>
                <a:spcPct val="0"/>
              </a:spcAft>
            </a:pPr>
            <a:endParaRPr lang="en-US" sz="2000">
              <a:solidFill>
                <a:srgbClr val="000000"/>
              </a:solidFill>
              <a:latin typeface="Times" charset="0"/>
              <a:ea typeface="ＭＳ Ｐゴシック" charset="0"/>
              <a:cs typeface="ＭＳ Ｐゴシック" charset="0"/>
            </a:endParaRPr>
          </a:p>
        </p:txBody>
      </p:sp>
      <p:grpSp>
        <p:nvGrpSpPr>
          <p:cNvPr id="58395" name="Group 27"/>
          <p:cNvGrpSpPr>
            <a:grpSpLocks/>
          </p:cNvGrpSpPr>
          <p:nvPr/>
        </p:nvGrpSpPr>
        <p:grpSpPr bwMode="auto">
          <a:xfrm>
            <a:off x="653762" y="5345801"/>
            <a:ext cx="3081193" cy="499967"/>
            <a:chOff x="475" y="3420"/>
            <a:chExt cx="2135" cy="325"/>
          </a:xfrm>
        </p:grpSpPr>
        <p:sp>
          <p:nvSpPr>
            <p:cNvPr id="58419" name="AutoShape 28" descr="Light upward diagonal"/>
            <p:cNvSpPr>
              <a:spLocks noChangeArrowheads="1"/>
            </p:cNvSpPr>
            <p:nvPr/>
          </p:nvSpPr>
          <p:spPr bwMode="auto">
            <a:xfrm>
              <a:off x="537" y="3422"/>
              <a:ext cx="1785" cy="323"/>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pPr defTabSz="914400" eaLnBrk="0" fontAlgn="base" hangingPunct="0">
                <a:spcBef>
                  <a:spcPct val="0"/>
                </a:spcBef>
                <a:spcAft>
                  <a:spcPct val="0"/>
                </a:spcAft>
              </a:pPr>
              <a:endParaRPr lang="en-US" sz="400" b="1" baseline="-25000">
                <a:solidFill>
                  <a:srgbClr val="000000"/>
                </a:solidFill>
                <a:latin typeface="Century Gothic" charset="0"/>
                <a:ea typeface="ＭＳ Ｐゴシック" charset="0"/>
                <a:cs typeface="ＭＳ Ｐゴシック" charset="0"/>
              </a:endParaRPr>
            </a:p>
          </p:txBody>
        </p:sp>
        <p:sp>
          <p:nvSpPr>
            <p:cNvPr id="58420" name="Text Box 29"/>
            <p:cNvSpPr txBox="1">
              <a:spLocks noChangeArrowheads="1"/>
            </p:cNvSpPr>
            <p:nvPr/>
          </p:nvSpPr>
          <p:spPr bwMode="auto">
            <a:xfrm>
              <a:off x="475" y="3420"/>
              <a:ext cx="191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200" baseline="0">
                  <a:solidFill>
                    <a:srgbClr val="000000"/>
                  </a:solidFill>
                  <a:latin typeface="Helvetica" charset="0"/>
                </a:rPr>
                <a:t>Чуулганы няравын дууль</a:t>
              </a:r>
              <a:r>
                <a:rPr lang="en-US" sz="1200" baseline="0">
                  <a:solidFill>
                    <a:srgbClr val="000000"/>
                  </a:solidFill>
                  <a:latin typeface="Helvetica" charset="0"/>
                </a:rPr>
                <a:t>: </a:t>
              </a:r>
              <a:r>
                <a:rPr lang="mn-MN" sz="1200" baseline="0">
                  <a:solidFill>
                    <a:srgbClr val="000000"/>
                  </a:solidFill>
                  <a:latin typeface="Helvetica" charset="0"/>
                </a:rPr>
                <a:t/>
              </a:r>
              <a:br>
                <a:rPr lang="mn-MN" sz="1200" baseline="0">
                  <a:solidFill>
                    <a:srgbClr val="000000"/>
                  </a:solidFill>
                  <a:latin typeface="Helvetica" charset="0"/>
                </a:rPr>
              </a:br>
              <a:r>
                <a:rPr lang="ja-JP" altLang="en-US" sz="1200" baseline="0">
                  <a:solidFill>
                    <a:srgbClr val="000000"/>
                  </a:solidFill>
                  <a:latin typeface="Helvetica" charset="0"/>
                </a:rPr>
                <a:t>“</a:t>
              </a:r>
              <a:r>
                <a:rPr lang="mn-MN" sz="1200" baseline="0">
                  <a:solidFill>
                    <a:srgbClr val="000000"/>
                  </a:solidFill>
                  <a:latin typeface="Helvetica" charset="0"/>
                </a:rPr>
                <a:t>ТЭргүүний ТЭмээчин ТИмот</a:t>
              </a:r>
              <a:r>
                <a:rPr lang="ja-JP" altLang="en-US" sz="1200" baseline="0">
                  <a:solidFill>
                    <a:srgbClr val="000000"/>
                  </a:solidFill>
                  <a:latin typeface="Helvetica" charset="0"/>
                </a:rPr>
                <a:t>”</a:t>
              </a:r>
              <a:endParaRPr lang="en-US" sz="1200" baseline="0">
                <a:solidFill>
                  <a:srgbClr val="000000"/>
                </a:solidFill>
                <a:latin typeface="Helvetica" charset="0"/>
              </a:endParaRPr>
            </a:p>
          </p:txBody>
        </p:sp>
        <p:sp>
          <p:nvSpPr>
            <p:cNvPr id="58421" name="AutoShape 30"/>
            <p:cNvSpPr>
              <a:spLocks noChangeArrowheads="1"/>
            </p:cNvSpPr>
            <p:nvPr/>
          </p:nvSpPr>
          <p:spPr bwMode="auto">
            <a:xfrm>
              <a:off x="2256" y="3440"/>
              <a:ext cx="354" cy="260"/>
            </a:xfrm>
            <a:custGeom>
              <a:avLst/>
              <a:gdLst>
                <a:gd name="T0" fmla="*/ 0 w 21600"/>
                <a:gd name="T1" fmla="*/ 0 h 21600"/>
                <a:gd name="T2" fmla="*/ 0 w 21600"/>
                <a:gd name="T3" fmla="*/ 0 h 21600"/>
                <a:gd name="T4" fmla="*/ 0 w 21600"/>
                <a:gd name="T5" fmla="*/ 0 h 21600"/>
                <a:gd name="T6" fmla="*/ 0 w 21600"/>
                <a:gd name="T7" fmla="*/ 0 h 21600"/>
                <a:gd name="T8" fmla="*/ 3 60000 65536"/>
                <a:gd name="T9" fmla="*/ 2 60000 65536"/>
                <a:gd name="T10" fmla="*/ 1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400" b="1" baseline="-25000">
                <a:solidFill>
                  <a:srgbClr val="000000"/>
                </a:solidFill>
                <a:latin typeface="Century Gothic" charset="0"/>
                <a:ea typeface="ＭＳ Ｐゴシック" charset="0"/>
                <a:cs typeface="ＭＳ Ｐゴシック" charset="0"/>
              </a:endParaRPr>
            </a:p>
          </p:txBody>
        </p:sp>
      </p:grpSp>
      <p:grpSp>
        <p:nvGrpSpPr>
          <p:cNvPr id="58396" name="Group 31"/>
          <p:cNvGrpSpPr>
            <a:grpSpLocks/>
          </p:cNvGrpSpPr>
          <p:nvPr/>
        </p:nvGrpSpPr>
        <p:grpSpPr bwMode="auto">
          <a:xfrm>
            <a:off x="565729" y="5965752"/>
            <a:ext cx="3133148" cy="403049"/>
            <a:chOff x="436" y="3757"/>
            <a:chExt cx="2171" cy="262"/>
          </a:xfrm>
        </p:grpSpPr>
        <p:sp>
          <p:nvSpPr>
            <p:cNvPr id="58416" name="AutoShape 32" descr="Light upward diagonal"/>
            <p:cNvSpPr>
              <a:spLocks noChangeArrowheads="1"/>
            </p:cNvSpPr>
            <p:nvPr/>
          </p:nvSpPr>
          <p:spPr bwMode="auto">
            <a:xfrm>
              <a:off x="546" y="3801"/>
              <a:ext cx="1785" cy="218"/>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8417" name="Text Box 33"/>
            <p:cNvSpPr txBox="1">
              <a:spLocks noChangeArrowheads="1"/>
            </p:cNvSpPr>
            <p:nvPr/>
          </p:nvSpPr>
          <p:spPr bwMode="auto">
            <a:xfrm>
              <a:off x="436" y="3811"/>
              <a:ext cx="1909"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400" baseline="0">
                  <a:solidFill>
                    <a:srgbClr val="000000"/>
                  </a:solidFill>
                  <a:latin typeface="Helvetica" charset="0"/>
                </a:rPr>
                <a:t>Филермон</a:t>
              </a:r>
              <a:endParaRPr lang="en-US" sz="1400" baseline="0">
                <a:solidFill>
                  <a:srgbClr val="000000"/>
                </a:solidFill>
                <a:latin typeface="Helvetica" charset="0"/>
              </a:endParaRPr>
            </a:p>
          </p:txBody>
        </p:sp>
        <p:sp>
          <p:nvSpPr>
            <p:cNvPr id="58418" name="AutoShape 34"/>
            <p:cNvSpPr>
              <a:spLocks noChangeArrowheads="1"/>
            </p:cNvSpPr>
            <p:nvPr/>
          </p:nvSpPr>
          <p:spPr bwMode="auto">
            <a:xfrm>
              <a:off x="2253" y="3757"/>
              <a:ext cx="354" cy="260"/>
            </a:xfrm>
            <a:custGeom>
              <a:avLst/>
              <a:gdLst>
                <a:gd name="T0" fmla="*/ 0 w 21600"/>
                <a:gd name="T1" fmla="*/ 0 h 21600"/>
                <a:gd name="T2" fmla="*/ 0 w 21600"/>
                <a:gd name="T3" fmla="*/ 0 h 21600"/>
                <a:gd name="T4" fmla="*/ 0 w 21600"/>
                <a:gd name="T5" fmla="*/ 0 h 21600"/>
                <a:gd name="T6" fmla="*/ 0 w 21600"/>
                <a:gd name="T7" fmla="*/ 0 h 21600"/>
                <a:gd name="T8" fmla="*/ 3 60000 65536"/>
                <a:gd name="T9" fmla="*/ 2 60000 65536"/>
                <a:gd name="T10" fmla="*/ 1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58397" name="AutoShape 35" descr="Light upward diagonal"/>
          <p:cNvSpPr>
            <a:spLocks noChangeArrowheads="1"/>
          </p:cNvSpPr>
          <p:nvPr/>
        </p:nvSpPr>
        <p:spPr bwMode="auto">
          <a:xfrm>
            <a:off x="5194014" y="3402850"/>
            <a:ext cx="1473486" cy="883017"/>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8398" name="Text Box 36" descr="Light upward diagonal"/>
          <p:cNvSpPr txBox="1">
            <a:spLocks noChangeArrowheads="1"/>
          </p:cNvSpPr>
          <p:nvPr/>
        </p:nvSpPr>
        <p:spPr bwMode="auto">
          <a:xfrm>
            <a:off x="5141482" y="3524090"/>
            <a:ext cx="15260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ja-JP" altLang="en-US" sz="1200" baseline="0" dirty="0">
                <a:solidFill>
                  <a:srgbClr val="000000"/>
                </a:solidFill>
                <a:latin typeface="Arial" charset="0"/>
              </a:rPr>
              <a:t>“</a:t>
            </a:r>
            <a:r>
              <a:rPr lang="mn-MN" sz="1200" baseline="0" dirty="0">
                <a:solidFill>
                  <a:srgbClr val="000000"/>
                </a:solidFill>
                <a:latin typeface="Arial" charset="0"/>
              </a:rPr>
              <a:t>Ихэнхи РОМчууд 2 КОмпьютертэй</a:t>
            </a:r>
            <a:r>
              <a:rPr lang="ja-JP" altLang="en-US" sz="1200" baseline="0" dirty="0">
                <a:solidFill>
                  <a:srgbClr val="000000"/>
                </a:solidFill>
                <a:latin typeface="Arial" charset="0"/>
              </a:rPr>
              <a:t>”</a:t>
            </a:r>
            <a:endParaRPr lang="en-US" sz="1200" baseline="0" dirty="0">
              <a:solidFill>
                <a:srgbClr val="000000"/>
              </a:solidFill>
              <a:latin typeface="Arial" charset="0"/>
            </a:endParaRPr>
          </a:p>
        </p:txBody>
      </p:sp>
      <p:sp>
        <p:nvSpPr>
          <p:cNvPr id="58399" name="AutoShape 37"/>
          <p:cNvSpPr>
            <a:spLocks noChangeArrowheads="1"/>
          </p:cNvSpPr>
          <p:nvPr/>
        </p:nvSpPr>
        <p:spPr bwMode="auto">
          <a:xfrm flipH="1">
            <a:off x="4795695" y="3628987"/>
            <a:ext cx="492125" cy="432279"/>
          </a:xfrm>
          <a:custGeom>
            <a:avLst/>
            <a:gdLst>
              <a:gd name="T0" fmla="*/ 255009951 w 21600"/>
              <a:gd name="T1" fmla="*/ 0 h 21600"/>
              <a:gd name="T2" fmla="*/ 0 w 21600"/>
              <a:gd name="T3" fmla="*/ 95131027 h 21600"/>
              <a:gd name="T4" fmla="*/ 255009951 w 21600"/>
              <a:gd name="T5" fmla="*/ 190261599 h 21600"/>
              <a:gd name="T6" fmla="*/ 340013118 w 21600"/>
              <a:gd name="T7" fmla="*/ 95131027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8400" name="AutoShape 38" descr="Light upward diagonal"/>
          <p:cNvSpPr>
            <a:spLocks noChangeArrowheads="1"/>
          </p:cNvSpPr>
          <p:nvPr/>
        </p:nvSpPr>
        <p:spPr bwMode="auto">
          <a:xfrm>
            <a:off x="2223946" y="4185876"/>
            <a:ext cx="1111250" cy="883017"/>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8401" name="AutoShape 39"/>
          <p:cNvSpPr>
            <a:spLocks noChangeArrowheads="1"/>
          </p:cNvSpPr>
          <p:nvPr/>
        </p:nvSpPr>
        <p:spPr bwMode="auto">
          <a:xfrm>
            <a:off x="3196650" y="4407396"/>
            <a:ext cx="512329" cy="399973"/>
          </a:xfrm>
          <a:custGeom>
            <a:avLst/>
            <a:gdLst>
              <a:gd name="T0" fmla="*/ 287725483 w 21600"/>
              <a:gd name="T1" fmla="*/ 0 h 21600"/>
              <a:gd name="T2" fmla="*/ 0 w 21600"/>
              <a:gd name="T3" fmla="*/ 75357029 h 21600"/>
              <a:gd name="T4" fmla="*/ 287725483 w 21600"/>
              <a:gd name="T5" fmla="*/ 150714038 h 21600"/>
              <a:gd name="T6" fmla="*/ 383634473 w 21600"/>
              <a:gd name="T7" fmla="*/ 75357029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58402" name="Group 41"/>
          <p:cNvGrpSpPr>
            <a:grpSpLocks/>
          </p:cNvGrpSpPr>
          <p:nvPr/>
        </p:nvGrpSpPr>
        <p:grpSpPr bwMode="auto">
          <a:xfrm>
            <a:off x="767774" y="6574943"/>
            <a:ext cx="2918114" cy="1746037"/>
            <a:chOff x="532" y="4204"/>
            <a:chExt cx="2022" cy="1086"/>
          </a:xfrm>
        </p:grpSpPr>
        <p:sp>
          <p:nvSpPr>
            <p:cNvPr id="58413" name="AutoShape 42" descr="Light upward diagonal"/>
            <p:cNvSpPr>
              <a:spLocks noChangeArrowheads="1"/>
            </p:cNvSpPr>
            <p:nvPr/>
          </p:nvSpPr>
          <p:spPr bwMode="auto">
            <a:xfrm>
              <a:off x="532" y="4216"/>
              <a:ext cx="1786" cy="1074"/>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8414" name="AutoShape 43"/>
            <p:cNvSpPr>
              <a:spLocks noChangeArrowheads="1"/>
            </p:cNvSpPr>
            <p:nvPr/>
          </p:nvSpPr>
          <p:spPr bwMode="auto">
            <a:xfrm>
              <a:off x="2200" y="4618"/>
              <a:ext cx="354" cy="260"/>
            </a:xfrm>
            <a:custGeom>
              <a:avLst/>
              <a:gdLst>
                <a:gd name="T0" fmla="*/ 0 w 21600"/>
                <a:gd name="T1" fmla="*/ 0 h 21600"/>
                <a:gd name="T2" fmla="*/ 0 w 21600"/>
                <a:gd name="T3" fmla="*/ 0 h 21600"/>
                <a:gd name="T4" fmla="*/ 0 w 21600"/>
                <a:gd name="T5" fmla="*/ 0 h 21600"/>
                <a:gd name="T6" fmla="*/ 0 w 21600"/>
                <a:gd name="T7" fmla="*/ 0 h 21600"/>
                <a:gd name="T8" fmla="*/ 3 60000 65536"/>
                <a:gd name="T9" fmla="*/ 2 60000 65536"/>
                <a:gd name="T10" fmla="*/ 1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8415" name="Text Box 44" descr="Light upward diagonal"/>
            <p:cNvSpPr txBox="1">
              <a:spLocks noChangeArrowheads="1"/>
            </p:cNvSpPr>
            <p:nvPr/>
          </p:nvSpPr>
          <p:spPr bwMode="auto">
            <a:xfrm>
              <a:off x="607" y="4204"/>
              <a:ext cx="1842" cy="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400" baseline="0" dirty="0">
                  <a:solidFill>
                    <a:srgbClr val="000000"/>
                  </a:solidFill>
                  <a:latin typeface="Helvetica" charset="0"/>
                </a:rPr>
                <a:t>Өнөө орой Иерусалимын</a:t>
              </a:r>
              <a:r>
                <a:rPr lang="en-US" sz="1400" baseline="0" dirty="0">
                  <a:solidFill>
                    <a:srgbClr val="000000"/>
                  </a:solidFill>
                  <a:latin typeface="Helvetica" charset="0"/>
                </a:rPr>
                <a:t> </a:t>
              </a:r>
              <a:r>
                <a:rPr lang="mn-MN" sz="1400" baseline="0" dirty="0">
                  <a:solidFill>
                    <a:srgbClr val="000000"/>
                  </a:solidFill>
                  <a:latin typeface="Helvetica" charset="0"/>
                </a:rPr>
                <a:t>ЕВРЕЙ</a:t>
              </a:r>
              <a:r>
                <a:rPr lang="en-US" sz="1400" baseline="0" dirty="0">
                  <a:solidFill>
                    <a:srgbClr val="000000"/>
                  </a:solidFill>
                  <a:latin typeface="Helvetica" charset="0"/>
                </a:rPr>
                <a:t> </a:t>
              </a:r>
              <a:r>
                <a:rPr lang="mn-MN" sz="1400" baseline="0" dirty="0">
                  <a:solidFill>
                    <a:srgbClr val="000000"/>
                  </a:solidFill>
                  <a:latin typeface="Helvetica" charset="0"/>
                </a:rPr>
                <a:t>ТВ мэдээнд ажилласан</a:t>
              </a:r>
              <a:r>
                <a:rPr lang="en-US" sz="1400" baseline="0" dirty="0">
                  <a:solidFill>
                    <a:srgbClr val="000000"/>
                  </a:solidFill>
                  <a:latin typeface="Helvetica" charset="0"/>
                </a:rPr>
                <a:t>…</a:t>
              </a:r>
              <a:r>
                <a:rPr lang="mn-MN" sz="1400" baseline="0" dirty="0">
                  <a:solidFill>
                    <a:srgbClr val="000000"/>
                  </a:solidFill>
                  <a:latin typeface="Helvetica" charset="0"/>
                </a:rPr>
                <a:t> </a:t>
              </a:r>
              <a:endParaRPr lang="en-US" sz="1400" baseline="0" dirty="0" smtClean="0">
                <a:solidFill>
                  <a:srgbClr val="000000"/>
                </a:solidFill>
                <a:latin typeface="Helvetica" charset="0"/>
              </a:endParaRPr>
            </a:p>
            <a:p>
              <a:pPr defTabSz="914400" fontAlgn="base">
                <a:spcBef>
                  <a:spcPct val="50000"/>
                </a:spcBef>
                <a:spcAft>
                  <a:spcPct val="0"/>
                </a:spcAft>
              </a:pPr>
              <a:r>
                <a:rPr lang="en-US" sz="1400" baseline="0" dirty="0">
                  <a:solidFill>
                    <a:srgbClr val="000000"/>
                  </a:solidFill>
                  <a:latin typeface="Helvetica" charset="0"/>
                </a:rPr>
                <a:t>	</a:t>
              </a:r>
              <a:r>
                <a:rPr lang="mn-MN" sz="1400" baseline="0" dirty="0" smtClean="0">
                  <a:solidFill>
                    <a:srgbClr val="000000"/>
                  </a:solidFill>
                  <a:latin typeface="Helvetica" charset="0"/>
                </a:rPr>
                <a:t>ИАКОВ</a:t>
              </a:r>
              <a:r>
                <a:rPr lang="en-US" sz="1400" baseline="0" dirty="0">
                  <a:solidFill>
                    <a:srgbClr val="000000"/>
                  </a:solidFill>
                  <a:latin typeface="Helvetica" charset="0"/>
                </a:rPr>
                <a:t>,            </a:t>
              </a:r>
              <a:r>
                <a:rPr lang="en-US" sz="1400" baseline="0" dirty="0" smtClean="0">
                  <a:solidFill>
                    <a:srgbClr val="000000"/>
                  </a:solidFill>
                  <a:latin typeface="Helvetica" charset="0"/>
                </a:rPr>
                <a:t>	</a:t>
              </a:r>
              <a:r>
                <a:rPr lang="mn-MN" sz="1400" baseline="0" dirty="0" smtClean="0">
                  <a:solidFill>
                    <a:srgbClr val="000000"/>
                  </a:solidFill>
                  <a:latin typeface="Helvetica" charset="0"/>
                </a:rPr>
                <a:t>П</a:t>
              </a:r>
              <a:r>
                <a:rPr lang="en-US" sz="1400" baseline="0" dirty="0">
                  <a:solidFill>
                    <a:srgbClr val="000000"/>
                  </a:solidFill>
                  <a:latin typeface="Helvetica" charset="0"/>
                </a:rPr>
                <a:t>ET</a:t>
              </a:r>
              <a:r>
                <a:rPr lang="mn-MN" sz="1400" baseline="0" dirty="0">
                  <a:solidFill>
                    <a:srgbClr val="000000"/>
                  </a:solidFill>
                  <a:latin typeface="Helvetica" charset="0"/>
                </a:rPr>
                <a:t>Р</a:t>
              </a:r>
              <a:r>
                <a:rPr lang="en-US" sz="1400" baseline="0" dirty="0">
                  <a:solidFill>
                    <a:srgbClr val="000000"/>
                  </a:solidFill>
                  <a:latin typeface="Helvetica" charset="0"/>
                </a:rPr>
                <a:t>,                                                </a:t>
              </a:r>
              <a:r>
                <a:rPr lang="en-US" sz="1400" baseline="0" dirty="0" smtClean="0">
                  <a:solidFill>
                    <a:srgbClr val="000000"/>
                  </a:solidFill>
                  <a:latin typeface="Helvetica" charset="0"/>
                </a:rPr>
                <a:t>	</a:t>
              </a:r>
              <a:r>
                <a:rPr lang="mn-MN" sz="1400" baseline="0" dirty="0" smtClean="0">
                  <a:solidFill>
                    <a:srgbClr val="000000"/>
                  </a:solidFill>
                  <a:latin typeface="Helvetica" charset="0"/>
                </a:rPr>
                <a:t>ИОХАН</a:t>
              </a:r>
              <a:r>
                <a:rPr lang="mn-MN" sz="1400" baseline="0" dirty="0">
                  <a:solidFill>
                    <a:srgbClr val="000000"/>
                  </a:solidFill>
                  <a:latin typeface="Helvetica" charset="0"/>
                </a:rPr>
                <a:t>,</a:t>
              </a:r>
              <a:r>
                <a:rPr lang="en-US" sz="1400" baseline="0" dirty="0">
                  <a:solidFill>
                    <a:srgbClr val="000000"/>
                  </a:solidFill>
                  <a:latin typeface="Helvetica" charset="0"/>
                </a:rPr>
                <a:t>         </a:t>
              </a:r>
              <a:r>
                <a:rPr lang="mn-MN" sz="1400" baseline="0" dirty="0">
                  <a:solidFill>
                    <a:srgbClr val="000000"/>
                  </a:solidFill>
                  <a:latin typeface="Helvetica" charset="0"/>
                </a:rPr>
                <a:t>    </a:t>
              </a:r>
              <a:r>
                <a:rPr lang="en-US" sz="1400" baseline="0" dirty="0">
                  <a:solidFill>
                    <a:srgbClr val="000000"/>
                  </a:solidFill>
                  <a:latin typeface="Helvetica" charset="0"/>
                </a:rPr>
                <a:t>                               </a:t>
              </a:r>
              <a:r>
                <a:rPr lang="en-US" sz="1400" baseline="0" dirty="0" smtClean="0">
                  <a:solidFill>
                    <a:srgbClr val="000000"/>
                  </a:solidFill>
                  <a:latin typeface="Helvetica" charset="0"/>
                </a:rPr>
                <a:t>	</a:t>
              </a:r>
              <a:r>
                <a:rPr lang="mn-MN" sz="1400" baseline="0" dirty="0" smtClean="0">
                  <a:solidFill>
                    <a:srgbClr val="000000"/>
                  </a:solidFill>
                  <a:latin typeface="Helvetica" charset="0"/>
                </a:rPr>
                <a:t>ИУДА</a:t>
              </a:r>
              <a:r>
                <a:rPr lang="en-US" sz="1400" baseline="0" dirty="0">
                  <a:solidFill>
                    <a:srgbClr val="000000"/>
                  </a:solidFill>
                  <a:latin typeface="Helvetica" charset="0"/>
                </a:rPr>
                <a:t>.</a:t>
              </a:r>
            </a:p>
          </p:txBody>
        </p:sp>
      </p:grpSp>
      <p:sp>
        <p:nvSpPr>
          <p:cNvPr id="58411" name="Text Box 53"/>
          <p:cNvSpPr txBox="1">
            <a:spLocks noChangeArrowheads="1"/>
          </p:cNvSpPr>
          <p:nvPr/>
        </p:nvSpPr>
        <p:spPr bwMode="auto">
          <a:xfrm>
            <a:off x="444500" y="8645968"/>
            <a:ext cx="59863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400" i="1" u="sng" baseline="0" dirty="0">
                <a:solidFill>
                  <a:srgbClr val="000000"/>
                </a:solidFill>
                <a:latin typeface="Arial" charset="0"/>
              </a:rPr>
              <a:t>Сургалтын гарын авлага 35-д бүрэн бөглөсөн хувилбар бий</a:t>
            </a:r>
            <a:endParaRPr lang="en-US" sz="1400" i="1" u="sng" baseline="0" dirty="0">
              <a:solidFill>
                <a:srgbClr val="000000"/>
              </a:solidFill>
              <a:latin typeface="Arial" charset="0"/>
            </a:endParaRPr>
          </a:p>
        </p:txBody>
      </p:sp>
      <p:sp>
        <p:nvSpPr>
          <p:cNvPr id="58412" name="Text Box 54"/>
          <p:cNvSpPr txBox="1">
            <a:spLocks noChangeArrowheads="1"/>
          </p:cNvSpPr>
          <p:nvPr/>
        </p:nvSpPr>
        <p:spPr bwMode="auto">
          <a:xfrm>
            <a:off x="2280229" y="4262791"/>
            <a:ext cx="89188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000" baseline="0">
                <a:solidFill>
                  <a:srgbClr val="000000"/>
                </a:solidFill>
                <a:latin typeface="Arial" charset="0"/>
              </a:rPr>
              <a:t>Харь үндэстэнүүд гахай идэж байна</a:t>
            </a:r>
            <a:endParaRPr lang="en-US" sz="1000" baseline="0">
              <a:solidFill>
                <a:srgbClr val="000000"/>
              </a:solidFill>
              <a:latin typeface="Arial" charset="0"/>
            </a:endParaRPr>
          </a:p>
        </p:txBody>
      </p:sp>
      <p:grpSp>
        <p:nvGrpSpPr>
          <p:cNvPr id="64" name="Group 63"/>
          <p:cNvGrpSpPr/>
          <p:nvPr/>
        </p:nvGrpSpPr>
        <p:grpSpPr>
          <a:xfrm>
            <a:off x="3394941" y="2596425"/>
            <a:ext cx="1844387" cy="5943677"/>
            <a:chOff x="3394941" y="2596425"/>
            <a:chExt cx="1844387" cy="5943677"/>
          </a:xfrm>
        </p:grpSpPr>
        <p:sp>
          <p:nvSpPr>
            <p:cNvPr id="65" name="Text Box 54"/>
            <p:cNvSpPr txBox="1">
              <a:spLocks noChangeArrowheads="1"/>
            </p:cNvSpPr>
            <p:nvPr/>
          </p:nvSpPr>
          <p:spPr bwMode="auto">
            <a:xfrm>
              <a:off x="3394941" y="2596425"/>
              <a:ext cx="1844387" cy="594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lnSpc>
                  <a:spcPct val="90000"/>
                </a:lnSpc>
                <a:spcBef>
                  <a:spcPct val="50000"/>
                </a:spcBef>
                <a:spcAft>
                  <a:spcPct val="0"/>
                </a:spcAft>
              </a:pPr>
              <a:r>
                <a:rPr lang="mn-MN" sz="1400" baseline="0" dirty="0" smtClean="0">
                  <a:solidFill>
                    <a:srgbClr val="000000"/>
                  </a:solidFill>
                  <a:latin typeface="Arial" charset="0"/>
                </a:rPr>
                <a:t>ЗАХИДЛУУД</a:t>
              </a:r>
              <a:r>
                <a:rPr lang="en-US" sz="1400" baseline="0" dirty="0" smtClean="0">
                  <a:solidFill>
                    <a:srgbClr val="000000"/>
                  </a:solidFill>
                  <a:latin typeface="Arial" charset="0"/>
                </a:rPr>
                <a:t/>
              </a:r>
              <a:br>
                <a:rPr lang="en-US" sz="1400" baseline="0" dirty="0" smtClean="0">
                  <a:solidFill>
                    <a:srgbClr val="000000"/>
                  </a:solidFill>
                  <a:latin typeface="Arial" charset="0"/>
                </a:rPr>
              </a:br>
              <a:r>
                <a:rPr lang="mn-MN" sz="1400" i="1" baseline="0" dirty="0" smtClean="0">
                  <a:solidFill>
                    <a:srgbClr val="000000"/>
                  </a:solidFill>
                  <a:latin typeface="Arial" charset="0"/>
                </a:rPr>
                <a:t>Паулын</a:t>
              </a:r>
              <a:endParaRPr lang="en-US" sz="1400" i="1" baseline="0" dirty="0" smtClean="0">
                <a:solidFill>
                  <a:srgbClr val="000000"/>
                </a:solidFill>
                <a:latin typeface="Arial" charset="0"/>
              </a:endParaRPr>
            </a:p>
            <a:p>
              <a:pPr algn="ctr" defTabSz="914400" fontAlgn="base">
                <a:lnSpc>
                  <a:spcPct val="90000"/>
                </a:lnSpc>
                <a:spcBef>
                  <a:spcPct val="50000"/>
                </a:spcBef>
                <a:spcAft>
                  <a:spcPct val="0"/>
                </a:spcAft>
              </a:pPr>
              <a:r>
                <a:rPr lang="mn-MN" sz="1400" i="1" baseline="0" dirty="0" smtClean="0">
                  <a:solidFill>
                    <a:srgbClr val="000000"/>
                  </a:solidFill>
                  <a:latin typeface="Arial" charset="0"/>
                </a:rPr>
                <a:t>захидлууд</a:t>
              </a:r>
              <a:r>
                <a:rPr lang="en-US" sz="1400" i="1" baseline="0" dirty="0">
                  <a:solidFill>
                    <a:srgbClr val="000000"/>
                  </a:solidFill>
                  <a:latin typeface="Arial" charset="0"/>
                </a:rPr>
                <a:t>:</a:t>
              </a:r>
              <a:endParaRPr lang="en-US" sz="1400" baseline="0" dirty="0">
                <a:solidFill>
                  <a:srgbClr val="000000"/>
                </a:solidFill>
                <a:latin typeface="Arial" charset="0"/>
              </a:endParaRPr>
            </a:p>
            <a:p>
              <a:pPr algn="ctr" defTabSz="914400" fontAlgn="base">
                <a:lnSpc>
                  <a:spcPct val="90000"/>
                </a:lnSpc>
                <a:spcBef>
                  <a:spcPct val="50000"/>
                </a:spcBef>
                <a:spcAft>
                  <a:spcPct val="0"/>
                </a:spcAft>
              </a:pPr>
              <a:r>
                <a:rPr lang="mn-MN" sz="1400" baseline="0" dirty="0">
                  <a:solidFill>
                    <a:srgbClr val="000000"/>
                  </a:solidFill>
                  <a:latin typeface="Arial" charset="0"/>
                </a:rPr>
                <a:t>Ром</a:t>
              </a:r>
              <a:br>
                <a:rPr lang="mn-MN" sz="1400" baseline="0" dirty="0">
                  <a:solidFill>
                    <a:srgbClr val="000000"/>
                  </a:solidFill>
                  <a:latin typeface="Arial" charset="0"/>
                </a:rPr>
              </a:br>
              <a:r>
                <a:rPr lang="en-US" sz="1400" baseline="0" dirty="0">
                  <a:solidFill>
                    <a:srgbClr val="000000"/>
                  </a:solidFill>
                  <a:latin typeface="Arial" charset="0"/>
                </a:rPr>
                <a:t>1 </a:t>
              </a:r>
              <a:r>
                <a:rPr lang="mn-MN" sz="1400" baseline="0" dirty="0">
                  <a:solidFill>
                    <a:srgbClr val="000000"/>
                  </a:solidFill>
                  <a:latin typeface="Arial" charset="0"/>
                </a:rPr>
                <a:t>Коринт</a:t>
              </a:r>
              <a:br>
                <a:rPr lang="mn-MN" sz="1400" baseline="0" dirty="0">
                  <a:solidFill>
                    <a:srgbClr val="000000"/>
                  </a:solidFill>
                  <a:latin typeface="Arial" charset="0"/>
                </a:rPr>
              </a:br>
              <a:r>
                <a:rPr lang="en-US" sz="1400" baseline="0" dirty="0">
                  <a:solidFill>
                    <a:srgbClr val="000000"/>
                  </a:solidFill>
                  <a:latin typeface="Arial" charset="0"/>
                </a:rPr>
                <a:t>2 </a:t>
              </a:r>
              <a:r>
                <a:rPr lang="mn-MN" sz="1400" baseline="0" dirty="0">
                  <a:solidFill>
                    <a:srgbClr val="000000"/>
                  </a:solidFill>
                  <a:latin typeface="Arial" charset="0"/>
                </a:rPr>
                <a:t>Коринт</a:t>
              </a:r>
              <a:endParaRPr lang="en-US" sz="1400" baseline="0" dirty="0">
                <a:solidFill>
                  <a:srgbClr val="000000"/>
                </a:solidFill>
                <a:latin typeface="Arial" charset="0"/>
              </a:endParaRPr>
            </a:p>
            <a:p>
              <a:pPr algn="ctr" defTabSz="914400" fontAlgn="base">
                <a:lnSpc>
                  <a:spcPct val="90000"/>
                </a:lnSpc>
                <a:spcBef>
                  <a:spcPct val="50000"/>
                </a:spcBef>
                <a:spcAft>
                  <a:spcPct val="0"/>
                </a:spcAft>
              </a:pPr>
              <a:r>
                <a:rPr lang="mn-MN" sz="1400" baseline="0" dirty="0">
                  <a:solidFill>
                    <a:srgbClr val="000000"/>
                  </a:solidFill>
                  <a:latin typeface="Arial" charset="0"/>
                </a:rPr>
                <a:t>Галат</a:t>
              </a:r>
              <a:br>
                <a:rPr lang="mn-MN" sz="1400" baseline="0" dirty="0">
                  <a:solidFill>
                    <a:srgbClr val="000000"/>
                  </a:solidFill>
                  <a:latin typeface="Arial" charset="0"/>
                </a:rPr>
              </a:br>
              <a:r>
                <a:rPr lang="en-US" sz="1400" baseline="0" dirty="0">
                  <a:solidFill>
                    <a:srgbClr val="000000"/>
                  </a:solidFill>
                  <a:latin typeface="Arial" charset="0"/>
                </a:rPr>
                <a:t>E</a:t>
              </a:r>
              <a:r>
                <a:rPr lang="mn-MN" sz="1400" baseline="0" dirty="0">
                  <a:solidFill>
                    <a:srgbClr val="000000"/>
                  </a:solidFill>
                  <a:latin typeface="Arial" charset="0"/>
                </a:rPr>
                <a:t>фес</a:t>
              </a:r>
              <a:br>
                <a:rPr lang="mn-MN" sz="1400" baseline="0" dirty="0">
                  <a:solidFill>
                    <a:srgbClr val="000000"/>
                  </a:solidFill>
                  <a:latin typeface="Arial" charset="0"/>
                </a:rPr>
              </a:br>
              <a:r>
                <a:rPr lang="mn-MN" sz="1400" baseline="0" dirty="0">
                  <a:solidFill>
                    <a:srgbClr val="000000"/>
                  </a:solidFill>
                  <a:latin typeface="Arial" charset="0"/>
                </a:rPr>
                <a:t>Филиппой</a:t>
              </a:r>
              <a:r>
                <a:rPr lang="en-US" sz="1400" baseline="0" dirty="0">
                  <a:solidFill>
                    <a:srgbClr val="000000"/>
                  </a:solidFill>
                  <a:latin typeface="Arial" charset="0"/>
                </a:rPr>
                <a:t> </a:t>
              </a:r>
              <a:r>
                <a:rPr lang="mn-MN" sz="1400" baseline="0" dirty="0">
                  <a:solidFill>
                    <a:srgbClr val="000000"/>
                  </a:solidFill>
                  <a:latin typeface="Arial" charset="0"/>
                </a:rPr>
                <a:t/>
              </a:r>
              <a:br>
                <a:rPr lang="mn-MN" sz="1400" baseline="0" dirty="0">
                  <a:solidFill>
                    <a:srgbClr val="000000"/>
                  </a:solidFill>
                  <a:latin typeface="Arial" charset="0"/>
                </a:rPr>
              </a:br>
              <a:r>
                <a:rPr lang="mn-MN" sz="1400" baseline="0" dirty="0">
                  <a:solidFill>
                    <a:srgbClr val="000000"/>
                  </a:solidFill>
                  <a:latin typeface="Arial" charset="0"/>
                </a:rPr>
                <a:t>Колоссай</a:t>
              </a:r>
              <a:endParaRPr lang="en-US" sz="1400" baseline="0" dirty="0">
                <a:solidFill>
                  <a:srgbClr val="000000"/>
                </a:solidFill>
                <a:latin typeface="Arial" charset="0"/>
              </a:endParaRPr>
            </a:p>
            <a:p>
              <a:pPr algn="ctr" defTabSz="914400" fontAlgn="base">
                <a:lnSpc>
                  <a:spcPct val="90000"/>
                </a:lnSpc>
                <a:spcBef>
                  <a:spcPct val="50000"/>
                </a:spcBef>
                <a:spcAft>
                  <a:spcPct val="0"/>
                </a:spcAft>
              </a:pPr>
              <a:r>
                <a:rPr lang="en-US" sz="1200" baseline="0" dirty="0">
                  <a:solidFill>
                    <a:srgbClr val="000000"/>
                  </a:solidFill>
                  <a:latin typeface="Arial" charset="0"/>
                </a:rPr>
                <a:t>1 T</a:t>
              </a:r>
              <a:r>
                <a:rPr lang="mn-MN" sz="1200" baseline="0" dirty="0">
                  <a:solidFill>
                    <a:srgbClr val="000000"/>
                  </a:solidFill>
                  <a:latin typeface="Arial" charset="0"/>
                </a:rPr>
                <a:t>есалоник</a:t>
              </a:r>
              <a:br>
                <a:rPr lang="mn-MN" sz="1200" baseline="0" dirty="0">
                  <a:solidFill>
                    <a:srgbClr val="000000"/>
                  </a:solidFill>
                  <a:latin typeface="Arial" charset="0"/>
                </a:rPr>
              </a:br>
              <a:r>
                <a:rPr lang="en-US" sz="1200" baseline="0" dirty="0">
                  <a:solidFill>
                    <a:srgbClr val="000000"/>
                  </a:solidFill>
                  <a:latin typeface="Arial" charset="0"/>
                </a:rPr>
                <a:t>2 T</a:t>
              </a:r>
              <a:r>
                <a:rPr lang="mn-MN" sz="1200" baseline="0" dirty="0" smtClean="0">
                  <a:solidFill>
                    <a:srgbClr val="000000"/>
                  </a:solidFill>
                  <a:latin typeface="Arial" charset="0"/>
                </a:rPr>
                <a:t>есалоник</a:t>
              </a:r>
              <a:r>
                <a:rPr lang="en-US" sz="1200" baseline="0" dirty="0" smtClean="0">
                  <a:solidFill>
                    <a:srgbClr val="000000"/>
                  </a:solidFill>
                  <a:latin typeface="Arial" charset="0"/>
                </a:rPr>
                <a:t/>
              </a:r>
              <a:br>
                <a:rPr lang="en-US" sz="1200" baseline="0" dirty="0" smtClean="0">
                  <a:solidFill>
                    <a:srgbClr val="000000"/>
                  </a:solidFill>
                  <a:latin typeface="Arial" charset="0"/>
                </a:rPr>
              </a:br>
              <a:r>
                <a:rPr lang="en-US" sz="1400" baseline="0" dirty="0" smtClean="0">
                  <a:solidFill>
                    <a:srgbClr val="000000"/>
                  </a:solidFill>
                  <a:latin typeface="Arial" charset="0"/>
                </a:rPr>
                <a:t>1 </a:t>
              </a:r>
              <a:r>
                <a:rPr lang="en-US" sz="1400" baseline="0" dirty="0">
                  <a:solidFill>
                    <a:srgbClr val="000000"/>
                  </a:solidFill>
                  <a:latin typeface="Arial" charset="0"/>
                </a:rPr>
                <a:t>T</a:t>
              </a:r>
              <a:r>
                <a:rPr lang="mn-MN" sz="1400" baseline="0" dirty="0" smtClean="0">
                  <a:solidFill>
                    <a:srgbClr val="000000"/>
                  </a:solidFill>
                  <a:latin typeface="Arial" charset="0"/>
                </a:rPr>
                <a:t>имот</a:t>
              </a:r>
              <a:r>
                <a:rPr lang="en-US" sz="1400" baseline="0" dirty="0" smtClean="0">
                  <a:solidFill>
                    <a:srgbClr val="000000"/>
                  </a:solidFill>
                  <a:latin typeface="Arial" charset="0"/>
                </a:rPr>
                <a:t/>
              </a:r>
              <a:br>
                <a:rPr lang="en-US" sz="1400" baseline="0" dirty="0" smtClean="0">
                  <a:solidFill>
                    <a:srgbClr val="000000"/>
                  </a:solidFill>
                  <a:latin typeface="Arial" charset="0"/>
                </a:rPr>
              </a:br>
              <a:r>
                <a:rPr lang="en-US" sz="1400" baseline="0" dirty="0" smtClean="0">
                  <a:solidFill>
                    <a:srgbClr val="000000"/>
                  </a:solidFill>
                  <a:latin typeface="Arial" charset="0"/>
                </a:rPr>
                <a:t>2 </a:t>
              </a:r>
              <a:r>
                <a:rPr lang="en-US" sz="1400" baseline="0" dirty="0">
                  <a:solidFill>
                    <a:srgbClr val="000000"/>
                  </a:solidFill>
                  <a:latin typeface="Arial" charset="0"/>
                </a:rPr>
                <a:t>T</a:t>
              </a:r>
              <a:r>
                <a:rPr lang="mn-MN" sz="1400" baseline="0" dirty="0" smtClean="0">
                  <a:solidFill>
                    <a:srgbClr val="000000"/>
                  </a:solidFill>
                  <a:latin typeface="Arial" charset="0"/>
                </a:rPr>
                <a:t>имот</a:t>
              </a:r>
              <a:r>
                <a:rPr lang="en-US" sz="1400" baseline="0" dirty="0" smtClean="0">
                  <a:solidFill>
                    <a:srgbClr val="000000"/>
                  </a:solidFill>
                  <a:latin typeface="Arial" charset="0"/>
                </a:rPr>
                <a:t/>
              </a:r>
              <a:br>
                <a:rPr lang="en-US" sz="1400" baseline="0" dirty="0" smtClean="0">
                  <a:solidFill>
                    <a:srgbClr val="000000"/>
                  </a:solidFill>
                  <a:latin typeface="Arial" charset="0"/>
                </a:rPr>
              </a:br>
              <a:r>
                <a:rPr lang="en-US" sz="1400" baseline="0" dirty="0" smtClean="0">
                  <a:solidFill>
                    <a:srgbClr val="000000"/>
                  </a:solidFill>
                  <a:latin typeface="Arial" charset="0"/>
                </a:rPr>
                <a:t>T</a:t>
              </a:r>
              <a:r>
                <a:rPr lang="mn-MN" sz="1400" baseline="0" dirty="0" smtClean="0">
                  <a:solidFill>
                    <a:srgbClr val="000000"/>
                  </a:solidFill>
                  <a:latin typeface="Arial" charset="0"/>
                </a:rPr>
                <a:t>ит</a:t>
              </a:r>
              <a:r>
                <a:rPr lang="en-US" sz="1400" baseline="0" dirty="0" smtClean="0">
                  <a:solidFill>
                    <a:srgbClr val="000000"/>
                  </a:solidFill>
                  <a:latin typeface="Arial" charset="0"/>
                </a:rPr>
                <a:t> </a:t>
              </a:r>
              <a:endParaRPr lang="en-US" sz="1400" baseline="0" dirty="0">
                <a:solidFill>
                  <a:srgbClr val="000000"/>
                </a:solidFill>
                <a:latin typeface="Arial" charset="0"/>
              </a:endParaRPr>
            </a:p>
            <a:p>
              <a:pPr algn="ctr" defTabSz="914400" fontAlgn="base">
                <a:lnSpc>
                  <a:spcPct val="90000"/>
                </a:lnSpc>
                <a:spcBef>
                  <a:spcPct val="50000"/>
                </a:spcBef>
                <a:spcAft>
                  <a:spcPct val="0"/>
                </a:spcAft>
              </a:pPr>
              <a:r>
                <a:rPr lang="mn-MN" sz="1400" baseline="0" dirty="0">
                  <a:solidFill>
                    <a:srgbClr val="000000"/>
                  </a:solidFill>
                  <a:latin typeface="Arial" charset="0"/>
                </a:rPr>
                <a:t>Филемон</a:t>
              </a:r>
              <a:endParaRPr lang="en-US" sz="1400" baseline="0" dirty="0">
                <a:solidFill>
                  <a:srgbClr val="000000"/>
                </a:solidFill>
                <a:latin typeface="Arial" charset="0"/>
              </a:endParaRPr>
            </a:p>
            <a:p>
              <a:pPr algn="ctr" defTabSz="914400" fontAlgn="base">
                <a:lnSpc>
                  <a:spcPct val="90000"/>
                </a:lnSpc>
                <a:spcBef>
                  <a:spcPct val="50000"/>
                </a:spcBef>
                <a:spcAft>
                  <a:spcPct val="0"/>
                </a:spcAft>
              </a:pPr>
              <a:r>
                <a:rPr lang="mn-MN" sz="1400" i="1" baseline="0" dirty="0" smtClean="0">
                  <a:solidFill>
                    <a:srgbClr val="000000"/>
                  </a:solidFill>
                  <a:latin typeface="Arial" charset="0"/>
                </a:rPr>
                <a:t>Бусад</a:t>
              </a:r>
              <a:r>
                <a:rPr lang="en-US" sz="1400" i="1" baseline="0" dirty="0" smtClean="0">
                  <a:solidFill>
                    <a:srgbClr val="000000"/>
                  </a:solidFill>
                  <a:latin typeface="Arial" charset="0"/>
                </a:rPr>
                <a:t/>
              </a:r>
              <a:br>
                <a:rPr lang="en-US" sz="1400" i="1" baseline="0" dirty="0" smtClean="0">
                  <a:solidFill>
                    <a:srgbClr val="000000"/>
                  </a:solidFill>
                  <a:latin typeface="Arial" charset="0"/>
                </a:rPr>
              </a:br>
              <a:r>
                <a:rPr lang="mn-MN" sz="1400" i="1" baseline="0" dirty="0" smtClean="0">
                  <a:solidFill>
                    <a:srgbClr val="000000"/>
                  </a:solidFill>
                  <a:latin typeface="Arial" charset="0"/>
                </a:rPr>
                <a:t>захидлууд</a:t>
              </a:r>
              <a:r>
                <a:rPr lang="en-US" sz="1400" i="1" baseline="0" dirty="0">
                  <a:solidFill>
                    <a:srgbClr val="000000"/>
                  </a:solidFill>
                  <a:latin typeface="Arial" charset="0"/>
                </a:rPr>
                <a:t>:</a:t>
              </a:r>
              <a:endParaRPr lang="en-US" sz="1400" baseline="0" dirty="0">
                <a:solidFill>
                  <a:srgbClr val="000000"/>
                </a:solidFill>
                <a:latin typeface="Arial" charset="0"/>
              </a:endParaRPr>
            </a:p>
            <a:p>
              <a:pPr algn="ctr" defTabSz="914400" fontAlgn="base">
                <a:lnSpc>
                  <a:spcPct val="90000"/>
                </a:lnSpc>
                <a:spcBef>
                  <a:spcPct val="50000"/>
                </a:spcBef>
                <a:spcAft>
                  <a:spcPct val="0"/>
                </a:spcAft>
              </a:pPr>
              <a:r>
                <a:rPr lang="mn-MN" sz="1400" baseline="0" dirty="0" smtClean="0">
                  <a:solidFill>
                    <a:srgbClr val="000000"/>
                  </a:solidFill>
                  <a:latin typeface="Arial" charset="0"/>
                </a:rPr>
                <a:t>Еврей</a:t>
              </a:r>
              <a:endParaRPr lang="en-US" sz="1400" baseline="0" dirty="0" smtClean="0">
                <a:solidFill>
                  <a:srgbClr val="000000"/>
                </a:solidFill>
                <a:latin typeface="Arial" charset="0"/>
              </a:endParaRPr>
            </a:p>
            <a:p>
              <a:pPr algn="ctr" defTabSz="914400" fontAlgn="base">
                <a:lnSpc>
                  <a:spcPct val="90000"/>
                </a:lnSpc>
                <a:spcBef>
                  <a:spcPct val="50000"/>
                </a:spcBef>
                <a:spcAft>
                  <a:spcPct val="0"/>
                </a:spcAft>
              </a:pPr>
              <a:r>
                <a:rPr lang="mn-MN" sz="1400" baseline="0" dirty="0" smtClean="0">
                  <a:solidFill>
                    <a:srgbClr val="000000"/>
                  </a:solidFill>
                  <a:latin typeface="Arial" charset="0"/>
                </a:rPr>
                <a:t>Иаков</a:t>
              </a:r>
              <a:r>
                <a:rPr lang="en-US" sz="1400" baseline="0" dirty="0">
                  <a:solidFill>
                    <a:srgbClr val="000000"/>
                  </a:solidFill>
                  <a:latin typeface="Arial" charset="0"/>
                </a:rPr>
                <a:t/>
              </a:r>
              <a:br>
                <a:rPr lang="en-US" sz="1400" baseline="0" dirty="0">
                  <a:solidFill>
                    <a:srgbClr val="000000"/>
                  </a:solidFill>
                  <a:latin typeface="Arial" charset="0"/>
                </a:rPr>
              </a:br>
              <a:r>
                <a:rPr lang="en-US" sz="1400" baseline="0" dirty="0" smtClean="0">
                  <a:solidFill>
                    <a:srgbClr val="000000"/>
                  </a:solidFill>
                  <a:latin typeface="Arial" charset="0"/>
                </a:rPr>
                <a:t>1 </a:t>
              </a:r>
              <a:r>
                <a:rPr lang="mn-MN" sz="1400" baseline="0" dirty="0">
                  <a:solidFill>
                    <a:srgbClr val="000000"/>
                  </a:solidFill>
                  <a:latin typeface="Arial" charset="0"/>
                </a:rPr>
                <a:t>П</a:t>
              </a:r>
              <a:r>
                <a:rPr lang="en-US" sz="1400" baseline="0" dirty="0">
                  <a:solidFill>
                    <a:srgbClr val="000000"/>
                  </a:solidFill>
                  <a:latin typeface="Arial" charset="0"/>
                </a:rPr>
                <a:t>e</a:t>
              </a:r>
              <a:r>
                <a:rPr lang="mn-MN" sz="1400" baseline="0" dirty="0" smtClean="0">
                  <a:solidFill>
                    <a:srgbClr val="000000"/>
                  </a:solidFill>
                  <a:latin typeface="Arial" charset="0"/>
                </a:rPr>
                <a:t>тр</a:t>
              </a:r>
              <a:r>
                <a:rPr lang="en-US" sz="1400" baseline="0" dirty="0">
                  <a:solidFill>
                    <a:srgbClr val="000000"/>
                  </a:solidFill>
                  <a:latin typeface="Arial" charset="0"/>
                </a:rPr>
                <a:t/>
              </a:r>
              <a:br>
                <a:rPr lang="en-US" sz="1400" baseline="0" dirty="0">
                  <a:solidFill>
                    <a:srgbClr val="000000"/>
                  </a:solidFill>
                  <a:latin typeface="Arial" charset="0"/>
                </a:rPr>
              </a:br>
              <a:r>
                <a:rPr lang="en-US" sz="1400" baseline="0" dirty="0" smtClean="0">
                  <a:solidFill>
                    <a:srgbClr val="000000"/>
                  </a:solidFill>
                  <a:latin typeface="Arial" charset="0"/>
                </a:rPr>
                <a:t>2 </a:t>
              </a:r>
              <a:r>
                <a:rPr lang="mn-MN" sz="1400" baseline="0" dirty="0">
                  <a:solidFill>
                    <a:srgbClr val="000000"/>
                  </a:solidFill>
                  <a:latin typeface="Arial" charset="0"/>
                </a:rPr>
                <a:t>П</a:t>
              </a:r>
              <a:r>
                <a:rPr lang="en-US" sz="1400" baseline="0" dirty="0">
                  <a:solidFill>
                    <a:srgbClr val="000000"/>
                  </a:solidFill>
                  <a:latin typeface="Arial" charset="0"/>
                </a:rPr>
                <a:t>e</a:t>
              </a:r>
              <a:r>
                <a:rPr lang="mn-MN" sz="1400" baseline="0" dirty="0" smtClean="0">
                  <a:solidFill>
                    <a:srgbClr val="000000"/>
                  </a:solidFill>
                  <a:latin typeface="Arial" charset="0"/>
                </a:rPr>
                <a:t>тр</a:t>
              </a:r>
              <a:r>
                <a:rPr lang="en-US" sz="1400" baseline="0" dirty="0" smtClean="0">
                  <a:solidFill>
                    <a:srgbClr val="000000"/>
                  </a:solidFill>
                  <a:latin typeface="Arial" charset="0"/>
                </a:rPr>
                <a:t/>
              </a:r>
              <a:br>
                <a:rPr lang="en-US" sz="1400" baseline="0" dirty="0" smtClean="0">
                  <a:solidFill>
                    <a:srgbClr val="000000"/>
                  </a:solidFill>
                  <a:latin typeface="Arial" charset="0"/>
                </a:rPr>
              </a:br>
              <a:r>
                <a:rPr lang="en-US" sz="1400" baseline="0" dirty="0" smtClean="0">
                  <a:solidFill>
                    <a:srgbClr val="000000"/>
                  </a:solidFill>
                  <a:latin typeface="Arial" charset="0"/>
                </a:rPr>
                <a:t>1 </a:t>
              </a:r>
              <a:r>
                <a:rPr lang="mn-MN" sz="1400" baseline="0" dirty="0" smtClean="0">
                  <a:solidFill>
                    <a:srgbClr val="000000"/>
                  </a:solidFill>
                  <a:latin typeface="Arial" charset="0"/>
                </a:rPr>
                <a:t>Иохан</a:t>
              </a:r>
              <a:r>
                <a:rPr lang="en-US" sz="1400" baseline="0" dirty="0" smtClean="0">
                  <a:solidFill>
                    <a:srgbClr val="000000"/>
                  </a:solidFill>
                  <a:latin typeface="Arial" charset="0"/>
                </a:rPr>
                <a:t/>
              </a:r>
              <a:br>
                <a:rPr lang="en-US" sz="1400" baseline="0" dirty="0" smtClean="0">
                  <a:solidFill>
                    <a:srgbClr val="000000"/>
                  </a:solidFill>
                  <a:latin typeface="Arial" charset="0"/>
                </a:rPr>
              </a:br>
              <a:r>
                <a:rPr lang="en-US" sz="1400" baseline="0" dirty="0" smtClean="0">
                  <a:solidFill>
                    <a:srgbClr val="000000"/>
                  </a:solidFill>
                  <a:latin typeface="Arial" charset="0"/>
                </a:rPr>
                <a:t>2 </a:t>
              </a:r>
              <a:r>
                <a:rPr lang="mn-MN" sz="1400" baseline="0" dirty="0" smtClean="0">
                  <a:solidFill>
                    <a:srgbClr val="000000"/>
                  </a:solidFill>
                  <a:latin typeface="Arial" charset="0"/>
                </a:rPr>
                <a:t>Иохан</a:t>
              </a:r>
              <a:r>
                <a:rPr lang="en-US" sz="1400" baseline="0" dirty="0" smtClean="0">
                  <a:solidFill>
                    <a:srgbClr val="000000"/>
                  </a:solidFill>
                  <a:latin typeface="Arial" charset="0"/>
                </a:rPr>
                <a:t/>
              </a:r>
              <a:br>
                <a:rPr lang="en-US" sz="1400" baseline="0" dirty="0" smtClean="0">
                  <a:solidFill>
                    <a:srgbClr val="000000"/>
                  </a:solidFill>
                  <a:latin typeface="Arial" charset="0"/>
                </a:rPr>
              </a:br>
              <a:r>
                <a:rPr lang="en-US" sz="1400" baseline="0" dirty="0" smtClean="0">
                  <a:solidFill>
                    <a:srgbClr val="000000"/>
                  </a:solidFill>
                  <a:latin typeface="Arial" charset="0"/>
                </a:rPr>
                <a:t>3 </a:t>
              </a:r>
              <a:r>
                <a:rPr lang="mn-MN" sz="1400" baseline="0" dirty="0" smtClean="0">
                  <a:solidFill>
                    <a:srgbClr val="000000"/>
                  </a:solidFill>
                  <a:latin typeface="Arial" charset="0"/>
                </a:rPr>
                <a:t>Иохан</a:t>
              </a:r>
              <a:r>
                <a:rPr lang="en-US" sz="1400" baseline="0" dirty="0" smtClean="0">
                  <a:solidFill>
                    <a:srgbClr val="000000"/>
                  </a:solidFill>
                  <a:latin typeface="Arial" charset="0"/>
                </a:rPr>
                <a:t/>
              </a:r>
              <a:br>
                <a:rPr lang="en-US" sz="1400" baseline="0" dirty="0" smtClean="0">
                  <a:solidFill>
                    <a:srgbClr val="000000"/>
                  </a:solidFill>
                  <a:latin typeface="Arial" charset="0"/>
                </a:rPr>
              </a:br>
              <a:r>
                <a:rPr lang="mn-MN" sz="1400" baseline="0" dirty="0" smtClean="0">
                  <a:solidFill>
                    <a:srgbClr val="000000"/>
                  </a:solidFill>
                  <a:latin typeface="Arial" charset="0"/>
                </a:rPr>
                <a:t>Иуда</a:t>
              </a:r>
              <a:endParaRPr lang="en-US" sz="1400" baseline="0" dirty="0">
                <a:solidFill>
                  <a:srgbClr val="000000"/>
                </a:solidFill>
                <a:latin typeface="Arial" charset="0"/>
              </a:endParaRPr>
            </a:p>
          </p:txBody>
        </p:sp>
        <p:sp>
          <p:nvSpPr>
            <p:cNvPr id="66" name="Line 46"/>
            <p:cNvSpPr>
              <a:spLocks noChangeShapeType="1"/>
            </p:cNvSpPr>
            <p:nvPr/>
          </p:nvSpPr>
          <p:spPr bwMode="auto">
            <a:xfrm>
              <a:off x="3734956" y="4090563"/>
              <a:ext cx="1040534"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sp>
          <p:nvSpPr>
            <p:cNvPr id="67" name="Line 47"/>
            <p:cNvSpPr>
              <a:spLocks noChangeShapeType="1"/>
            </p:cNvSpPr>
            <p:nvPr/>
          </p:nvSpPr>
          <p:spPr bwMode="auto">
            <a:xfrm>
              <a:off x="3721968" y="4910507"/>
              <a:ext cx="1040534"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sp>
          <p:nvSpPr>
            <p:cNvPr id="68" name="Line 48"/>
            <p:cNvSpPr>
              <a:spLocks noChangeShapeType="1"/>
            </p:cNvSpPr>
            <p:nvPr/>
          </p:nvSpPr>
          <p:spPr bwMode="auto">
            <a:xfrm>
              <a:off x="3743615" y="5918132"/>
              <a:ext cx="1039091"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sp>
          <p:nvSpPr>
            <p:cNvPr id="69" name="Line 49"/>
            <p:cNvSpPr>
              <a:spLocks noChangeShapeType="1"/>
            </p:cNvSpPr>
            <p:nvPr/>
          </p:nvSpPr>
          <p:spPr bwMode="auto">
            <a:xfrm>
              <a:off x="3581977" y="6243016"/>
              <a:ext cx="1391228" cy="0"/>
            </a:xfrm>
            <a:prstGeom prst="line">
              <a:avLst/>
            </a:prstGeom>
            <a:noFill/>
            <a:ln w="57150">
              <a:solidFill>
                <a:schemeClr val="tx1"/>
              </a:solidFill>
              <a:prstDash val="sysDot"/>
              <a:round/>
              <a:headEnd/>
              <a:tailEnd/>
            </a:ln>
            <a:effectLst>
              <a:outerShdw dist="28398" dir="1593903" algn="ctr" rotWithShape="0">
                <a:schemeClr val="bg2"/>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sp>
          <p:nvSpPr>
            <p:cNvPr id="70" name="Line 50"/>
            <p:cNvSpPr>
              <a:spLocks noChangeShapeType="1"/>
            </p:cNvSpPr>
            <p:nvPr/>
          </p:nvSpPr>
          <p:spPr bwMode="auto">
            <a:xfrm>
              <a:off x="3739286" y="6751068"/>
              <a:ext cx="1039091"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sp>
          <p:nvSpPr>
            <p:cNvPr id="71" name="Line 51"/>
            <p:cNvSpPr>
              <a:spLocks noChangeShapeType="1"/>
            </p:cNvSpPr>
            <p:nvPr/>
          </p:nvSpPr>
          <p:spPr bwMode="auto">
            <a:xfrm>
              <a:off x="3716195" y="7047971"/>
              <a:ext cx="1040534"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sp>
          <p:nvSpPr>
            <p:cNvPr id="72" name="Line 52"/>
            <p:cNvSpPr>
              <a:spLocks noChangeShapeType="1"/>
            </p:cNvSpPr>
            <p:nvPr/>
          </p:nvSpPr>
          <p:spPr bwMode="auto">
            <a:xfrm>
              <a:off x="3556000" y="3089451"/>
              <a:ext cx="1392671" cy="0"/>
            </a:xfrm>
            <a:prstGeom prst="line">
              <a:avLst/>
            </a:prstGeom>
            <a:noFill/>
            <a:ln w="57150">
              <a:solidFill>
                <a:schemeClr val="tx1"/>
              </a:solidFill>
              <a:prstDash val="sysDot"/>
              <a:round/>
              <a:headEnd/>
              <a:tailEnd/>
            </a:ln>
            <a:effectLst>
              <a:outerShdw dist="28398" dir="1593903" algn="ctr" rotWithShape="0">
                <a:schemeClr val="bg2"/>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sp>
          <p:nvSpPr>
            <p:cNvPr id="73" name="Line 53"/>
            <p:cNvSpPr>
              <a:spLocks noChangeShapeType="1"/>
            </p:cNvSpPr>
            <p:nvPr/>
          </p:nvSpPr>
          <p:spPr bwMode="auto">
            <a:xfrm>
              <a:off x="3732069" y="3400592"/>
              <a:ext cx="1040534"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defTabSz="914400" eaLnBrk="0" fontAlgn="base" hangingPunct="0">
                <a:spcBef>
                  <a:spcPct val="0"/>
                </a:spcBef>
                <a:spcAft>
                  <a:spcPct val="0"/>
                </a:spcAft>
                <a:defRPr/>
              </a:pPr>
              <a:endParaRPr lang="en-US" sz="500" b="1" baseline="-25000">
                <a:solidFill>
                  <a:srgbClr val="000000"/>
                </a:solidFill>
                <a:latin typeface="Century Gothic" pitchFamily="34" charset="0"/>
                <a:ea typeface="ＭＳ Ｐゴシック" charset="0"/>
                <a:cs typeface="ＭＳ Ｐゴシック" charset="0"/>
              </a:endParaRPr>
            </a:p>
          </p:txBody>
        </p:sp>
      </p:grpSp>
    </p:spTree>
    <p:extLst>
      <p:ext uri="{BB962C8B-B14F-4D97-AF65-F5344CB8AC3E}">
        <p14:creationId xmlns:p14="http://schemas.microsoft.com/office/powerpoint/2010/main" val="502560393"/>
      </p:ext>
    </p:extLst>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7"/>
          <p:cNvSpPr txBox="1">
            <a:spLocks noChangeArrowheads="1"/>
          </p:cNvSpPr>
          <p:nvPr/>
        </p:nvSpPr>
        <p:spPr bwMode="auto">
          <a:xfrm>
            <a:off x="5987762" y="95380"/>
            <a:ext cx="685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36</a:t>
            </a:r>
          </a:p>
        </p:txBody>
      </p:sp>
      <p:sp>
        <p:nvSpPr>
          <p:cNvPr id="59395" name="Text Box 48"/>
          <p:cNvSpPr txBox="1">
            <a:spLocks noChangeArrowheads="1"/>
          </p:cNvSpPr>
          <p:nvPr/>
        </p:nvSpPr>
        <p:spPr bwMode="auto">
          <a:xfrm>
            <a:off x="2271570" y="666111"/>
            <a:ext cx="40178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000" i="1" baseline="0">
                <a:solidFill>
                  <a:srgbClr val="000000"/>
                </a:solidFill>
                <a:latin typeface="Arial" charset="0"/>
              </a:rPr>
              <a:t>Паул: Түүний аяныг харвал</a:t>
            </a:r>
            <a:endParaRPr lang="en-US" sz="2000" i="1" baseline="0">
              <a:solidFill>
                <a:srgbClr val="000000"/>
              </a:solidFill>
              <a:latin typeface="Arial" charset="0"/>
            </a:endParaRPr>
          </a:p>
        </p:txBody>
      </p:sp>
      <p:grpSp>
        <p:nvGrpSpPr>
          <p:cNvPr id="59396" name="Group 125"/>
          <p:cNvGrpSpPr>
            <a:grpSpLocks/>
          </p:cNvGrpSpPr>
          <p:nvPr/>
        </p:nvGrpSpPr>
        <p:grpSpPr bwMode="auto">
          <a:xfrm>
            <a:off x="191944" y="1049161"/>
            <a:ext cx="6806045" cy="7977925"/>
            <a:chOff x="133" y="626"/>
            <a:chExt cx="4716" cy="5186"/>
          </a:xfrm>
        </p:grpSpPr>
        <p:grpSp>
          <p:nvGrpSpPr>
            <p:cNvPr id="59397" name="Group 2"/>
            <p:cNvGrpSpPr>
              <a:grpSpLocks/>
            </p:cNvGrpSpPr>
            <p:nvPr/>
          </p:nvGrpSpPr>
          <p:grpSpPr bwMode="auto">
            <a:xfrm>
              <a:off x="236" y="4342"/>
              <a:ext cx="2258" cy="1072"/>
              <a:chOff x="-1930" y="4174"/>
              <a:chExt cx="2258" cy="1072"/>
            </a:xfrm>
          </p:grpSpPr>
          <p:grpSp>
            <p:nvGrpSpPr>
              <p:cNvPr id="59495" name="Group 3"/>
              <p:cNvGrpSpPr>
                <a:grpSpLocks/>
              </p:cNvGrpSpPr>
              <p:nvPr/>
            </p:nvGrpSpPr>
            <p:grpSpPr bwMode="auto">
              <a:xfrm>
                <a:off x="-1780" y="4174"/>
                <a:ext cx="2108" cy="1072"/>
                <a:chOff x="446" y="706"/>
                <a:chExt cx="2108" cy="1072"/>
              </a:xfrm>
            </p:grpSpPr>
            <p:pic>
              <p:nvPicPr>
                <p:cNvPr id="253956" name="Picture 4"/>
                <p:cNvPicPr>
                  <a:picLocks noChangeAspect="1" noChangeArrowheads="1"/>
                </p:cNvPicPr>
                <p:nvPr/>
              </p:nvPicPr>
              <p:blipFill>
                <a:blip r:embed="rId2">
                  <a:lum bright="24000"/>
                </a:blip>
                <a:srcRect l="23401" t="25208" b="8588"/>
                <a:stretch>
                  <a:fillRect/>
                </a:stretch>
              </p:blipFill>
              <p:spPr bwMode="auto">
                <a:xfrm>
                  <a:off x="446" y="706"/>
                  <a:ext cx="2035" cy="1072"/>
                </a:xfrm>
                <a:prstGeom prst="rect">
                  <a:avLst/>
                </a:prstGeom>
                <a:noFill/>
                <a:ln w="19050">
                  <a:solidFill>
                    <a:schemeClr val="tx1"/>
                  </a:solidFill>
                  <a:miter lim="800000"/>
                  <a:headEnd/>
                  <a:tailEnd/>
                </a:ln>
                <a:effectLst>
                  <a:outerShdw dist="63500" dir="2212194" algn="ctr" rotWithShape="0">
                    <a:schemeClr val="tx1"/>
                  </a:outerShdw>
                </a:effectLst>
              </p:spPr>
            </p:pic>
            <p:sp>
              <p:nvSpPr>
                <p:cNvPr id="253957" name="Rectangle 5"/>
                <p:cNvSpPr>
                  <a:spLocks noChangeArrowheads="1"/>
                </p:cNvSpPr>
                <p:nvPr/>
              </p:nvSpPr>
              <p:spPr bwMode="auto">
                <a:xfrm>
                  <a:off x="1622" y="993"/>
                  <a:ext cx="225"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Comic Sans MS" charset="0"/>
                      <a:ea typeface="ＭＳ Ｐゴシック" charset="0"/>
                      <a:cs typeface="ＭＳ Ｐゴシック" charset="0"/>
                    </a:rPr>
                    <a:t>Ази</a:t>
                  </a:r>
                  <a:endParaRPr lang="en-US" sz="2000" b="1">
                    <a:solidFill>
                      <a:srgbClr val="000000"/>
                    </a:solidFill>
                    <a:latin typeface="Times" charset="0"/>
                    <a:ea typeface="ＭＳ Ｐゴシック" charset="0"/>
                    <a:cs typeface="ＭＳ Ｐゴシック" charset="0"/>
                  </a:endParaRPr>
                </a:p>
              </p:txBody>
            </p:sp>
            <p:sp>
              <p:nvSpPr>
                <p:cNvPr id="253958" name="Rectangle 6"/>
                <p:cNvSpPr>
                  <a:spLocks noChangeArrowheads="1"/>
                </p:cNvSpPr>
                <p:nvPr/>
              </p:nvSpPr>
              <p:spPr bwMode="auto">
                <a:xfrm>
                  <a:off x="585" y="707"/>
                  <a:ext cx="440"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ЕВРОП</a:t>
                  </a:r>
                  <a:endParaRPr lang="en-US" sz="2000" b="1">
                    <a:solidFill>
                      <a:srgbClr val="000000"/>
                    </a:solidFill>
                    <a:latin typeface="Arial" charset="0"/>
                    <a:ea typeface="ＭＳ Ｐゴシック" charset="0"/>
                    <a:cs typeface="ＭＳ Ｐゴシック" charset="0"/>
                  </a:endParaRPr>
                </a:p>
              </p:txBody>
            </p:sp>
            <p:sp>
              <p:nvSpPr>
                <p:cNvPr id="59509" name="Rectangle 7"/>
                <p:cNvSpPr>
                  <a:spLocks noChangeArrowheads="1"/>
                </p:cNvSpPr>
                <p:nvPr/>
              </p:nvSpPr>
              <p:spPr bwMode="auto">
                <a:xfrm>
                  <a:off x="1792" y="1425"/>
                  <a:ext cx="64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400" b="1">
                      <a:solidFill>
                        <a:srgbClr val="000000"/>
                      </a:solidFill>
                      <a:latin typeface="Helvetica" charset="0"/>
                      <a:ea typeface="ＭＳ Ｐゴシック" charset="0"/>
                      <a:cs typeface="ＭＳ Ｐゴシック" charset="0"/>
                    </a:rPr>
                    <a:t>•</a:t>
                  </a:r>
                  <a:r>
                    <a:rPr lang="mn-MN" sz="1000" b="1">
                      <a:solidFill>
                        <a:srgbClr val="000000"/>
                      </a:solidFill>
                      <a:latin typeface="Helvetica" charset="0"/>
                      <a:ea typeface="ＭＳ Ｐゴシック" charset="0"/>
                      <a:cs typeface="ＭＳ Ｐゴシック" charset="0"/>
                    </a:rPr>
                    <a:t> ИЕРУСАЛИМ</a:t>
                  </a:r>
                  <a:endParaRPr lang="en-US" sz="2000" b="1">
                    <a:solidFill>
                      <a:srgbClr val="000000"/>
                    </a:solidFill>
                    <a:latin typeface="Helvetica" charset="0"/>
                    <a:ea typeface="ＭＳ Ｐゴシック" charset="0"/>
                    <a:cs typeface="ＭＳ Ｐゴシック" charset="0"/>
                  </a:endParaRPr>
                </a:p>
              </p:txBody>
            </p:sp>
            <p:sp>
              <p:nvSpPr>
                <p:cNvPr id="59510" name="Rectangle 8"/>
                <p:cNvSpPr>
                  <a:spLocks noChangeArrowheads="1"/>
                </p:cNvSpPr>
                <p:nvPr/>
              </p:nvSpPr>
              <p:spPr bwMode="auto">
                <a:xfrm>
                  <a:off x="1816" y="1321"/>
                  <a:ext cx="73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a:t>
                  </a:r>
                  <a:r>
                    <a:rPr lang="mn-MN" sz="900" b="1">
                      <a:solidFill>
                        <a:srgbClr val="000000"/>
                      </a:solidFill>
                      <a:latin typeface="Arial" charset="0"/>
                      <a:ea typeface="ＭＳ Ｐゴシック" charset="0"/>
                      <a:cs typeface="ＭＳ Ｐゴシック" charset="0"/>
                    </a:rPr>
                    <a:t>СИРИЙН АНТИОХ</a:t>
                  </a:r>
                  <a:endParaRPr lang="en-US" b="1">
                    <a:solidFill>
                      <a:srgbClr val="000000"/>
                    </a:solidFill>
                    <a:latin typeface="Arial" charset="0"/>
                    <a:ea typeface="ＭＳ Ｐゴシック" charset="0"/>
                    <a:cs typeface="ＭＳ Ｐゴシック" charset="0"/>
                  </a:endParaRPr>
                </a:p>
              </p:txBody>
            </p:sp>
            <p:sp>
              <p:nvSpPr>
                <p:cNvPr id="59511" name="Rectangle 9"/>
                <p:cNvSpPr>
                  <a:spLocks noChangeArrowheads="1"/>
                </p:cNvSpPr>
                <p:nvPr/>
              </p:nvSpPr>
              <p:spPr bwMode="auto">
                <a:xfrm>
                  <a:off x="1568" y="1153"/>
                  <a:ext cx="88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a:t>
                  </a:r>
                  <a:r>
                    <a:rPr lang="mn-MN" sz="900" b="1">
                      <a:solidFill>
                        <a:srgbClr val="000000"/>
                      </a:solidFill>
                      <a:latin typeface="Arial" charset="0"/>
                      <a:ea typeface="ＭＳ Ｐゴシック" charset="0"/>
                      <a:cs typeface="ＭＳ Ｐゴシック" charset="0"/>
                    </a:rPr>
                    <a:t> ПИСИДИЙН АНТИОХ</a:t>
                  </a:r>
                  <a:endParaRPr lang="en-US" b="1">
                    <a:solidFill>
                      <a:srgbClr val="000000"/>
                    </a:solidFill>
                    <a:latin typeface="Arial" charset="0"/>
                    <a:ea typeface="ＭＳ Ｐゴシック" charset="0"/>
                    <a:cs typeface="ＭＳ Ｐゴシック" charset="0"/>
                  </a:endParaRPr>
                </a:p>
              </p:txBody>
            </p:sp>
            <p:sp>
              <p:nvSpPr>
                <p:cNvPr id="59512" name="Rectangle 10"/>
                <p:cNvSpPr>
                  <a:spLocks noChangeArrowheads="1"/>
                </p:cNvSpPr>
                <p:nvPr/>
              </p:nvSpPr>
              <p:spPr bwMode="auto">
                <a:xfrm>
                  <a:off x="840" y="977"/>
                  <a:ext cx="25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Helvetica" charset="0"/>
                      <a:ea typeface="ＭＳ Ｐゴシック" charset="0"/>
                      <a:cs typeface="ＭＳ Ｐゴシック" charset="0"/>
                    </a:rPr>
                    <a:t>•</a:t>
                  </a:r>
                  <a:r>
                    <a:rPr lang="mn-MN" sz="1200" b="1">
                      <a:solidFill>
                        <a:srgbClr val="000000"/>
                      </a:solidFill>
                      <a:latin typeface="Helvetica" charset="0"/>
                      <a:ea typeface="ＭＳ Ｐゴシック" charset="0"/>
                      <a:cs typeface="ＭＳ Ｐゴシック" charset="0"/>
                    </a:rPr>
                    <a:t>Ром</a:t>
                  </a:r>
                  <a:endParaRPr lang="en-US" b="1">
                    <a:solidFill>
                      <a:srgbClr val="000000"/>
                    </a:solidFill>
                    <a:latin typeface="Helvetica" charset="0"/>
                    <a:ea typeface="ＭＳ Ｐゴシック" charset="0"/>
                    <a:cs typeface="ＭＳ Ｐゴシック" charset="0"/>
                  </a:endParaRPr>
                </a:p>
              </p:txBody>
            </p:sp>
            <p:sp>
              <p:nvSpPr>
                <p:cNvPr id="59513" name="Rectangle 11"/>
                <p:cNvSpPr>
                  <a:spLocks noChangeArrowheads="1"/>
                </p:cNvSpPr>
                <p:nvPr/>
              </p:nvSpPr>
              <p:spPr bwMode="auto">
                <a:xfrm>
                  <a:off x="1024" y="1145"/>
                  <a:ext cx="24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ГРЕК</a:t>
                  </a:r>
                  <a:endParaRPr lang="en-US" sz="1600" b="1">
                    <a:solidFill>
                      <a:srgbClr val="000000"/>
                    </a:solidFill>
                    <a:latin typeface="Helvetica" charset="0"/>
                    <a:ea typeface="ＭＳ Ｐゴシック" charset="0"/>
                    <a:cs typeface="ＭＳ Ｐゴシック" charset="0"/>
                  </a:endParaRPr>
                </a:p>
              </p:txBody>
            </p:sp>
            <p:sp>
              <p:nvSpPr>
                <p:cNvPr id="59514" name="Rectangle 12"/>
                <p:cNvSpPr>
                  <a:spLocks noChangeArrowheads="1"/>
                </p:cNvSpPr>
                <p:nvPr/>
              </p:nvSpPr>
              <p:spPr bwMode="auto">
                <a:xfrm>
                  <a:off x="604" y="1277"/>
                  <a:ext cx="60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900" b="1">
                      <a:solidFill>
                        <a:srgbClr val="000000"/>
                      </a:solidFill>
                      <a:latin typeface="Helvetica" charset="0"/>
                      <a:ea typeface="ＭＳ Ｐゴシック" charset="0"/>
                      <a:cs typeface="ＭＳ Ｐゴシック" charset="0"/>
                    </a:rPr>
                    <a:t>A</a:t>
                  </a:r>
                  <a:r>
                    <a:rPr lang="mn-MN" sz="900" b="1">
                      <a:solidFill>
                        <a:srgbClr val="000000"/>
                      </a:solidFill>
                      <a:latin typeface="Helvetica" charset="0"/>
                      <a:ea typeface="ＭＳ Ｐゴシック" charset="0"/>
                      <a:cs typeface="ＭＳ Ｐゴシック" charset="0"/>
                    </a:rPr>
                    <a:t>ФИН</a:t>
                  </a:r>
                  <a:r>
                    <a:rPr lang="en-US" sz="900" b="1">
                      <a:solidFill>
                        <a:srgbClr val="000000"/>
                      </a:solidFill>
                      <a:latin typeface="Helvetica" charset="0"/>
                      <a:ea typeface="ＭＳ Ｐゴシック" charset="0"/>
                      <a:cs typeface="ＭＳ Ｐゴシック" charset="0"/>
                    </a:rPr>
                    <a:t>/</a:t>
                  </a:r>
                  <a:r>
                    <a:rPr lang="mn-MN" sz="900" b="1">
                      <a:solidFill>
                        <a:srgbClr val="000000"/>
                      </a:solidFill>
                      <a:latin typeface="Helvetica" charset="0"/>
                      <a:ea typeface="ＭＳ Ｐゴシック" charset="0"/>
                      <a:cs typeface="ＭＳ Ｐゴシック" charset="0"/>
                    </a:rPr>
                    <a:t>К</a:t>
                  </a:r>
                  <a:r>
                    <a:rPr lang="en-US" sz="900" b="1">
                      <a:solidFill>
                        <a:srgbClr val="000000"/>
                      </a:solidFill>
                      <a:latin typeface="Helvetica" charset="0"/>
                      <a:ea typeface="ＭＳ Ｐゴシック" charset="0"/>
                      <a:cs typeface="ＭＳ Ｐゴシック" charset="0"/>
                    </a:rPr>
                    <a:t>O</a:t>
                  </a:r>
                  <a:r>
                    <a:rPr lang="mn-MN" sz="900" b="1">
                      <a:solidFill>
                        <a:srgbClr val="000000"/>
                      </a:solidFill>
                      <a:latin typeface="Helvetica" charset="0"/>
                      <a:ea typeface="ＭＳ Ｐゴシック" charset="0"/>
                      <a:cs typeface="ＭＳ Ｐゴシック" charset="0"/>
                    </a:rPr>
                    <a:t>РИНТ</a:t>
                  </a:r>
                  <a:endParaRPr lang="en-US" b="1">
                    <a:solidFill>
                      <a:srgbClr val="000000"/>
                    </a:solidFill>
                    <a:latin typeface="Helvetica" charset="0"/>
                    <a:ea typeface="ＭＳ Ｐゴシック" charset="0"/>
                    <a:cs typeface="ＭＳ Ｐゴシック" charset="0"/>
                  </a:endParaRPr>
                </a:p>
              </p:txBody>
            </p:sp>
            <p:sp>
              <p:nvSpPr>
                <p:cNvPr id="59515" name="Rectangle 13"/>
                <p:cNvSpPr>
                  <a:spLocks noChangeArrowheads="1"/>
                </p:cNvSpPr>
                <p:nvPr/>
              </p:nvSpPr>
              <p:spPr bwMode="auto">
                <a:xfrm>
                  <a:off x="1360" y="1425"/>
                  <a:ext cx="24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FFFFFF"/>
                      </a:solidFill>
                      <a:latin typeface="Helvetica" charset="0"/>
                      <a:ea typeface="ＭＳ Ｐゴシック" charset="0"/>
                      <a:cs typeface="ＭＳ Ｐゴシック" charset="0"/>
                    </a:rPr>
                    <a:t>ЕФЕС	</a:t>
                  </a:r>
                  <a:endParaRPr lang="en-US" b="1">
                    <a:solidFill>
                      <a:srgbClr val="FFFFFF"/>
                    </a:solidFill>
                    <a:latin typeface="Helvetica" charset="0"/>
                    <a:ea typeface="ＭＳ Ｐゴシック" charset="0"/>
                    <a:cs typeface="ＭＳ Ｐゴシック" charset="0"/>
                  </a:endParaRPr>
                </a:p>
              </p:txBody>
            </p:sp>
            <p:sp>
              <p:nvSpPr>
                <p:cNvPr id="59516" name="Line 14"/>
                <p:cNvSpPr>
                  <a:spLocks noChangeShapeType="1"/>
                </p:cNvSpPr>
                <p:nvPr/>
              </p:nvSpPr>
              <p:spPr bwMode="auto">
                <a:xfrm>
                  <a:off x="1438" y="1249"/>
                  <a:ext cx="63" cy="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59496" name="Group 15"/>
              <p:cNvGrpSpPr>
                <a:grpSpLocks/>
              </p:cNvGrpSpPr>
              <p:nvPr/>
            </p:nvGrpSpPr>
            <p:grpSpPr bwMode="auto">
              <a:xfrm>
                <a:off x="-1930" y="4256"/>
                <a:ext cx="640" cy="468"/>
                <a:chOff x="-1276" y="4101"/>
                <a:chExt cx="640" cy="468"/>
              </a:xfrm>
            </p:grpSpPr>
            <p:sp>
              <p:nvSpPr>
                <p:cNvPr id="59504" name="Oval 16"/>
                <p:cNvSpPr>
                  <a:spLocks noChangeArrowheads="1"/>
                </p:cNvSpPr>
                <p:nvPr/>
              </p:nvSpPr>
              <p:spPr bwMode="auto">
                <a:xfrm>
                  <a:off x="-1276" y="4101"/>
                  <a:ext cx="516" cy="468"/>
                </a:xfrm>
                <a:prstGeom prst="ellipse">
                  <a:avLst/>
                </a:prstGeom>
                <a:solidFill>
                  <a:schemeClr val="accent1"/>
                </a:solidFill>
                <a:ln w="9525">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9505" name="Text Box 17"/>
                <p:cNvSpPr txBox="1">
                  <a:spLocks noChangeArrowheads="1"/>
                </p:cNvSpPr>
                <p:nvPr/>
              </p:nvSpPr>
              <p:spPr bwMode="auto">
                <a:xfrm>
                  <a:off x="-1248" y="4107"/>
                  <a:ext cx="61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3200" baseline="0">
                      <a:solidFill>
                        <a:srgbClr val="000000"/>
                      </a:solidFill>
                      <a:latin typeface="Comic Sans MS" charset="0"/>
                    </a:rPr>
                    <a:t>#4</a:t>
                  </a:r>
                </a:p>
              </p:txBody>
            </p:sp>
          </p:grpSp>
          <p:sp>
            <p:nvSpPr>
              <p:cNvPr id="253970" name="Text Box 18"/>
              <p:cNvSpPr txBox="1">
                <a:spLocks noChangeArrowheads="1"/>
              </p:cNvSpPr>
              <p:nvPr/>
            </p:nvSpPr>
            <p:spPr bwMode="auto">
              <a:xfrm>
                <a:off x="-683" y="4244"/>
                <a:ext cx="893" cy="220"/>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defTabSz="914400" eaLnBrk="0" fontAlgn="base" hangingPunct="0">
                  <a:spcBef>
                    <a:spcPct val="50000"/>
                  </a:spcBef>
                  <a:spcAft>
                    <a:spcPct val="0"/>
                  </a:spcAft>
                  <a:defRPr/>
                </a:pPr>
                <a:r>
                  <a:rPr lang="mn-MN" sz="1600" b="1">
                    <a:solidFill>
                      <a:srgbClr val="000000"/>
                    </a:solidFill>
                    <a:latin typeface="Arial" pitchFamily="34" charset="0"/>
                    <a:ea typeface="ＭＳ Ｐゴシック" charset="0"/>
                    <a:cs typeface="ＭＳ Ｐゴシック" charset="0"/>
                  </a:rPr>
                  <a:t>Үйлс</a:t>
                </a:r>
                <a:r>
                  <a:rPr lang="en-US" sz="1600" b="1">
                    <a:solidFill>
                      <a:srgbClr val="000000"/>
                    </a:solidFill>
                    <a:latin typeface="Arial" pitchFamily="34" charset="0"/>
                    <a:ea typeface="ＭＳ Ｐゴシック" charset="0"/>
                    <a:cs typeface="ＭＳ Ｐゴシック" charset="0"/>
                  </a:rPr>
                  <a:t> 21-28</a:t>
                </a:r>
              </a:p>
            </p:txBody>
          </p:sp>
          <p:grpSp>
            <p:nvGrpSpPr>
              <p:cNvPr id="59498" name="Group 19"/>
              <p:cNvGrpSpPr>
                <a:grpSpLocks/>
              </p:cNvGrpSpPr>
              <p:nvPr/>
            </p:nvGrpSpPr>
            <p:grpSpPr bwMode="auto">
              <a:xfrm>
                <a:off x="-1348" y="4490"/>
                <a:ext cx="936" cy="508"/>
                <a:chOff x="788" y="4724"/>
                <a:chExt cx="936" cy="508"/>
              </a:xfrm>
            </p:grpSpPr>
            <p:sp>
              <p:nvSpPr>
                <p:cNvPr id="59499" name="Freeform 20"/>
                <p:cNvSpPr>
                  <a:spLocks/>
                </p:cNvSpPr>
                <p:nvPr/>
              </p:nvSpPr>
              <p:spPr bwMode="auto">
                <a:xfrm>
                  <a:off x="841" y="4724"/>
                  <a:ext cx="883" cy="457"/>
                </a:xfrm>
                <a:custGeom>
                  <a:avLst/>
                  <a:gdLst>
                    <a:gd name="T0" fmla="*/ 407 w 1905"/>
                    <a:gd name="T1" fmla="*/ 180 h 1160"/>
                    <a:gd name="T2" fmla="*/ 401 w 1905"/>
                    <a:gd name="T3" fmla="*/ 178 h 1160"/>
                    <a:gd name="T4" fmla="*/ 409 w 1905"/>
                    <a:gd name="T5" fmla="*/ 151 h 1160"/>
                    <a:gd name="T6" fmla="*/ 407 w 1905"/>
                    <a:gd name="T7" fmla="*/ 124 h 1160"/>
                    <a:gd name="T8" fmla="*/ 346 w 1905"/>
                    <a:gd name="T9" fmla="*/ 112 h 1160"/>
                    <a:gd name="T10" fmla="*/ 332 w 1905"/>
                    <a:gd name="T11" fmla="*/ 110 h 1160"/>
                    <a:gd name="T12" fmla="*/ 315 w 1905"/>
                    <a:gd name="T13" fmla="*/ 116 h 1160"/>
                    <a:gd name="T14" fmla="*/ 292 w 1905"/>
                    <a:gd name="T15" fmla="*/ 121 h 1160"/>
                    <a:gd name="T16" fmla="*/ 267 w 1905"/>
                    <a:gd name="T17" fmla="*/ 115 h 1160"/>
                    <a:gd name="T18" fmla="*/ 255 w 1905"/>
                    <a:gd name="T19" fmla="*/ 112 h 1160"/>
                    <a:gd name="T20" fmla="*/ 237 w 1905"/>
                    <a:gd name="T21" fmla="*/ 106 h 1160"/>
                    <a:gd name="T22" fmla="*/ 237 w 1905"/>
                    <a:gd name="T23" fmla="*/ 119 h 1160"/>
                    <a:gd name="T24" fmla="*/ 241 w 1905"/>
                    <a:gd name="T25" fmla="*/ 127 h 1160"/>
                    <a:gd name="T26" fmla="*/ 210 w 1905"/>
                    <a:gd name="T27" fmla="*/ 141 h 1160"/>
                    <a:gd name="T28" fmla="*/ 193 w 1905"/>
                    <a:gd name="T29" fmla="*/ 144 h 1160"/>
                    <a:gd name="T30" fmla="*/ 102 w 1905"/>
                    <a:gd name="T31" fmla="*/ 137 h 1160"/>
                    <a:gd name="T32" fmla="*/ 77 w 1905"/>
                    <a:gd name="T33" fmla="*/ 132 h 1160"/>
                    <a:gd name="T34" fmla="*/ 71 w 1905"/>
                    <a:gd name="T35" fmla="*/ 130 h 1160"/>
                    <a:gd name="T36" fmla="*/ 60 w 1905"/>
                    <a:gd name="T37" fmla="*/ 128 h 1160"/>
                    <a:gd name="T38" fmla="*/ 48 w 1905"/>
                    <a:gd name="T39" fmla="*/ 126 h 1160"/>
                    <a:gd name="T40" fmla="*/ 25 w 1905"/>
                    <a:gd name="T41" fmla="*/ 120 h 1160"/>
                    <a:gd name="T42" fmla="*/ 19 w 1905"/>
                    <a:gd name="T43" fmla="*/ 119 h 1160"/>
                    <a:gd name="T44" fmla="*/ 15 w 1905"/>
                    <a:gd name="T45" fmla="*/ 106 h 1160"/>
                    <a:gd name="T46" fmla="*/ 10 w 1905"/>
                    <a:gd name="T47" fmla="*/ 105 h 1160"/>
                    <a:gd name="T48" fmla="*/ 4 w 1905"/>
                    <a:gd name="T49" fmla="*/ 102 h 1160"/>
                    <a:gd name="T50" fmla="*/ 25 w 1905"/>
                    <a:gd name="T51" fmla="*/ 94 h 1160"/>
                    <a:gd name="T52" fmla="*/ 31 w 1905"/>
                    <a:gd name="T53" fmla="*/ 77 h 1160"/>
                    <a:gd name="T54" fmla="*/ 35 w 1905"/>
                    <a:gd name="T55" fmla="*/ 61 h 1160"/>
                    <a:gd name="T56" fmla="*/ 31 w 1905"/>
                    <a:gd name="T57" fmla="*/ 53 h 1160"/>
                    <a:gd name="T58" fmla="*/ 25 w 1905"/>
                    <a:gd name="T59" fmla="*/ 49 h 1160"/>
                    <a:gd name="T60" fmla="*/ 18 w 1905"/>
                    <a:gd name="T61" fmla="*/ 41 h 1160"/>
                    <a:gd name="T62" fmla="*/ 13 w 1905"/>
                    <a:gd name="T63" fmla="*/ 32 h 1160"/>
                    <a:gd name="T64" fmla="*/ 15 w 1905"/>
                    <a:gd name="T65" fmla="*/ 8 h 1160"/>
                    <a:gd name="T66" fmla="*/ 4 w 1905"/>
                    <a:gd name="T67" fmla="*/ 4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9500" name="AutoShape 21" descr="Granite"/>
                <p:cNvSpPr>
                  <a:spLocks noChangeArrowheads="1"/>
                </p:cNvSpPr>
                <p:nvPr/>
              </p:nvSpPr>
              <p:spPr bwMode="auto">
                <a:xfrm rot="-1339115">
                  <a:off x="1636" y="5072"/>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sp>
              <p:nvSpPr>
                <p:cNvPr id="59501" name="AutoShape 22" descr="Granite"/>
                <p:cNvSpPr>
                  <a:spLocks noChangeArrowheads="1"/>
                </p:cNvSpPr>
                <p:nvPr/>
              </p:nvSpPr>
              <p:spPr bwMode="auto">
                <a:xfrm rot="-6037989">
                  <a:off x="1488" y="4880"/>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vert="eaVert"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sp>
              <p:nvSpPr>
                <p:cNvPr id="59502" name="AutoShape 23" descr="Granite"/>
                <p:cNvSpPr>
                  <a:spLocks noChangeArrowheads="1"/>
                </p:cNvSpPr>
                <p:nvPr/>
              </p:nvSpPr>
              <p:spPr bwMode="auto">
                <a:xfrm rot="-4249939">
                  <a:off x="836" y="5000"/>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vert="eaVert"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sp>
              <p:nvSpPr>
                <p:cNvPr id="59503" name="AutoShape 24" descr="Granite"/>
                <p:cNvSpPr>
                  <a:spLocks noChangeArrowheads="1"/>
                </p:cNvSpPr>
                <p:nvPr/>
              </p:nvSpPr>
              <p:spPr bwMode="auto">
                <a:xfrm rot="-884316">
                  <a:off x="788" y="4748"/>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grpSp>
        </p:grpSp>
        <p:grpSp>
          <p:nvGrpSpPr>
            <p:cNvPr id="59398" name="Group 25"/>
            <p:cNvGrpSpPr>
              <a:grpSpLocks/>
            </p:cNvGrpSpPr>
            <p:nvPr/>
          </p:nvGrpSpPr>
          <p:grpSpPr bwMode="auto">
            <a:xfrm>
              <a:off x="242" y="1906"/>
              <a:ext cx="2108" cy="1072"/>
              <a:chOff x="-1816" y="730"/>
              <a:chExt cx="2108" cy="1072"/>
            </a:xfrm>
          </p:grpSpPr>
          <p:grpSp>
            <p:nvGrpSpPr>
              <p:cNvPr id="59476" name="Group 26"/>
              <p:cNvGrpSpPr>
                <a:grpSpLocks/>
              </p:cNvGrpSpPr>
              <p:nvPr/>
            </p:nvGrpSpPr>
            <p:grpSpPr bwMode="auto">
              <a:xfrm>
                <a:off x="-1816" y="730"/>
                <a:ext cx="2108" cy="1072"/>
                <a:chOff x="446" y="706"/>
                <a:chExt cx="2108" cy="1072"/>
              </a:xfrm>
            </p:grpSpPr>
            <p:pic>
              <p:nvPicPr>
                <p:cNvPr id="253979" name="Picture 27"/>
                <p:cNvPicPr>
                  <a:picLocks noChangeAspect="1" noChangeArrowheads="1"/>
                </p:cNvPicPr>
                <p:nvPr/>
              </p:nvPicPr>
              <p:blipFill>
                <a:blip r:embed="rId2">
                  <a:lum bright="24000"/>
                </a:blip>
                <a:srcRect l="23401" t="25208" b="8588"/>
                <a:stretch>
                  <a:fillRect/>
                </a:stretch>
              </p:blipFill>
              <p:spPr bwMode="auto">
                <a:xfrm>
                  <a:off x="446" y="706"/>
                  <a:ext cx="2035" cy="1072"/>
                </a:xfrm>
                <a:prstGeom prst="rect">
                  <a:avLst/>
                </a:prstGeom>
                <a:noFill/>
                <a:ln w="19050">
                  <a:solidFill>
                    <a:schemeClr val="tx1"/>
                  </a:solidFill>
                  <a:miter lim="800000"/>
                  <a:headEnd/>
                  <a:tailEnd/>
                </a:ln>
                <a:effectLst>
                  <a:outerShdw dist="63500" dir="2212194" algn="ctr" rotWithShape="0">
                    <a:schemeClr val="tx1"/>
                  </a:outerShdw>
                </a:effectLst>
              </p:spPr>
            </p:pic>
            <p:sp>
              <p:nvSpPr>
                <p:cNvPr id="253980" name="Rectangle 28"/>
                <p:cNvSpPr>
                  <a:spLocks noChangeArrowheads="1"/>
                </p:cNvSpPr>
                <p:nvPr/>
              </p:nvSpPr>
              <p:spPr bwMode="auto">
                <a:xfrm>
                  <a:off x="1622" y="993"/>
                  <a:ext cx="225"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Comic Sans MS" charset="0"/>
                      <a:ea typeface="ＭＳ Ｐゴシック" charset="0"/>
                      <a:cs typeface="ＭＳ Ｐゴシック" charset="0"/>
                    </a:rPr>
                    <a:t>Ази</a:t>
                  </a:r>
                  <a:endParaRPr lang="en-US" sz="2000" b="1">
                    <a:solidFill>
                      <a:srgbClr val="000000"/>
                    </a:solidFill>
                    <a:latin typeface="Times" charset="0"/>
                    <a:ea typeface="ＭＳ Ｐゴシック" charset="0"/>
                    <a:cs typeface="ＭＳ Ｐゴシック" charset="0"/>
                  </a:endParaRPr>
                </a:p>
              </p:txBody>
            </p:sp>
            <p:sp>
              <p:nvSpPr>
                <p:cNvPr id="253981" name="Rectangle 29"/>
                <p:cNvSpPr>
                  <a:spLocks noChangeArrowheads="1"/>
                </p:cNvSpPr>
                <p:nvPr/>
              </p:nvSpPr>
              <p:spPr bwMode="auto">
                <a:xfrm>
                  <a:off x="585" y="707"/>
                  <a:ext cx="440"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ЕВРОП</a:t>
                  </a:r>
                  <a:endParaRPr lang="en-US" sz="2000" b="1">
                    <a:solidFill>
                      <a:srgbClr val="000000"/>
                    </a:solidFill>
                    <a:latin typeface="Arial" charset="0"/>
                    <a:ea typeface="ＭＳ Ｐゴシック" charset="0"/>
                    <a:cs typeface="ＭＳ Ｐゴシック" charset="0"/>
                  </a:endParaRPr>
                </a:p>
              </p:txBody>
            </p:sp>
            <p:sp>
              <p:nvSpPr>
                <p:cNvPr id="59487" name="Rectangle 30"/>
                <p:cNvSpPr>
                  <a:spLocks noChangeArrowheads="1"/>
                </p:cNvSpPr>
                <p:nvPr/>
              </p:nvSpPr>
              <p:spPr bwMode="auto">
                <a:xfrm>
                  <a:off x="1792" y="1425"/>
                  <a:ext cx="64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400" b="1">
                      <a:solidFill>
                        <a:srgbClr val="000000"/>
                      </a:solidFill>
                      <a:latin typeface="Helvetica" charset="0"/>
                      <a:ea typeface="ＭＳ Ｐゴシック" charset="0"/>
                      <a:cs typeface="ＭＳ Ｐゴシック" charset="0"/>
                    </a:rPr>
                    <a:t>•</a:t>
                  </a:r>
                  <a:r>
                    <a:rPr lang="mn-MN" sz="1000" b="1">
                      <a:solidFill>
                        <a:srgbClr val="000000"/>
                      </a:solidFill>
                      <a:latin typeface="Helvetica" charset="0"/>
                      <a:ea typeface="ＭＳ Ｐゴシック" charset="0"/>
                      <a:cs typeface="ＭＳ Ｐゴシック" charset="0"/>
                    </a:rPr>
                    <a:t> ИЕРУСАЛИМ</a:t>
                  </a:r>
                  <a:endParaRPr lang="en-US" sz="2000" b="1">
                    <a:solidFill>
                      <a:srgbClr val="000000"/>
                    </a:solidFill>
                    <a:latin typeface="Helvetica" charset="0"/>
                    <a:ea typeface="ＭＳ Ｐゴシック" charset="0"/>
                    <a:cs typeface="ＭＳ Ｐゴシック" charset="0"/>
                  </a:endParaRPr>
                </a:p>
              </p:txBody>
            </p:sp>
            <p:sp>
              <p:nvSpPr>
                <p:cNvPr id="59488" name="Rectangle 31"/>
                <p:cNvSpPr>
                  <a:spLocks noChangeArrowheads="1"/>
                </p:cNvSpPr>
                <p:nvPr/>
              </p:nvSpPr>
              <p:spPr bwMode="auto">
                <a:xfrm>
                  <a:off x="1816" y="1321"/>
                  <a:ext cx="73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a:t>
                  </a:r>
                  <a:r>
                    <a:rPr lang="mn-MN" sz="900" b="1">
                      <a:solidFill>
                        <a:srgbClr val="000000"/>
                      </a:solidFill>
                      <a:latin typeface="Arial" charset="0"/>
                      <a:ea typeface="ＭＳ Ｐゴシック" charset="0"/>
                      <a:cs typeface="ＭＳ Ｐゴシック" charset="0"/>
                    </a:rPr>
                    <a:t>СИРИЙН АНТИОХ</a:t>
                  </a:r>
                  <a:endParaRPr lang="en-US" b="1">
                    <a:solidFill>
                      <a:srgbClr val="000000"/>
                    </a:solidFill>
                    <a:latin typeface="Arial" charset="0"/>
                    <a:ea typeface="ＭＳ Ｐゴシック" charset="0"/>
                    <a:cs typeface="ＭＳ Ｐゴシック" charset="0"/>
                  </a:endParaRPr>
                </a:p>
              </p:txBody>
            </p:sp>
            <p:sp>
              <p:nvSpPr>
                <p:cNvPr id="59489" name="Rectangle 32"/>
                <p:cNvSpPr>
                  <a:spLocks noChangeArrowheads="1"/>
                </p:cNvSpPr>
                <p:nvPr/>
              </p:nvSpPr>
              <p:spPr bwMode="auto">
                <a:xfrm>
                  <a:off x="1568" y="1153"/>
                  <a:ext cx="88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a:t>
                  </a:r>
                  <a:r>
                    <a:rPr lang="mn-MN" sz="900" b="1">
                      <a:solidFill>
                        <a:srgbClr val="000000"/>
                      </a:solidFill>
                      <a:latin typeface="Arial" charset="0"/>
                      <a:ea typeface="ＭＳ Ｐゴシック" charset="0"/>
                      <a:cs typeface="ＭＳ Ｐゴシック" charset="0"/>
                    </a:rPr>
                    <a:t> ПИСИДИЙН АНТИОХ</a:t>
                  </a:r>
                  <a:endParaRPr lang="en-US" b="1">
                    <a:solidFill>
                      <a:srgbClr val="000000"/>
                    </a:solidFill>
                    <a:latin typeface="Arial" charset="0"/>
                    <a:ea typeface="ＭＳ Ｐゴシック" charset="0"/>
                    <a:cs typeface="ＭＳ Ｐゴシック" charset="0"/>
                  </a:endParaRPr>
                </a:p>
              </p:txBody>
            </p:sp>
            <p:sp>
              <p:nvSpPr>
                <p:cNvPr id="59490" name="Rectangle 33"/>
                <p:cNvSpPr>
                  <a:spLocks noChangeArrowheads="1"/>
                </p:cNvSpPr>
                <p:nvPr/>
              </p:nvSpPr>
              <p:spPr bwMode="auto">
                <a:xfrm>
                  <a:off x="840" y="977"/>
                  <a:ext cx="25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Helvetica" charset="0"/>
                      <a:ea typeface="ＭＳ Ｐゴシック" charset="0"/>
                      <a:cs typeface="ＭＳ Ｐゴシック" charset="0"/>
                    </a:rPr>
                    <a:t>•</a:t>
                  </a:r>
                  <a:r>
                    <a:rPr lang="mn-MN" sz="1200" b="1">
                      <a:solidFill>
                        <a:srgbClr val="000000"/>
                      </a:solidFill>
                      <a:latin typeface="Helvetica" charset="0"/>
                      <a:ea typeface="ＭＳ Ｐゴシック" charset="0"/>
                      <a:cs typeface="ＭＳ Ｐゴシック" charset="0"/>
                    </a:rPr>
                    <a:t>Ром</a:t>
                  </a:r>
                  <a:endParaRPr lang="en-US" b="1">
                    <a:solidFill>
                      <a:srgbClr val="000000"/>
                    </a:solidFill>
                    <a:latin typeface="Helvetica" charset="0"/>
                    <a:ea typeface="ＭＳ Ｐゴシック" charset="0"/>
                    <a:cs typeface="ＭＳ Ｐゴシック" charset="0"/>
                  </a:endParaRPr>
                </a:p>
              </p:txBody>
            </p:sp>
            <p:sp>
              <p:nvSpPr>
                <p:cNvPr id="59491" name="Rectangle 34"/>
                <p:cNvSpPr>
                  <a:spLocks noChangeArrowheads="1"/>
                </p:cNvSpPr>
                <p:nvPr/>
              </p:nvSpPr>
              <p:spPr bwMode="auto">
                <a:xfrm>
                  <a:off x="1024" y="1145"/>
                  <a:ext cx="24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ГРЕК</a:t>
                  </a:r>
                  <a:endParaRPr lang="en-US" sz="1600" b="1">
                    <a:solidFill>
                      <a:srgbClr val="000000"/>
                    </a:solidFill>
                    <a:latin typeface="Helvetica" charset="0"/>
                    <a:ea typeface="ＭＳ Ｐゴシック" charset="0"/>
                    <a:cs typeface="ＭＳ Ｐゴシック" charset="0"/>
                  </a:endParaRPr>
                </a:p>
              </p:txBody>
            </p:sp>
            <p:sp>
              <p:nvSpPr>
                <p:cNvPr id="59492" name="Rectangle 35"/>
                <p:cNvSpPr>
                  <a:spLocks noChangeArrowheads="1"/>
                </p:cNvSpPr>
                <p:nvPr/>
              </p:nvSpPr>
              <p:spPr bwMode="auto">
                <a:xfrm>
                  <a:off x="604" y="1277"/>
                  <a:ext cx="60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900" b="1">
                      <a:solidFill>
                        <a:srgbClr val="000000"/>
                      </a:solidFill>
                      <a:latin typeface="Helvetica" charset="0"/>
                      <a:ea typeface="ＭＳ Ｐゴシック" charset="0"/>
                      <a:cs typeface="ＭＳ Ｐゴシック" charset="0"/>
                    </a:rPr>
                    <a:t>A</a:t>
                  </a:r>
                  <a:r>
                    <a:rPr lang="mn-MN" sz="900" b="1">
                      <a:solidFill>
                        <a:srgbClr val="000000"/>
                      </a:solidFill>
                      <a:latin typeface="Helvetica" charset="0"/>
                      <a:ea typeface="ＭＳ Ｐゴシック" charset="0"/>
                      <a:cs typeface="ＭＳ Ｐゴシック" charset="0"/>
                    </a:rPr>
                    <a:t>ФИН</a:t>
                  </a:r>
                  <a:r>
                    <a:rPr lang="en-US" sz="900" b="1">
                      <a:solidFill>
                        <a:srgbClr val="000000"/>
                      </a:solidFill>
                      <a:latin typeface="Helvetica" charset="0"/>
                      <a:ea typeface="ＭＳ Ｐゴシック" charset="0"/>
                      <a:cs typeface="ＭＳ Ｐゴシック" charset="0"/>
                    </a:rPr>
                    <a:t>/</a:t>
                  </a:r>
                  <a:r>
                    <a:rPr lang="mn-MN" sz="900" b="1">
                      <a:solidFill>
                        <a:srgbClr val="000000"/>
                      </a:solidFill>
                      <a:latin typeface="Helvetica" charset="0"/>
                      <a:ea typeface="ＭＳ Ｐゴシック" charset="0"/>
                      <a:cs typeface="ＭＳ Ｐゴシック" charset="0"/>
                    </a:rPr>
                    <a:t>К</a:t>
                  </a:r>
                  <a:r>
                    <a:rPr lang="en-US" sz="900" b="1">
                      <a:solidFill>
                        <a:srgbClr val="000000"/>
                      </a:solidFill>
                      <a:latin typeface="Helvetica" charset="0"/>
                      <a:ea typeface="ＭＳ Ｐゴシック" charset="0"/>
                      <a:cs typeface="ＭＳ Ｐゴシック" charset="0"/>
                    </a:rPr>
                    <a:t>O</a:t>
                  </a:r>
                  <a:r>
                    <a:rPr lang="mn-MN" sz="900" b="1">
                      <a:solidFill>
                        <a:srgbClr val="000000"/>
                      </a:solidFill>
                      <a:latin typeface="Helvetica" charset="0"/>
                      <a:ea typeface="ＭＳ Ｐゴシック" charset="0"/>
                      <a:cs typeface="ＭＳ Ｐゴシック" charset="0"/>
                    </a:rPr>
                    <a:t>РИНТ</a:t>
                  </a:r>
                  <a:endParaRPr lang="en-US" b="1">
                    <a:solidFill>
                      <a:srgbClr val="000000"/>
                    </a:solidFill>
                    <a:latin typeface="Helvetica" charset="0"/>
                    <a:ea typeface="ＭＳ Ｐゴシック" charset="0"/>
                    <a:cs typeface="ＭＳ Ｐゴシック" charset="0"/>
                  </a:endParaRPr>
                </a:p>
              </p:txBody>
            </p:sp>
            <p:sp>
              <p:nvSpPr>
                <p:cNvPr id="59493" name="Rectangle 36"/>
                <p:cNvSpPr>
                  <a:spLocks noChangeArrowheads="1"/>
                </p:cNvSpPr>
                <p:nvPr/>
              </p:nvSpPr>
              <p:spPr bwMode="auto">
                <a:xfrm>
                  <a:off x="1360" y="1425"/>
                  <a:ext cx="24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FFFFFF"/>
                      </a:solidFill>
                      <a:latin typeface="Helvetica" charset="0"/>
                      <a:ea typeface="ＭＳ Ｐゴシック" charset="0"/>
                      <a:cs typeface="ＭＳ Ｐゴシック" charset="0"/>
                    </a:rPr>
                    <a:t>ЕФЕС	</a:t>
                  </a:r>
                  <a:endParaRPr lang="en-US" b="1">
                    <a:solidFill>
                      <a:srgbClr val="FFFFFF"/>
                    </a:solidFill>
                    <a:latin typeface="Helvetica" charset="0"/>
                    <a:ea typeface="ＭＳ Ｐゴシック" charset="0"/>
                    <a:cs typeface="ＭＳ Ｐゴシック" charset="0"/>
                  </a:endParaRPr>
                </a:p>
              </p:txBody>
            </p:sp>
            <p:sp>
              <p:nvSpPr>
                <p:cNvPr id="59494" name="Line 37"/>
                <p:cNvSpPr>
                  <a:spLocks noChangeShapeType="1"/>
                </p:cNvSpPr>
                <p:nvPr/>
              </p:nvSpPr>
              <p:spPr bwMode="auto">
                <a:xfrm>
                  <a:off x="1438" y="1249"/>
                  <a:ext cx="63" cy="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59477" name="Group 38"/>
              <p:cNvGrpSpPr>
                <a:grpSpLocks/>
              </p:cNvGrpSpPr>
              <p:nvPr/>
            </p:nvGrpSpPr>
            <p:grpSpPr bwMode="auto">
              <a:xfrm>
                <a:off x="-998" y="898"/>
                <a:ext cx="640" cy="612"/>
                <a:chOff x="934" y="2134"/>
                <a:chExt cx="640" cy="612"/>
              </a:xfrm>
            </p:grpSpPr>
            <p:sp>
              <p:nvSpPr>
                <p:cNvPr id="59478" name="Freeform 39"/>
                <p:cNvSpPr>
                  <a:spLocks/>
                </p:cNvSpPr>
                <p:nvPr/>
              </p:nvSpPr>
              <p:spPr bwMode="auto">
                <a:xfrm>
                  <a:off x="964" y="2248"/>
                  <a:ext cx="591" cy="469"/>
                </a:xfrm>
                <a:custGeom>
                  <a:avLst/>
                  <a:gdLst>
                    <a:gd name="T0" fmla="*/ 263 w 1300"/>
                    <a:gd name="T1" fmla="*/ 194 h 1133"/>
                    <a:gd name="T2" fmla="*/ 265 w 1300"/>
                    <a:gd name="T3" fmla="*/ 166 h 1133"/>
                    <a:gd name="T4" fmla="*/ 269 w 1300"/>
                    <a:gd name="T5" fmla="*/ 154 h 1133"/>
                    <a:gd name="T6" fmla="*/ 260 w 1300"/>
                    <a:gd name="T7" fmla="*/ 126 h 1133"/>
                    <a:gd name="T8" fmla="*/ 248 w 1300"/>
                    <a:gd name="T9" fmla="*/ 89 h 1133"/>
                    <a:gd name="T10" fmla="*/ 239 w 1300"/>
                    <a:gd name="T11" fmla="*/ 91 h 1133"/>
                    <a:gd name="T12" fmla="*/ 228 w 1300"/>
                    <a:gd name="T13" fmla="*/ 94 h 1133"/>
                    <a:gd name="T14" fmla="*/ 196 w 1300"/>
                    <a:gd name="T15" fmla="*/ 93 h 1133"/>
                    <a:gd name="T16" fmla="*/ 187 w 1300"/>
                    <a:gd name="T17" fmla="*/ 63 h 1133"/>
                    <a:gd name="T18" fmla="*/ 185 w 1300"/>
                    <a:gd name="T19" fmla="*/ 49 h 1133"/>
                    <a:gd name="T20" fmla="*/ 169 w 1300"/>
                    <a:gd name="T21" fmla="*/ 38 h 1133"/>
                    <a:gd name="T22" fmla="*/ 157 w 1300"/>
                    <a:gd name="T23" fmla="*/ 32 h 1133"/>
                    <a:gd name="T24" fmla="*/ 140 w 1300"/>
                    <a:gd name="T25" fmla="*/ 22 h 1133"/>
                    <a:gd name="T26" fmla="*/ 130 w 1300"/>
                    <a:gd name="T27" fmla="*/ 12 h 1133"/>
                    <a:gd name="T28" fmla="*/ 70 w 1300"/>
                    <a:gd name="T29" fmla="*/ 6 h 1133"/>
                    <a:gd name="T30" fmla="*/ 42 w 1300"/>
                    <a:gd name="T31" fmla="*/ 0 h 1133"/>
                    <a:gd name="T32" fmla="*/ 18 w 1300"/>
                    <a:gd name="T33" fmla="*/ 6 h 1133"/>
                    <a:gd name="T34" fmla="*/ 5 w 1300"/>
                    <a:gd name="T35" fmla="*/ 20 h 1133"/>
                    <a:gd name="T36" fmla="*/ 7 w 1300"/>
                    <a:gd name="T37" fmla="*/ 55 h 1133"/>
                    <a:gd name="T38" fmla="*/ 14 w 1300"/>
                    <a:gd name="T39" fmla="*/ 65 h 1133"/>
                    <a:gd name="T40" fmla="*/ 18 w 1300"/>
                    <a:gd name="T41" fmla="*/ 70 h 1133"/>
                    <a:gd name="T42" fmla="*/ 16 w 1300"/>
                    <a:gd name="T43" fmla="*/ 77 h 1133"/>
                    <a:gd name="T44" fmla="*/ 10 w 1300"/>
                    <a:gd name="T45" fmla="*/ 80 h 1133"/>
                    <a:gd name="T46" fmla="*/ 10 w 1300"/>
                    <a:gd name="T47" fmla="*/ 89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9479" name="Freeform 40"/>
                <p:cNvSpPr>
                  <a:spLocks/>
                </p:cNvSpPr>
                <p:nvPr/>
              </p:nvSpPr>
              <p:spPr bwMode="auto">
                <a:xfrm>
                  <a:off x="1050" y="2453"/>
                  <a:ext cx="524" cy="230"/>
                </a:xfrm>
                <a:custGeom>
                  <a:avLst/>
                  <a:gdLst>
                    <a:gd name="T0" fmla="*/ 14 w 1152"/>
                    <a:gd name="T1" fmla="*/ 0 h 557"/>
                    <a:gd name="T2" fmla="*/ 0 w 1152"/>
                    <a:gd name="T3" fmla="*/ 11 h 557"/>
                    <a:gd name="T4" fmla="*/ 2 w 1152"/>
                    <a:gd name="T5" fmla="*/ 20 h 557"/>
                    <a:gd name="T6" fmla="*/ 34 w 1152"/>
                    <a:gd name="T7" fmla="*/ 19 h 557"/>
                    <a:gd name="T8" fmla="*/ 69 w 1152"/>
                    <a:gd name="T9" fmla="*/ 20 h 557"/>
                    <a:gd name="T10" fmla="*/ 105 w 1152"/>
                    <a:gd name="T11" fmla="*/ 31 h 557"/>
                    <a:gd name="T12" fmla="*/ 116 w 1152"/>
                    <a:gd name="T13" fmla="*/ 37 h 557"/>
                    <a:gd name="T14" fmla="*/ 132 w 1152"/>
                    <a:gd name="T15" fmla="*/ 40 h 557"/>
                    <a:gd name="T16" fmla="*/ 144 w 1152"/>
                    <a:gd name="T17" fmla="*/ 52 h 557"/>
                    <a:gd name="T18" fmla="*/ 146 w 1152"/>
                    <a:gd name="T19" fmla="*/ 57 h 557"/>
                    <a:gd name="T20" fmla="*/ 151 w 1152"/>
                    <a:gd name="T21" fmla="*/ 58 h 557"/>
                    <a:gd name="T22" fmla="*/ 175 w 1152"/>
                    <a:gd name="T23" fmla="*/ 67 h 557"/>
                    <a:gd name="T24" fmla="*/ 192 w 1152"/>
                    <a:gd name="T25" fmla="*/ 86 h 557"/>
                    <a:gd name="T26" fmla="*/ 211 w 1152"/>
                    <a:gd name="T27" fmla="*/ 89 h 557"/>
                    <a:gd name="T28" fmla="*/ 233 w 1152"/>
                    <a:gd name="T29" fmla="*/ 92 h 557"/>
                    <a:gd name="T30" fmla="*/ 238 w 1152"/>
                    <a:gd name="T31" fmla="*/ 95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2"/>
                    <a:gd name="T49" fmla="*/ 0 h 557"/>
                    <a:gd name="T50" fmla="*/ 1152 w 1152"/>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9480" name="AutoShape 41" descr="Granite"/>
                <p:cNvSpPr>
                  <a:spLocks noChangeArrowheads="1"/>
                </p:cNvSpPr>
                <p:nvPr/>
              </p:nvSpPr>
              <p:spPr bwMode="auto">
                <a:xfrm rot="-1339115">
                  <a:off x="1452" y="2488"/>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sp>
              <p:nvSpPr>
                <p:cNvPr id="59481" name="AutoShape 42" descr="Granite"/>
                <p:cNvSpPr>
                  <a:spLocks noChangeArrowheads="1"/>
                </p:cNvSpPr>
                <p:nvPr/>
              </p:nvSpPr>
              <p:spPr bwMode="auto">
                <a:xfrm rot="-6703883">
                  <a:off x="976" y="2092"/>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vert="eaVert"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sp>
              <p:nvSpPr>
                <p:cNvPr id="59482" name="AutoShape 43" descr="Granite"/>
                <p:cNvSpPr>
                  <a:spLocks noChangeArrowheads="1"/>
                </p:cNvSpPr>
                <p:nvPr/>
              </p:nvSpPr>
              <p:spPr bwMode="auto">
                <a:xfrm rot="6145334">
                  <a:off x="1056" y="2496"/>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rot="10800000" vert="eaVert"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sp>
              <p:nvSpPr>
                <p:cNvPr id="59483" name="AutoShape 44" descr="Granite"/>
                <p:cNvSpPr>
                  <a:spLocks noChangeArrowheads="1"/>
                </p:cNvSpPr>
                <p:nvPr/>
              </p:nvSpPr>
              <p:spPr bwMode="auto">
                <a:xfrm rot="6145334">
                  <a:off x="1404" y="2628"/>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rot="10800000" vert="eaVert"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grpSp>
        </p:grpSp>
        <p:sp>
          <p:nvSpPr>
            <p:cNvPr id="59399" name="Line 45"/>
            <p:cNvSpPr>
              <a:spLocks noChangeShapeType="1"/>
            </p:cNvSpPr>
            <p:nvPr/>
          </p:nvSpPr>
          <p:spPr bwMode="auto">
            <a:xfrm>
              <a:off x="133" y="1852"/>
              <a:ext cx="349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pic>
          <p:nvPicPr>
            <p:cNvPr id="253998" name="Picture 46"/>
            <p:cNvPicPr>
              <a:picLocks noChangeArrowheads="1"/>
            </p:cNvPicPr>
            <p:nvPr/>
          </p:nvPicPr>
          <p:blipFill>
            <a:blip r:embed="rId4">
              <a:lum contrast="18000"/>
            </a:blip>
            <a:srcRect t="12241"/>
            <a:stretch>
              <a:fillRect/>
            </a:stretch>
          </p:blipFill>
          <p:spPr bwMode="auto">
            <a:xfrm>
              <a:off x="2393" y="1362"/>
              <a:ext cx="1400" cy="981"/>
            </a:xfrm>
            <a:prstGeom prst="rect">
              <a:avLst/>
            </a:prstGeom>
            <a:noFill/>
            <a:ln w="76200">
              <a:solidFill>
                <a:schemeClr val="accent2"/>
              </a:solidFill>
              <a:miter lim="800000"/>
              <a:headEnd/>
              <a:tailEnd/>
            </a:ln>
            <a:effectLst>
              <a:outerShdw dist="71842" dir="2700000" algn="ctr" rotWithShape="0">
                <a:schemeClr val="tx1"/>
              </a:outerShdw>
            </a:effectLst>
          </p:spPr>
        </p:pic>
        <p:sp>
          <p:nvSpPr>
            <p:cNvPr id="254001" name="Text Box 49"/>
            <p:cNvSpPr txBox="1">
              <a:spLocks noChangeArrowheads="1"/>
            </p:cNvSpPr>
            <p:nvPr/>
          </p:nvSpPr>
          <p:spPr bwMode="auto">
            <a:xfrm>
              <a:off x="2968" y="1973"/>
              <a:ext cx="1641" cy="400"/>
            </a:xfrm>
            <a:prstGeom prst="rect">
              <a:avLst/>
            </a:prstGeom>
            <a:solidFill>
              <a:schemeClr val="bg1"/>
            </a:solidFill>
            <a:ln w="9525">
              <a:solidFill>
                <a:schemeClr val="tx1"/>
              </a:solidFill>
              <a:miter lim="800000"/>
              <a:headEnd/>
              <a:tailEnd/>
            </a:ln>
            <a:effectLst>
              <a:outerShdw dist="71842" dir="2700000" algn="ctr" rotWithShape="0">
                <a:schemeClr val="tx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600" baseline="0">
                  <a:solidFill>
                    <a:srgbClr val="000000"/>
                  </a:solidFill>
                  <a:latin typeface="Arial" charset="0"/>
                </a:rPr>
                <a:t>Үйлс</a:t>
              </a:r>
              <a:r>
                <a:rPr lang="en-US" sz="1600" baseline="0">
                  <a:solidFill>
                    <a:srgbClr val="000000"/>
                  </a:solidFill>
                  <a:latin typeface="Arial" charset="0"/>
                </a:rPr>
                <a:t> 15</a:t>
              </a:r>
              <a:r>
                <a:rPr lang="en-US" sz="2000" baseline="0">
                  <a:solidFill>
                    <a:srgbClr val="000000"/>
                  </a:solidFill>
                  <a:latin typeface="Arial" charset="0"/>
                </a:rPr>
                <a:t> </a:t>
              </a:r>
              <a:r>
                <a:rPr lang="mn-MN" sz="2000" baseline="0">
                  <a:solidFill>
                    <a:srgbClr val="000000"/>
                  </a:solidFill>
                  <a:latin typeface="Arial" charset="0"/>
                </a:rPr>
                <a:t/>
              </a:r>
              <a:br>
                <a:rPr lang="mn-MN" sz="2000" baseline="0">
                  <a:solidFill>
                    <a:srgbClr val="000000"/>
                  </a:solidFill>
                  <a:latin typeface="Arial" charset="0"/>
                </a:rPr>
              </a:br>
              <a:r>
                <a:rPr lang="mn-MN" sz="1400" baseline="0">
                  <a:solidFill>
                    <a:srgbClr val="000000"/>
                  </a:solidFill>
                  <a:latin typeface="Arial" charset="0"/>
                </a:rPr>
                <a:t>Иерусалимын зөвлөл</a:t>
              </a:r>
              <a:endParaRPr lang="en-US" sz="2000" baseline="0">
                <a:solidFill>
                  <a:srgbClr val="000000"/>
                </a:solidFill>
                <a:latin typeface="Arial" charset="0"/>
              </a:endParaRPr>
            </a:p>
          </p:txBody>
        </p:sp>
        <p:sp>
          <p:nvSpPr>
            <p:cNvPr id="59402" name="Rectangle 50"/>
            <p:cNvSpPr>
              <a:spLocks noChangeArrowheads="1"/>
            </p:cNvSpPr>
            <p:nvPr/>
          </p:nvSpPr>
          <p:spPr bwMode="auto">
            <a:xfrm>
              <a:off x="3714" y="1928"/>
              <a:ext cx="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000">
                  <a:solidFill>
                    <a:srgbClr val="FFA27C"/>
                  </a:solidFill>
                  <a:latin typeface="Comic Sans MS" charset="0"/>
                  <a:ea typeface="ＭＳ Ｐゴシック" charset="0"/>
                  <a:cs typeface="ＭＳ Ｐゴシック" charset="0"/>
                </a:rPr>
                <a:t> </a:t>
              </a:r>
              <a:endParaRPr lang="en-US" sz="2000">
                <a:solidFill>
                  <a:srgbClr val="000000"/>
                </a:solidFill>
                <a:latin typeface="Times" charset="0"/>
                <a:ea typeface="ＭＳ Ｐゴシック" charset="0"/>
                <a:cs typeface="ＭＳ Ｐゴシック" charset="0"/>
              </a:endParaRPr>
            </a:p>
          </p:txBody>
        </p:sp>
        <p:sp>
          <p:nvSpPr>
            <p:cNvPr id="59403" name="Text Box 52"/>
            <p:cNvSpPr txBox="1">
              <a:spLocks noChangeArrowheads="1"/>
            </p:cNvSpPr>
            <p:nvPr/>
          </p:nvSpPr>
          <p:spPr bwMode="auto">
            <a:xfrm>
              <a:off x="2415" y="626"/>
              <a:ext cx="238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0"/>
                </a:spcBef>
                <a:spcAft>
                  <a:spcPct val="0"/>
                </a:spcAft>
                <a:buClr>
                  <a:srgbClr val="000000"/>
                </a:buClr>
                <a:buSzPct val="100000"/>
                <a:buFont typeface="Comic Sans MS" charset="0"/>
                <a:buNone/>
              </a:pPr>
              <a:r>
                <a:rPr lang="en-GB" sz="1600" baseline="0" dirty="0">
                  <a:solidFill>
                    <a:srgbClr val="000000"/>
                  </a:solidFill>
                  <a:latin typeface="Arial" charset="0"/>
                </a:rPr>
                <a:t>1.“</a:t>
              </a:r>
              <a:r>
                <a:rPr lang="en-GB" sz="1600" u="sng" baseline="0" dirty="0">
                  <a:solidFill>
                    <a:srgbClr val="000000"/>
                  </a:solidFill>
                  <a:latin typeface="Arial" charset="0"/>
                </a:rPr>
                <a:t>Мөс </a:t>
              </a:r>
              <a:r>
                <a:rPr lang="en-GB" sz="1600" u="sng" baseline="0" dirty="0" err="1">
                  <a:solidFill>
                    <a:srgbClr val="000000"/>
                  </a:solidFill>
                  <a:latin typeface="Arial" charset="0"/>
                </a:rPr>
                <a:t>Хагалах</a:t>
              </a:r>
              <a:r>
                <a:rPr lang="en-GB" sz="1600" baseline="0" dirty="0">
                  <a:solidFill>
                    <a:srgbClr val="000000"/>
                  </a:solidFill>
                  <a:latin typeface="Arial" charset="0"/>
                </a:rPr>
                <a:t>: </a:t>
              </a:r>
              <a:r>
                <a:rPr lang="en-GB" sz="1600" u="sng" baseline="0" dirty="0" err="1">
                  <a:solidFill>
                    <a:srgbClr val="000000"/>
                  </a:solidFill>
                  <a:latin typeface="Arial" charset="0"/>
                </a:rPr>
                <a:t>Лаб</a:t>
              </a:r>
              <a:r>
                <a:rPr lang="mn-MN" sz="1600" u="sng" baseline="0" dirty="0">
                  <a:solidFill>
                    <a:srgbClr val="000000"/>
                  </a:solidFill>
                  <a:latin typeface="Arial" charset="0"/>
                </a:rPr>
                <a:t>оратори</a:t>
              </a:r>
              <a:r>
                <a:rPr lang="en-GB" sz="1600" baseline="0" dirty="0">
                  <a:solidFill>
                    <a:srgbClr val="000000"/>
                  </a:solidFill>
                  <a:latin typeface="Arial" charset="0"/>
                </a:rPr>
                <a:t>”</a:t>
              </a:r>
            </a:p>
          </p:txBody>
        </p:sp>
        <p:sp>
          <p:nvSpPr>
            <p:cNvPr id="59404" name="Text Box 53"/>
            <p:cNvSpPr txBox="1">
              <a:spLocks noChangeArrowheads="1"/>
            </p:cNvSpPr>
            <p:nvPr/>
          </p:nvSpPr>
          <p:spPr bwMode="auto">
            <a:xfrm>
              <a:off x="2366" y="2388"/>
              <a:ext cx="245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2. </a:t>
              </a:r>
              <a:r>
                <a:rPr lang="ja-JP" altLang="en-US" sz="1800" baseline="0">
                  <a:solidFill>
                    <a:srgbClr val="000000"/>
                  </a:solidFill>
                  <a:latin typeface="Arial" charset="0"/>
                </a:rPr>
                <a:t>“</a:t>
              </a:r>
              <a:r>
                <a:rPr lang="mn-MN" sz="1800" baseline="0">
                  <a:solidFill>
                    <a:srgbClr val="000000"/>
                  </a:solidFill>
                  <a:latin typeface="Arial" charset="0"/>
                </a:rPr>
                <a:t>Европын</a:t>
              </a:r>
              <a:r>
                <a:rPr lang="en-US" sz="1800" baseline="0">
                  <a:solidFill>
                    <a:srgbClr val="000000"/>
                  </a:solidFill>
                  <a:latin typeface="Arial" charset="0"/>
                </a:rPr>
                <a:t> </a:t>
              </a:r>
              <a:r>
                <a:rPr lang="mn-MN" sz="1800" baseline="0">
                  <a:solidFill>
                    <a:srgbClr val="000000"/>
                  </a:solidFill>
                  <a:latin typeface="Arial" charset="0"/>
                </a:rPr>
                <a:t>Аялал</a:t>
              </a:r>
              <a:r>
                <a:rPr lang="en-US" sz="1800" baseline="0">
                  <a:solidFill>
                    <a:srgbClr val="000000"/>
                  </a:solidFill>
                  <a:latin typeface="Arial" charset="0"/>
                </a:rPr>
                <a:t>/</a:t>
              </a:r>
              <a:r>
                <a:rPr lang="mn-MN" sz="1800" baseline="0">
                  <a:solidFill>
                    <a:srgbClr val="000000"/>
                  </a:solidFill>
                  <a:latin typeface="Arial" charset="0"/>
                </a:rPr>
                <a:t>Түрэлт</a:t>
              </a:r>
              <a:r>
                <a:rPr lang="ja-JP" altLang="en-US" sz="1800" baseline="0">
                  <a:solidFill>
                    <a:srgbClr val="000000"/>
                  </a:solidFill>
                  <a:latin typeface="Arial" charset="0"/>
                </a:rPr>
                <a:t>”</a:t>
              </a:r>
              <a:endParaRPr lang="en-US" sz="1800" baseline="0">
                <a:solidFill>
                  <a:srgbClr val="000000"/>
                </a:solidFill>
                <a:latin typeface="Arial" charset="0"/>
              </a:endParaRPr>
            </a:p>
          </p:txBody>
        </p:sp>
        <p:sp>
          <p:nvSpPr>
            <p:cNvPr id="59405" name="Text Box 54"/>
            <p:cNvSpPr txBox="1">
              <a:spLocks noChangeArrowheads="1"/>
            </p:cNvSpPr>
            <p:nvPr/>
          </p:nvSpPr>
          <p:spPr bwMode="auto">
            <a:xfrm>
              <a:off x="3879" y="1349"/>
              <a:ext cx="87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GB" altLang="ko-KR" sz="1000" baseline="0">
                  <a:solidFill>
                    <a:srgbClr val="000000"/>
                  </a:solidFill>
                  <a:latin typeface="Arial" charset="0"/>
                  <a:ea typeface="굴림" charset="0"/>
                  <a:cs typeface="굴림" charset="0"/>
                </a:rPr>
                <a:t>Асуудал бүрэн шийдэгдсэн нь: </a:t>
              </a:r>
              <a:r>
                <a:rPr lang="en-GB" altLang="ko-KR" sz="1000" u="sng" baseline="0">
                  <a:solidFill>
                    <a:srgbClr val="000000"/>
                  </a:solidFill>
                  <a:latin typeface="Arial" charset="0"/>
                  <a:ea typeface="굴림" charset="0"/>
                  <a:cs typeface="굴림" charset="0"/>
                </a:rPr>
                <a:t>ИВЭЭЛЭЭР,</a:t>
              </a:r>
              <a:r>
                <a:rPr lang="en-GB" altLang="ko-KR" sz="1000" baseline="0">
                  <a:solidFill>
                    <a:srgbClr val="000000"/>
                  </a:solidFill>
                  <a:latin typeface="Arial" charset="0"/>
                  <a:ea typeface="굴림" charset="0"/>
                  <a:cs typeface="굴림" charset="0"/>
                </a:rPr>
                <a:t> </a:t>
              </a:r>
              <a:r>
                <a:rPr lang="en-GB" altLang="ko-KR" sz="1000" u="sng" baseline="0">
                  <a:solidFill>
                    <a:srgbClr val="000000"/>
                  </a:solidFill>
                  <a:latin typeface="Arial" charset="0"/>
                  <a:ea typeface="굴림" charset="0"/>
                  <a:cs typeface="굴림" charset="0"/>
                </a:rPr>
                <a:t>ХУУЛИАР</a:t>
              </a:r>
              <a:r>
                <a:rPr lang="en-GB" altLang="ko-KR" sz="1000" baseline="0">
                  <a:solidFill>
                    <a:srgbClr val="000000"/>
                  </a:solidFill>
                  <a:latin typeface="Arial" charset="0"/>
                  <a:ea typeface="굴림" charset="0"/>
                  <a:cs typeface="굴림" charset="0"/>
                </a:rPr>
                <a:t> бус!</a:t>
              </a:r>
              <a:r>
                <a:rPr lang="en-US" altLang="ko-KR" sz="1000" baseline="0">
                  <a:solidFill>
                    <a:srgbClr val="000000"/>
                  </a:solidFill>
                  <a:latin typeface="Arial" charset="0"/>
                  <a:ea typeface="굴림" charset="0"/>
                  <a:cs typeface="굴림" charset="0"/>
                </a:rPr>
                <a:t> </a:t>
              </a:r>
              <a:endParaRPr lang="en-US" sz="1000" baseline="0">
                <a:solidFill>
                  <a:srgbClr val="000000"/>
                </a:solidFill>
                <a:latin typeface="Arial" charset="0"/>
              </a:endParaRPr>
            </a:p>
          </p:txBody>
        </p:sp>
        <p:sp>
          <p:nvSpPr>
            <p:cNvPr id="59406" name="Rectangle 55"/>
            <p:cNvSpPr>
              <a:spLocks noChangeArrowheads="1"/>
            </p:cNvSpPr>
            <p:nvPr/>
          </p:nvSpPr>
          <p:spPr bwMode="auto">
            <a:xfrm>
              <a:off x="2528" y="4678"/>
              <a:ext cx="2093"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en-GB" altLang="ko-KR" sz="1000" b="1">
                  <a:solidFill>
                    <a:srgbClr val="000000"/>
                  </a:solidFill>
                  <a:latin typeface="Arial" charset="0"/>
                  <a:ea typeface="굴림" charset="0"/>
                  <a:cs typeface="굴림" charset="0"/>
                </a:rPr>
                <a:t>Ач Холбогдол: Хоригдол мэт, </a:t>
              </a:r>
              <a:r>
                <a:rPr lang="en-GB" altLang="ko-KR" sz="1000" b="1" u="sng">
                  <a:solidFill>
                    <a:srgbClr val="000000"/>
                  </a:solidFill>
                  <a:latin typeface="Arial" charset="0"/>
                  <a:ea typeface="굴림" charset="0"/>
                  <a:cs typeface="굴림" charset="0"/>
                </a:rPr>
                <a:t>Ром уруу</a:t>
              </a:r>
              <a:r>
                <a:rPr lang="en-GB" altLang="ko-KR" sz="1000" b="1">
                  <a:solidFill>
                    <a:srgbClr val="000000"/>
                  </a:solidFill>
                  <a:latin typeface="Arial" charset="0"/>
                  <a:ea typeface="굴림" charset="0"/>
                  <a:cs typeface="굴림" charset="0"/>
                </a:rPr>
                <a:t> илгээгдсэн; Христийн нөлөө </a:t>
              </a:r>
              <a:r>
                <a:rPr lang="en-GB" altLang="ko-KR" sz="1000" b="1" u="sng">
                  <a:solidFill>
                    <a:srgbClr val="000000"/>
                  </a:solidFill>
                  <a:latin typeface="Arial" charset="0"/>
                  <a:ea typeface="굴림" charset="0"/>
                  <a:cs typeface="굴림" charset="0"/>
                </a:rPr>
                <a:t>Цезарын</a:t>
              </a:r>
              <a:r>
                <a:rPr lang="en-GB" altLang="ko-KR" sz="1000" b="1">
                  <a:solidFill>
                    <a:srgbClr val="000000"/>
                  </a:solidFill>
                  <a:latin typeface="Arial" charset="0"/>
                  <a:ea typeface="굴림" charset="0"/>
                  <a:cs typeface="굴림" charset="0"/>
                </a:rPr>
                <a:t> гэрийнхэн болон хоригдлуудад хүрсэн; чухал захидалууд; “сайн тэмцлээр тэмцэж итгэлээ хамгаалсан!”</a:t>
              </a:r>
              <a:r>
                <a:rPr lang="en-US" altLang="ko-KR" sz="1000" b="1">
                  <a:solidFill>
                    <a:srgbClr val="000000"/>
                  </a:solidFill>
                  <a:latin typeface="Arial" charset="0"/>
                  <a:ea typeface="굴림" charset="0"/>
                  <a:cs typeface="굴림" charset="0"/>
                </a:rPr>
                <a:t> </a:t>
              </a:r>
              <a:endParaRPr lang="en-US" sz="1000" b="1">
                <a:solidFill>
                  <a:srgbClr val="000000"/>
                </a:solidFill>
                <a:latin typeface="Arial" charset="0"/>
                <a:ea typeface="ＭＳ Ｐゴシック" charset="0"/>
                <a:cs typeface="ＭＳ Ｐゴシック" charset="0"/>
              </a:endParaRPr>
            </a:p>
          </p:txBody>
        </p:sp>
        <p:sp>
          <p:nvSpPr>
            <p:cNvPr id="59407" name="Rectangle 56"/>
            <p:cNvSpPr>
              <a:spLocks noChangeArrowheads="1"/>
            </p:cNvSpPr>
            <p:nvPr/>
          </p:nvSpPr>
          <p:spPr bwMode="auto">
            <a:xfrm>
              <a:off x="2639" y="3388"/>
              <a:ext cx="1932"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en-GB" altLang="ko-KR" sz="1000" b="1">
                  <a:solidFill>
                    <a:srgbClr val="000000"/>
                  </a:solidFill>
                  <a:latin typeface="Arial" charset="0"/>
                  <a:ea typeface="굴림" charset="0"/>
                  <a:cs typeface="굴림" charset="0"/>
                </a:rPr>
                <a:t>Ач Холбогдол: </a:t>
              </a:r>
              <a:r>
                <a:rPr lang="en-GB" altLang="ko-KR" sz="1000" b="1" u="sng">
                  <a:solidFill>
                    <a:srgbClr val="000000"/>
                  </a:solidFill>
                  <a:latin typeface="Arial" charset="0"/>
                  <a:ea typeface="굴림" charset="0"/>
                  <a:cs typeface="굴림" charset="0"/>
                </a:rPr>
                <a:t>Ефес</a:t>
              </a:r>
              <a:r>
                <a:rPr lang="en-GB" altLang="ko-KR" sz="1000" b="1">
                  <a:solidFill>
                    <a:srgbClr val="000000"/>
                  </a:solidFill>
                  <a:latin typeface="Arial" charset="0"/>
                  <a:ea typeface="굴림" charset="0"/>
                  <a:cs typeface="굴림" charset="0"/>
                </a:rPr>
                <a:t> чуулганд удаан суусан; залуу эрийг үхлээс амилуулсан; чухал захидлууд бичигдсэн; Ефес дэх уран дархчуудын бослого.</a:t>
              </a:r>
              <a:r>
                <a:rPr lang="en-US" altLang="ko-KR" sz="1000" b="1">
                  <a:solidFill>
                    <a:srgbClr val="000000"/>
                  </a:solidFill>
                  <a:latin typeface="Arial" charset="0"/>
                  <a:ea typeface="굴림" charset="0"/>
                  <a:cs typeface="굴림" charset="0"/>
                </a:rPr>
                <a:t> </a:t>
              </a:r>
              <a:endParaRPr lang="en-US" sz="1000" b="1">
                <a:solidFill>
                  <a:srgbClr val="000000"/>
                </a:solidFill>
                <a:latin typeface="Arial" charset="0"/>
                <a:ea typeface="ＭＳ Ｐゴシック" charset="0"/>
                <a:cs typeface="ＭＳ Ｐゴシック" charset="0"/>
              </a:endParaRPr>
            </a:p>
          </p:txBody>
        </p:sp>
        <p:sp>
          <p:nvSpPr>
            <p:cNvPr id="59408" name="Text Box 57"/>
            <p:cNvSpPr txBox="1">
              <a:spLocks noChangeArrowheads="1"/>
            </p:cNvSpPr>
            <p:nvPr/>
          </p:nvSpPr>
          <p:spPr bwMode="auto">
            <a:xfrm>
              <a:off x="2639" y="3080"/>
              <a:ext cx="221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dirty="0">
                  <a:solidFill>
                    <a:srgbClr val="000000"/>
                  </a:solidFill>
                  <a:latin typeface="Arial" charset="0"/>
                </a:rPr>
                <a:t>3. </a:t>
              </a:r>
              <a:r>
                <a:rPr lang="ja-JP" altLang="en-US" sz="1800" baseline="0" dirty="0">
                  <a:solidFill>
                    <a:srgbClr val="000000"/>
                  </a:solidFill>
                  <a:latin typeface="Arial" charset="0"/>
                </a:rPr>
                <a:t>“</a:t>
              </a:r>
              <a:r>
                <a:rPr lang="mn-MN" sz="1800" baseline="0" dirty="0">
                  <a:solidFill>
                    <a:srgbClr val="000000"/>
                  </a:solidFill>
                  <a:latin typeface="Arial" charset="0"/>
                </a:rPr>
                <a:t>Азийн</a:t>
              </a:r>
              <a:r>
                <a:rPr lang="en-US" sz="1800" baseline="0" dirty="0">
                  <a:solidFill>
                    <a:srgbClr val="000000"/>
                  </a:solidFill>
                  <a:latin typeface="Arial" charset="0"/>
                </a:rPr>
                <a:t> </a:t>
              </a:r>
              <a:r>
                <a:rPr lang="mn-MN" sz="1800" baseline="0" dirty="0">
                  <a:solidFill>
                    <a:srgbClr val="000000"/>
                  </a:solidFill>
                  <a:latin typeface="Arial" charset="0"/>
                </a:rPr>
                <a:t>Аялал</a:t>
              </a:r>
              <a:r>
                <a:rPr lang="en-US" sz="1800" baseline="0" dirty="0">
                  <a:solidFill>
                    <a:srgbClr val="000000"/>
                  </a:solidFill>
                  <a:latin typeface="Arial" charset="0"/>
                </a:rPr>
                <a:t>/</a:t>
              </a:r>
              <a:r>
                <a:rPr lang="mn-MN" sz="1800" baseline="0" dirty="0">
                  <a:solidFill>
                    <a:srgbClr val="000000"/>
                  </a:solidFill>
                  <a:latin typeface="Arial" charset="0"/>
                </a:rPr>
                <a:t>Түрэлт</a:t>
              </a:r>
              <a:r>
                <a:rPr lang="ja-JP" altLang="en-US" sz="1800" baseline="0" dirty="0">
                  <a:solidFill>
                    <a:srgbClr val="000000"/>
                  </a:solidFill>
                  <a:latin typeface="Arial" charset="0"/>
                </a:rPr>
                <a:t>”</a:t>
              </a:r>
              <a:endParaRPr lang="en-US" sz="1800" baseline="0" dirty="0">
                <a:solidFill>
                  <a:srgbClr val="000000"/>
                </a:solidFill>
                <a:latin typeface="Arial" charset="0"/>
              </a:endParaRPr>
            </a:p>
          </p:txBody>
        </p:sp>
        <p:sp>
          <p:nvSpPr>
            <p:cNvPr id="59409" name="Text Box 58"/>
            <p:cNvSpPr txBox="1">
              <a:spLocks noChangeArrowheads="1"/>
            </p:cNvSpPr>
            <p:nvPr/>
          </p:nvSpPr>
          <p:spPr bwMode="auto">
            <a:xfrm>
              <a:off x="2514" y="4391"/>
              <a:ext cx="221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4. </a:t>
              </a:r>
              <a:r>
                <a:rPr lang="ja-JP" altLang="en-US" sz="1800" baseline="0">
                  <a:solidFill>
                    <a:srgbClr val="000000"/>
                  </a:solidFill>
                  <a:latin typeface="Arial" charset="0"/>
                </a:rPr>
                <a:t>“</a:t>
              </a:r>
              <a:r>
                <a:rPr lang="mn-MN" sz="1800" baseline="0">
                  <a:solidFill>
                    <a:srgbClr val="000000"/>
                  </a:solidFill>
                  <a:latin typeface="Arial" charset="0"/>
                </a:rPr>
                <a:t>Ром уруу ба өсөлт</a:t>
              </a:r>
              <a:r>
                <a:rPr lang="en-US" sz="1800" baseline="0">
                  <a:solidFill>
                    <a:srgbClr val="000000"/>
                  </a:solidFill>
                  <a:latin typeface="Arial" charset="0"/>
                </a:rPr>
                <a:t>!</a:t>
              </a:r>
              <a:r>
                <a:rPr lang="ja-JP" altLang="en-US" sz="1800" baseline="0">
                  <a:solidFill>
                    <a:srgbClr val="000000"/>
                  </a:solidFill>
                  <a:latin typeface="Arial" charset="0"/>
                </a:rPr>
                <a:t>”</a:t>
              </a:r>
              <a:endParaRPr lang="en-US" sz="1800" baseline="0">
                <a:solidFill>
                  <a:srgbClr val="000000"/>
                </a:solidFill>
                <a:latin typeface="Arial" charset="0"/>
              </a:endParaRPr>
            </a:p>
          </p:txBody>
        </p:sp>
        <p:sp>
          <p:nvSpPr>
            <p:cNvPr id="254011" name="Rectangle 59"/>
            <p:cNvSpPr>
              <a:spLocks noChangeArrowheads="1"/>
            </p:cNvSpPr>
            <p:nvPr/>
          </p:nvSpPr>
          <p:spPr bwMode="auto">
            <a:xfrm>
              <a:off x="1717" y="1576"/>
              <a:ext cx="341"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АРАБ</a:t>
              </a:r>
              <a:endParaRPr lang="en-US" sz="1600">
                <a:solidFill>
                  <a:srgbClr val="000000"/>
                </a:solidFill>
                <a:latin typeface="Arial" charset="0"/>
                <a:ea typeface="ＭＳ Ｐゴシック" charset="0"/>
                <a:cs typeface="ＭＳ Ｐゴシック" charset="0"/>
              </a:endParaRPr>
            </a:p>
          </p:txBody>
        </p:sp>
        <p:sp>
          <p:nvSpPr>
            <p:cNvPr id="254012" name="Rectangle 60"/>
            <p:cNvSpPr>
              <a:spLocks noChangeArrowheads="1"/>
            </p:cNvSpPr>
            <p:nvPr/>
          </p:nvSpPr>
          <p:spPr bwMode="auto">
            <a:xfrm>
              <a:off x="874" y="1557"/>
              <a:ext cx="444"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en-US" sz="1400" b="1">
                  <a:solidFill>
                    <a:srgbClr val="000000"/>
                  </a:solidFill>
                  <a:latin typeface="Arial" charset="0"/>
                  <a:ea typeface="ＭＳ Ｐゴシック" charset="0"/>
                  <a:cs typeface="ＭＳ Ｐゴシック" charset="0"/>
                </a:rPr>
                <a:t>A</a:t>
              </a:r>
              <a:r>
                <a:rPr lang="mn-MN" sz="1400" b="1">
                  <a:solidFill>
                    <a:srgbClr val="000000"/>
                  </a:solidFill>
                  <a:latin typeface="Arial" charset="0"/>
                  <a:ea typeface="ＭＳ Ｐゴシック" charset="0"/>
                  <a:cs typeface="ＭＳ Ｐゴシック" charset="0"/>
                </a:rPr>
                <a:t>ФРИК</a:t>
              </a:r>
              <a:endParaRPr lang="en-US" sz="1600">
                <a:solidFill>
                  <a:srgbClr val="000000"/>
                </a:solidFill>
                <a:latin typeface="Arial" charset="0"/>
                <a:ea typeface="ＭＳ Ｐゴシック" charset="0"/>
                <a:cs typeface="ＭＳ Ｐゴシック" charset="0"/>
              </a:endParaRPr>
            </a:p>
          </p:txBody>
        </p:sp>
        <p:sp>
          <p:nvSpPr>
            <p:cNvPr id="254013" name="Text Box 61"/>
            <p:cNvSpPr txBox="1">
              <a:spLocks noChangeArrowheads="1"/>
            </p:cNvSpPr>
            <p:nvPr/>
          </p:nvSpPr>
          <p:spPr bwMode="auto">
            <a:xfrm>
              <a:off x="1361" y="1164"/>
              <a:ext cx="136" cy="150"/>
            </a:xfrm>
            <a:prstGeom prst="rect">
              <a:avLst/>
            </a:prstGeom>
            <a:noFill/>
            <a:ln w="9525">
              <a:noFill/>
              <a:miter lim="800000"/>
              <a:headEnd/>
              <a:tailEnd/>
            </a:ln>
            <a:effectLst>
              <a:outerShdw dist="12700" algn="ctr" rotWithShape="0">
                <a:schemeClr val="bg1"/>
              </a:outerShdw>
            </a:effec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900" baseline="0">
                  <a:solidFill>
                    <a:srgbClr val="000000"/>
                  </a:solidFill>
                  <a:latin typeface="Helvetica" charset="0"/>
                </a:rPr>
                <a:t>•</a:t>
              </a:r>
            </a:p>
          </p:txBody>
        </p:sp>
        <p:grpSp>
          <p:nvGrpSpPr>
            <p:cNvPr id="59413" name="Group 62"/>
            <p:cNvGrpSpPr>
              <a:grpSpLocks/>
            </p:cNvGrpSpPr>
            <p:nvPr/>
          </p:nvGrpSpPr>
          <p:grpSpPr bwMode="auto">
            <a:xfrm>
              <a:off x="446" y="706"/>
              <a:ext cx="2108" cy="1072"/>
              <a:chOff x="446" y="706"/>
              <a:chExt cx="2108" cy="1072"/>
            </a:xfrm>
          </p:grpSpPr>
          <p:pic>
            <p:nvPicPr>
              <p:cNvPr id="254015" name="Picture 63"/>
              <p:cNvPicPr>
                <a:picLocks noChangeAspect="1" noChangeArrowheads="1"/>
              </p:cNvPicPr>
              <p:nvPr/>
            </p:nvPicPr>
            <p:blipFill>
              <a:blip r:embed="rId2">
                <a:lum bright="24000"/>
              </a:blip>
              <a:srcRect l="23401" t="25208" b="8588"/>
              <a:stretch>
                <a:fillRect/>
              </a:stretch>
            </p:blipFill>
            <p:spPr bwMode="auto">
              <a:xfrm>
                <a:off x="446" y="706"/>
                <a:ext cx="2035" cy="1072"/>
              </a:xfrm>
              <a:prstGeom prst="rect">
                <a:avLst/>
              </a:prstGeom>
              <a:noFill/>
              <a:ln w="19050">
                <a:solidFill>
                  <a:schemeClr val="tx1"/>
                </a:solidFill>
                <a:miter lim="800000"/>
                <a:headEnd/>
                <a:tailEnd/>
              </a:ln>
              <a:effectLst>
                <a:outerShdw dist="63500" dir="2212194" algn="ctr" rotWithShape="0">
                  <a:schemeClr val="tx1"/>
                </a:outerShdw>
              </a:effectLst>
            </p:spPr>
          </p:pic>
          <p:sp>
            <p:nvSpPr>
              <p:cNvPr id="254016" name="Rectangle 64"/>
              <p:cNvSpPr>
                <a:spLocks noChangeArrowheads="1"/>
              </p:cNvSpPr>
              <p:nvPr/>
            </p:nvSpPr>
            <p:spPr bwMode="auto">
              <a:xfrm>
                <a:off x="1622" y="993"/>
                <a:ext cx="225"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Comic Sans MS" charset="0"/>
                    <a:ea typeface="ＭＳ Ｐゴシック" charset="0"/>
                    <a:cs typeface="ＭＳ Ｐゴシック" charset="0"/>
                  </a:rPr>
                  <a:t>Ази</a:t>
                </a:r>
                <a:endParaRPr lang="en-US" sz="2000" b="1">
                  <a:solidFill>
                    <a:srgbClr val="000000"/>
                  </a:solidFill>
                  <a:latin typeface="Times" charset="0"/>
                  <a:ea typeface="ＭＳ Ｐゴシック" charset="0"/>
                  <a:cs typeface="ＭＳ Ｐゴシック" charset="0"/>
                </a:endParaRPr>
              </a:p>
            </p:txBody>
          </p:sp>
          <p:sp>
            <p:nvSpPr>
              <p:cNvPr id="254017" name="Rectangle 65"/>
              <p:cNvSpPr>
                <a:spLocks noChangeArrowheads="1"/>
              </p:cNvSpPr>
              <p:nvPr/>
            </p:nvSpPr>
            <p:spPr bwMode="auto">
              <a:xfrm>
                <a:off x="585" y="707"/>
                <a:ext cx="440"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ЕВРОП</a:t>
                </a:r>
                <a:endParaRPr lang="en-US" sz="2000" b="1">
                  <a:solidFill>
                    <a:srgbClr val="000000"/>
                  </a:solidFill>
                  <a:latin typeface="Arial" charset="0"/>
                  <a:ea typeface="ＭＳ Ｐゴシック" charset="0"/>
                  <a:cs typeface="ＭＳ Ｐゴシック" charset="0"/>
                </a:endParaRPr>
              </a:p>
            </p:txBody>
          </p:sp>
          <p:sp>
            <p:nvSpPr>
              <p:cNvPr id="59468" name="Rectangle 66"/>
              <p:cNvSpPr>
                <a:spLocks noChangeArrowheads="1"/>
              </p:cNvSpPr>
              <p:nvPr/>
            </p:nvSpPr>
            <p:spPr bwMode="auto">
              <a:xfrm>
                <a:off x="1792" y="1425"/>
                <a:ext cx="64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400" b="1">
                    <a:solidFill>
                      <a:srgbClr val="000000"/>
                    </a:solidFill>
                    <a:latin typeface="Helvetica" charset="0"/>
                    <a:ea typeface="ＭＳ Ｐゴシック" charset="0"/>
                    <a:cs typeface="ＭＳ Ｐゴシック" charset="0"/>
                  </a:rPr>
                  <a:t>•</a:t>
                </a:r>
                <a:r>
                  <a:rPr lang="mn-MN" sz="1000" b="1">
                    <a:solidFill>
                      <a:srgbClr val="000000"/>
                    </a:solidFill>
                    <a:latin typeface="Helvetica" charset="0"/>
                    <a:ea typeface="ＭＳ Ｐゴシック" charset="0"/>
                    <a:cs typeface="ＭＳ Ｐゴシック" charset="0"/>
                  </a:rPr>
                  <a:t> ИЕРУСАЛИМ</a:t>
                </a:r>
                <a:endParaRPr lang="en-US" sz="2000" b="1">
                  <a:solidFill>
                    <a:srgbClr val="000000"/>
                  </a:solidFill>
                  <a:latin typeface="Helvetica" charset="0"/>
                  <a:ea typeface="ＭＳ Ｐゴシック" charset="0"/>
                  <a:cs typeface="ＭＳ Ｐゴシック" charset="0"/>
                </a:endParaRPr>
              </a:p>
            </p:txBody>
          </p:sp>
          <p:sp>
            <p:nvSpPr>
              <p:cNvPr id="59469" name="Rectangle 67"/>
              <p:cNvSpPr>
                <a:spLocks noChangeArrowheads="1"/>
              </p:cNvSpPr>
              <p:nvPr/>
            </p:nvSpPr>
            <p:spPr bwMode="auto">
              <a:xfrm>
                <a:off x="1816" y="1321"/>
                <a:ext cx="73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a:t>
                </a:r>
                <a:r>
                  <a:rPr lang="mn-MN" sz="900" b="1">
                    <a:solidFill>
                      <a:srgbClr val="000000"/>
                    </a:solidFill>
                    <a:latin typeface="Arial" charset="0"/>
                    <a:ea typeface="ＭＳ Ｐゴシック" charset="0"/>
                    <a:cs typeface="ＭＳ Ｐゴシック" charset="0"/>
                  </a:rPr>
                  <a:t>СИРИЙН АНТИОХ</a:t>
                </a:r>
                <a:endParaRPr lang="en-US" b="1">
                  <a:solidFill>
                    <a:srgbClr val="000000"/>
                  </a:solidFill>
                  <a:latin typeface="Arial" charset="0"/>
                  <a:ea typeface="ＭＳ Ｐゴシック" charset="0"/>
                  <a:cs typeface="ＭＳ Ｐゴシック" charset="0"/>
                </a:endParaRPr>
              </a:p>
            </p:txBody>
          </p:sp>
          <p:sp>
            <p:nvSpPr>
              <p:cNvPr id="59470" name="Rectangle 68"/>
              <p:cNvSpPr>
                <a:spLocks noChangeArrowheads="1"/>
              </p:cNvSpPr>
              <p:nvPr/>
            </p:nvSpPr>
            <p:spPr bwMode="auto">
              <a:xfrm>
                <a:off x="1568" y="1153"/>
                <a:ext cx="88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a:t>
                </a:r>
                <a:r>
                  <a:rPr lang="mn-MN" sz="900" b="1">
                    <a:solidFill>
                      <a:srgbClr val="000000"/>
                    </a:solidFill>
                    <a:latin typeface="Arial" charset="0"/>
                    <a:ea typeface="ＭＳ Ｐゴシック" charset="0"/>
                    <a:cs typeface="ＭＳ Ｐゴシック" charset="0"/>
                  </a:rPr>
                  <a:t> ПИСИДИЙН АНТИОХ</a:t>
                </a:r>
                <a:endParaRPr lang="en-US" b="1">
                  <a:solidFill>
                    <a:srgbClr val="000000"/>
                  </a:solidFill>
                  <a:latin typeface="Arial" charset="0"/>
                  <a:ea typeface="ＭＳ Ｐゴシック" charset="0"/>
                  <a:cs typeface="ＭＳ Ｐゴシック" charset="0"/>
                </a:endParaRPr>
              </a:p>
            </p:txBody>
          </p:sp>
          <p:sp>
            <p:nvSpPr>
              <p:cNvPr id="59471" name="Rectangle 69"/>
              <p:cNvSpPr>
                <a:spLocks noChangeArrowheads="1"/>
              </p:cNvSpPr>
              <p:nvPr/>
            </p:nvSpPr>
            <p:spPr bwMode="auto">
              <a:xfrm>
                <a:off x="840" y="977"/>
                <a:ext cx="25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Helvetica" charset="0"/>
                    <a:ea typeface="ＭＳ Ｐゴシック" charset="0"/>
                    <a:cs typeface="ＭＳ Ｐゴシック" charset="0"/>
                  </a:rPr>
                  <a:t>•</a:t>
                </a:r>
                <a:r>
                  <a:rPr lang="mn-MN" sz="1200" b="1">
                    <a:solidFill>
                      <a:srgbClr val="000000"/>
                    </a:solidFill>
                    <a:latin typeface="Helvetica" charset="0"/>
                    <a:ea typeface="ＭＳ Ｐゴシック" charset="0"/>
                    <a:cs typeface="ＭＳ Ｐゴシック" charset="0"/>
                  </a:rPr>
                  <a:t>Ром</a:t>
                </a:r>
                <a:endParaRPr lang="en-US" b="1">
                  <a:solidFill>
                    <a:srgbClr val="000000"/>
                  </a:solidFill>
                  <a:latin typeface="Helvetica" charset="0"/>
                  <a:ea typeface="ＭＳ Ｐゴシック" charset="0"/>
                  <a:cs typeface="ＭＳ Ｐゴシック" charset="0"/>
                </a:endParaRPr>
              </a:p>
            </p:txBody>
          </p:sp>
          <p:sp>
            <p:nvSpPr>
              <p:cNvPr id="59472" name="Rectangle 70"/>
              <p:cNvSpPr>
                <a:spLocks noChangeArrowheads="1"/>
              </p:cNvSpPr>
              <p:nvPr/>
            </p:nvSpPr>
            <p:spPr bwMode="auto">
              <a:xfrm>
                <a:off x="1024" y="1145"/>
                <a:ext cx="24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ГРЕК</a:t>
                </a:r>
                <a:endParaRPr lang="en-US" sz="1600" b="1">
                  <a:solidFill>
                    <a:srgbClr val="000000"/>
                  </a:solidFill>
                  <a:latin typeface="Helvetica" charset="0"/>
                  <a:ea typeface="ＭＳ Ｐゴシック" charset="0"/>
                  <a:cs typeface="ＭＳ Ｐゴシック" charset="0"/>
                </a:endParaRPr>
              </a:p>
            </p:txBody>
          </p:sp>
          <p:sp>
            <p:nvSpPr>
              <p:cNvPr id="59473" name="Rectangle 71"/>
              <p:cNvSpPr>
                <a:spLocks noChangeArrowheads="1"/>
              </p:cNvSpPr>
              <p:nvPr/>
            </p:nvSpPr>
            <p:spPr bwMode="auto">
              <a:xfrm>
                <a:off x="604" y="1277"/>
                <a:ext cx="60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900" b="1">
                    <a:solidFill>
                      <a:srgbClr val="000000"/>
                    </a:solidFill>
                    <a:latin typeface="Helvetica" charset="0"/>
                    <a:ea typeface="ＭＳ Ｐゴシック" charset="0"/>
                    <a:cs typeface="ＭＳ Ｐゴシック" charset="0"/>
                  </a:rPr>
                  <a:t>A</a:t>
                </a:r>
                <a:r>
                  <a:rPr lang="mn-MN" sz="900" b="1">
                    <a:solidFill>
                      <a:srgbClr val="000000"/>
                    </a:solidFill>
                    <a:latin typeface="Helvetica" charset="0"/>
                    <a:ea typeface="ＭＳ Ｐゴシック" charset="0"/>
                    <a:cs typeface="ＭＳ Ｐゴシック" charset="0"/>
                  </a:rPr>
                  <a:t>ФИН</a:t>
                </a:r>
                <a:r>
                  <a:rPr lang="en-US" sz="900" b="1">
                    <a:solidFill>
                      <a:srgbClr val="000000"/>
                    </a:solidFill>
                    <a:latin typeface="Helvetica" charset="0"/>
                    <a:ea typeface="ＭＳ Ｐゴシック" charset="0"/>
                    <a:cs typeface="ＭＳ Ｐゴシック" charset="0"/>
                  </a:rPr>
                  <a:t>/</a:t>
                </a:r>
                <a:r>
                  <a:rPr lang="mn-MN" sz="900" b="1">
                    <a:solidFill>
                      <a:srgbClr val="000000"/>
                    </a:solidFill>
                    <a:latin typeface="Helvetica" charset="0"/>
                    <a:ea typeface="ＭＳ Ｐゴシック" charset="0"/>
                    <a:cs typeface="ＭＳ Ｐゴシック" charset="0"/>
                  </a:rPr>
                  <a:t>К</a:t>
                </a:r>
                <a:r>
                  <a:rPr lang="en-US" sz="900" b="1">
                    <a:solidFill>
                      <a:srgbClr val="000000"/>
                    </a:solidFill>
                    <a:latin typeface="Helvetica" charset="0"/>
                    <a:ea typeface="ＭＳ Ｐゴシック" charset="0"/>
                    <a:cs typeface="ＭＳ Ｐゴシック" charset="0"/>
                  </a:rPr>
                  <a:t>O</a:t>
                </a:r>
                <a:r>
                  <a:rPr lang="mn-MN" sz="900" b="1">
                    <a:solidFill>
                      <a:srgbClr val="000000"/>
                    </a:solidFill>
                    <a:latin typeface="Helvetica" charset="0"/>
                    <a:ea typeface="ＭＳ Ｐゴシック" charset="0"/>
                    <a:cs typeface="ＭＳ Ｐゴシック" charset="0"/>
                  </a:rPr>
                  <a:t>РИНТ</a:t>
                </a:r>
                <a:endParaRPr lang="en-US" b="1">
                  <a:solidFill>
                    <a:srgbClr val="000000"/>
                  </a:solidFill>
                  <a:latin typeface="Helvetica" charset="0"/>
                  <a:ea typeface="ＭＳ Ｐゴシック" charset="0"/>
                  <a:cs typeface="ＭＳ Ｐゴシック" charset="0"/>
                </a:endParaRPr>
              </a:p>
            </p:txBody>
          </p:sp>
          <p:sp>
            <p:nvSpPr>
              <p:cNvPr id="59474" name="Rectangle 72"/>
              <p:cNvSpPr>
                <a:spLocks noChangeArrowheads="1"/>
              </p:cNvSpPr>
              <p:nvPr/>
            </p:nvSpPr>
            <p:spPr bwMode="auto">
              <a:xfrm>
                <a:off x="1360" y="1425"/>
                <a:ext cx="24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FFFFFF"/>
                    </a:solidFill>
                    <a:latin typeface="Helvetica" charset="0"/>
                    <a:ea typeface="ＭＳ Ｐゴシック" charset="0"/>
                    <a:cs typeface="ＭＳ Ｐゴシック" charset="0"/>
                  </a:rPr>
                  <a:t>ЕФЕС	</a:t>
                </a:r>
                <a:endParaRPr lang="en-US" b="1">
                  <a:solidFill>
                    <a:srgbClr val="FFFFFF"/>
                  </a:solidFill>
                  <a:latin typeface="Helvetica" charset="0"/>
                  <a:ea typeface="ＭＳ Ｐゴシック" charset="0"/>
                  <a:cs typeface="ＭＳ Ｐゴシック" charset="0"/>
                </a:endParaRPr>
              </a:p>
            </p:txBody>
          </p:sp>
          <p:sp>
            <p:nvSpPr>
              <p:cNvPr id="59475" name="Line 73"/>
              <p:cNvSpPr>
                <a:spLocks noChangeShapeType="1"/>
              </p:cNvSpPr>
              <p:nvPr/>
            </p:nvSpPr>
            <p:spPr bwMode="auto">
              <a:xfrm>
                <a:off x="1438" y="1249"/>
                <a:ext cx="63" cy="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254026" name="AutoShape 74" descr="Large confetti"/>
            <p:cNvSpPr>
              <a:spLocks noChangeArrowheads="1"/>
            </p:cNvSpPr>
            <p:nvPr/>
          </p:nvSpPr>
          <p:spPr bwMode="auto">
            <a:xfrm rot="2005411">
              <a:off x="2246" y="1601"/>
              <a:ext cx="479" cy="223"/>
            </a:xfrm>
            <a:prstGeom prst="rightArrow">
              <a:avLst>
                <a:gd name="adj1" fmla="val 50000"/>
                <a:gd name="adj2" fmla="val 53700"/>
              </a:avLst>
            </a:prstGeom>
            <a:pattFill prst="lgConfetti">
              <a:fgClr>
                <a:schemeClr val="tx1"/>
              </a:fgClr>
              <a:bgClr>
                <a:schemeClr val="bg1"/>
              </a:bgClr>
            </a:pattFill>
            <a:ln w="9525">
              <a:solidFill>
                <a:schemeClr val="tx1"/>
              </a:solidFill>
              <a:miter lim="800000"/>
              <a:headEnd/>
              <a:tailEnd/>
            </a:ln>
            <a:effectLst>
              <a:outerShdw dist="71842" dir="2700000" algn="ctr" rotWithShape="0">
                <a:schemeClr val="tx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54027" name="AutoShape 75" descr="Large confetti"/>
            <p:cNvSpPr>
              <a:spLocks noChangeArrowheads="1"/>
            </p:cNvSpPr>
            <p:nvPr/>
          </p:nvSpPr>
          <p:spPr bwMode="auto">
            <a:xfrm rot="8504295">
              <a:off x="2059" y="2089"/>
              <a:ext cx="596" cy="223"/>
            </a:xfrm>
            <a:prstGeom prst="rightArrow">
              <a:avLst>
                <a:gd name="adj1" fmla="val 50000"/>
                <a:gd name="adj2" fmla="val 66816"/>
              </a:avLst>
            </a:prstGeom>
            <a:pattFill prst="lgConfetti">
              <a:fgClr>
                <a:schemeClr val="tx1"/>
              </a:fgClr>
              <a:bgClr>
                <a:schemeClr val="bg1"/>
              </a:bgClr>
            </a:pattFill>
            <a:ln w="9525">
              <a:solidFill>
                <a:schemeClr val="tx1"/>
              </a:solidFill>
              <a:miter lim="800000"/>
              <a:headEnd/>
              <a:tailEnd/>
            </a:ln>
            <a:effectLst>
              <a:outerShdw dist="71842" dir="2700000" algn="ctr" rotWithShape="0">
                <a:schemeClr val="tx1"/>
              </a:outerShdw>
            </a:effec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9416" name="Rectangle 76"/>
            <p:cNvSpPr>
              <a:spLocks noChangeArrowheads="1"/>
            </p:cNvSpPr>
            <p:nvPr/>
          </p:nvSpPr>
          <p:spPr bwMode="auto">
            <a:xfrm>
              <a:off x="1476" y="3837"/>
              <a:ext cx="38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900" b="1">
                  <a:solidFill>
                    <a:srgbClr val="FFFFFF"/>
                  </a:solidFill>
                  <a:latin typeface="Helvetica" charset="0"/>
                  <a:ea typeface="ＭＳ Ｐゴシック" charset="0"/>
                  <a:cs typeface="ＭＳ Ｐゴシック" charset="0"/>
                </a:rPr>
                <a:t>EPHESUS</a:t>
              </a:r>
              <a:endParaRPr lang="en-US" b="1">
                <a:solidFill>
                  <a:srgbClr val="FFFFFF"/>
                </a:solidFill>
                <a:latin typeface="Helvetica" charset="0"/>
                <a:ea typeface="ＭＳ Ｐゴシック" charset="0"/>
                <a:cs typeface="ＭＳ Ｐゴシック" charset="0"/>
              </a:endParaRPr>
            </a:p>
          </p:txBody>
        </p:sp>
        <p:grpSp>
          <p:nvGrpSpPr>
            <p:cNvPr id="59417" name="Group 77"/>
            <p:cNvGrpSpPr>
              <a:grpSpLocks/>
            </p:cNvGrpSpPr>
            <p:nvPr/>
          </p:nvGrpSpPr>
          <p:grpSpPr bwMode="auto">
            <a:xfrm>
              <a:off x="1005" y="5233"/>
              <a:ext cx="1184" cy="159"/>
              <a:chOff x="805" y="5203"/>
              <a:chExt cx="1184" cy="159"/>
            </a:xfrm>
          </p:grpSpPr>
          <p:sp>
            <p:nvSpPr>
              <p:cNvPr id="254030" name="Rectangle 78"/>
              <p:cNvSpPr>
                <a:spLocks noChangeArrowheads="1"/>
              </p:cNvSpPr>
              <p:nvPr/>
            </p:nvSpPr>
            <p:spPr bwMode="auto">
              <a:xfrm>
                <a:off x="1648" y="5222"/>
                <a:ext cx="341"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АРАБ</a:t>
                </a:r>
                <a:endParaRPr lang="en-US" sz="1600">
                  <a:solidFill>
                    <a:srgbClr val="000000"/>
                  </a:solidFill>
                  <a:latin typeface="Arial" charset="0"/>
                  <a:ea typeface="ＭＳ Ｐゴシック" charset="0"/>
                  <a:cs typeface="ＭＳ Ｐゴシック" charset="0"/>
                </a:endParaRPr>
              </a:p>
            </p:txBody>
          </p:sp>
          <p:sp>
            <p:nvSpPr>
              <p:cNvPr id="254031" name="Rectangle 79"/>
              <p:cNvSpPr>
                <a:spLocks noChangeArrowheads="1"/>
              </p:cNvSpPr>
              <p:nvPr/>
            </p:nvSpPr>
            <p:spPr bwMode="auto">
              <a:xfrm>
                <a:off x="805" y="5203"/>
                <a:ext cx="444"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АФРИК</a:t>
                </a:r>
                <a:endParaRPr lang="en-US" sz="1600">
                  <a:solidFill>
                    <a:srgbClr val="000000"/>
                  </a:solidFill>
                  <a:latin typeface="Arial" charset="0"/>
                  <a:ea typeface="ＭＳ Ｐゴシック" charset="0"/>
                  <a:cs typeface="ＭＳ Ｐゴシック" charset="0"/>
                </a:endParaRPr>
              </a:p>
            </p:txBody>
          </p:sp>
        </p:grpSp>
        <p:sp>
          <p:nvSpPr>
            <p:cNvPr id="59418" name="Rectangle 80"/>
            <p:cNvSpPr>
              <a:spLocks noChangeArrowheads="1"/>
            </p:cNvSpPr>
            <p:nvPr/>
          </p:nvSpPr>
          <p:spPr bwMode="auto">
            <a:xfrm>
              <a:off x="2554" y="805"/>
              <a:ext cx="2065"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en-GB" altLang="ko-KR" sz="1200" b="1">
                  <a:solidFill>
                    <a:srgbClr val="000000"/>
                  </a:solidFill>
                  <a:latin typeface="Arial" charset="0"/>
                  <a:ea typeface="굴림" charset="0"/>
                  <a:cs typeface="굴림" charset="0"/>
                </a:rPr>
                <a:t>Ач холбогдол: </a:t>
              </a:r>
              <a:r>
                <a:rPr lang="en-GB" altLang="ko-KR" sz="1200" b="1" u="sng">
                  <a:solidFill>
                    <a:srgbClr val="000000"/>
                  </a:solidFill>
                  <a:latin typeface="Arial" charset="0"/>
                  <a:ea typeface="굴림" charset="0"/>
                  <a:cs typeface="굴림" charset="0"/>
                </a:rPr>
                <a:t>шүтээн</a:t>
              </a:r>
              <a:r>
                <a:rPr lang="en-GB" altLang="ko-KR" sz="1200" b="1">
                  <a:solidFill>
                    <a:srgbClr val="000000"/>
                  </a:solidFill>
                  <a:latin typeface="Arial" charset="0"/>
                  <a:ea typeface="굴림" charset="0"/>
                  <a:cs typeface="굴림" charset="0"/>
                </a:rPr>
                <a:t> мэт шүтэгдсэн; гайхамшиг үйлдэж; Паул </a:t>
              </a:r>
              <a:r>
                <a:rPr lang="en-GB" altLang="ko-KR" sz="1200" b="1" u="sng">
                  <a:solidFill>
                    <a:srgbClr val="000000"/>
                  </a:solidFill>
                  <a:latin typeface="Arial" charset="0"/>
                  <a:ea typeface="굴림" charset="0"/>
                  <a:cs typeface="굴림" charset="0"/>
                </a:rPr>
                <a:t>чулуудуулж</a:t>
              </a:r>
              <a:r>
                <a:rPr lang="en-GB" altLang="ko-KR" sz="1200" b="1">
                  <a:solidFill>
                    <a:srgbClr val="000000"/>
                  </a:solidFill>
                  <a:latin typeface="Arial" charset="0"/>
                  <a:ea typeface="굴림" charset="0"/>
                  <a:cs typeface="굴림" charset="0"/>
                </a:rPr>
                <a:t>; хүнд ажил; чуулганууд таригдаж; ирсэн замаараа буцсан.</a:t>
              </a:r>
              <a:r>
                <a:rPr lang="en-US" altLang="ko-KR" sz="1200" b="1">
                  <a:solidFill>
                    <a:srgbClr val="000000"/>
                  </a:solidFill>
                  <a:latin typeface="Arial" charset="0"/>
                  <a:ea typeface="굴림" charset="0"/>
                  <a:cs typeface="굴림" charset="0"/>
                </a:rPr>
                <a:t> </a:t>
              </a:r>
              <a:endParaRPr lang="en-US" sz="1200" b="1">
                <a:solidFill>
                  <a:srgbClr val="000000"/>
                </a:solidFill>
                <a:latin typeface="Arial" charset="0"/>
                <a:ea typeface="ＭＳ Ｐゴシック" charset="0"/>
                <a:cs typeface="ＭＳ Ｐゴシック" charset="0"/>
              </a:endParaRPr>
            </a:p>
          </p:txBody>
        </p:sp>
        <p:sp>
          <p:nvSpPr>
            <p:cNvPr id="59419" name="Rectangle 81"/>
            <p:cNvSpPr>
              <a:spLocks noChangeArrowheads="1"/>
            </p:cNvSpPr>
            <p:nvPr/>
          </p:nvSpPr>
          <p:spPr bwMode="auto">
            <a:xfrm>
              <a:off x="2356" y="2574"/>
              <a:ext cx="2227"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en-GB" altLang="ko-KR" sz="1000" b="1">
                  <a:solidFill>
                    <a:srgbClr val="000000"/>
                  </a:solidFill>
                  <a:latin typeface="Arial" charset="0"/>
                  <a:ea typeface="굴림" charset="0"/>
                  <a:cs typeface="굴림" charset="0"/>
                </a:rPr>
                <a:t>Ач Холбогдол: олон чуулган тарилт; </a:t>
              </a:r>
              <a:r>
                <a:rPr lang="en-GB" altLang="ko-KR" sz="1000" b="1" u="sng">
                  <a:solidFill>
                    <a:srgbClr val="000000"/>
                  </a:solidFill>
                  <a:latin typeface="Arial" charset="0"/>
                  <a:ea typeface="굴림" charset="0"/>
                  <a:cs typeface="굴림" charset="0"/>
                </a:rPr>
                <a:t>Македон руу</a:t>
              </a:r>
              <a:r>
                <a:rPr lang="en-GB" altLang="ko-KR" sz="1000" b="1">
                  <a:solidFill>
                    <a:srgbClr val="000000"/>
                  </a:solidFill>
                  <a:latin typeface="Arial" charset="0"/>
                  <a:ea typeface="굴림" charset="0"/>
                  <a:cs typeface="굴림" charset="0"/>
                </a:rPr>
                <a:t> дуудсан, Афинд, “үл мэдэгдэх бурхан;” Марс толгод; </a:t>
              </a:r>
              <a:r>
                <a:rPr lang="en-GB" altLang="ko-KR" sz="1000" b="1" u="sng">
                  <a:solidFill>
                    <a:srgbClr val="000000"/>
                  </a:solidFill>
                  <a:latin typeface="Arial" charset="0"/>
                  <a:ea typeface="굴림" charset="0"/>
                  <a:cs typeface="굴림" charset="0"/>
                </a:rPr>
                <a:t>Коринтод</a:t>
              </a:r>
              <a:r>
                <a:rPr lang="en-GB" altLang="ko-KR" sz="1000" b="1">
                  <a:solidFill>
                    <a:srgbClr val="000000"/>
                  </a:solidFill>
                  <a:latin typeface="Arial" charset="0"/>
                  <a:ea typeface="굴림" charset="0"/>
                  <a:cs typeface="굴림" charset="0"/>
                </a:rPr>
                <a:t> удаан суусан.</a:t>
              </a:r>
              <a:r>
                <a:rPr lang="en-US" altLang="ko-KR" sz="1000" b="1">
                  <a:solidFill>
                    <a:srgbClr val="000000"/>
                  </a:solidFill>
                  <a:latin typeface="Arial" charset="0"/>
                  <a:ea typeface="굴림" charset="0"/>
                  <a:cs typeface="굴림" charset="0"/>
                </a:rPr>
                <a:t> </a:t>
              </a:r>
              <a:endParaRPr lang="en-US" sz="1000" b="1">
                <a:solidFill>
                  <a:srgbClr val="000000"/>
                </a:solidFill>
                <a:latin typeface="Arial" charset="0"/>
                <a:ea typeface="ＭＳ Ｐゴシック" charset="0"/>
                <a:cs typeface="ＭＳ Ｐゴシック" charset="0"/>
              </a:endParaRPr>
            </a:p>
          </p:txBody>
        </p:sp>
        <p:sp>
          <p:nvSpPr>
            <p:cNvPr id="59420" name="Freeform 82"/>
            <p:cNvSpPr>
              <a:spLocks/>
            </p:cNvSpPr>
            <p:nvPr/>
          </p:nvSpPr>
          <p:spPr bwMode="auto">
            <a:xfrm>
              <a:off x="1695" y="1189"/>
              <a:ext cx="172" cy="245"/>
            </a:xfrm>
            <a:custGeom>
              <a:avLst/>
              <a:gdLst>
                <a:gd name="T0" fmla="*/ 55 w 539"/>
                <a:gd name="T1" fmla="*/ 89 h 631"/>
                <a:gd name="T2" fmla="*/ 18 w 539"/>
                <a:gd name="T3" fmla="*/ 88 h 631"/>
                <a:gd name="T4" fmla="*/ 9 w 539"/>
                <a:gd name="T5" fmla="*/ 80 h 631"/>
                <a:gd name="T6" fmla="*/ 5 w 539"/>
                <a:gd name="T7" fmla="*/ 66 h 631"/>
                <a:gd name="T8" fmla="*/ 2 w 539"/>
                <a:gd name="T9" fmla="*/ 58 h 631"/>
                <a:gd name="T10" fmla="*/ 0 w 539"/>
                <a:gd name="T11" fmla="*/ 50 h 631"/>
                <a:gd name="T12" fmla="*/ 4 w 539"/>
                <a:gd name="T13" fmla="*/ 5 h 631"/>
                <a:gd name="T14" fmla="*/ 13 w 539"/>
                <a:gd name="T15" fmla="*/ 0 h 631"/>
                <a:gd name="T16" fmla="*/ 21 w 539"/>
                <a:gd name="T17" fmla="*/ 5 h 631"/>
                <a:gd name="T18" fmla="*/ 22 w 539"/>
                <a:gd name="T19" fmla="*/ 12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9421" name="Line 83"/>
            <p:cNvSpPr>
              <a:spLocks noChangeShapeType="1"/>
            </p:cNvSpPr>
            <p:nvPr/>
          </p:nvSpPr>
          <p:spPr bwMode="auto">
            <a:xfrm>
              <a:off x="146" y="4285"/>
              <a:ext cx="444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9422" name="Line 84"/>
            <p:cNvSpPr>
              <a:spLocks noChangeShapeType="1"/>
            </p:cNvSpPr>
            <p:nvPr/>
          </p:nvSpPr>
          <p:spPr bwMode="auto">
            <a:xfrm>
              <a:off x="145" y="3059"/>
              <a:ext cx="444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59423" name="Group 85"/>
            <p:cNvGrpSpPr>
              <a:grpSpLocks/>
            </p:cNvGrpSpPr>
            <p:nvPr/>
          </p:nvGrpSpPr>
          <p:grpSpPr bwMode="auto">
            <a:xfrm>
              <a:off x="194" y="850"/>
              <a:ext cx="645" cy="468"/>
              <a:chOff x="-1203" y="1223"/>
              <a:chExt cx="645" cy="468"/>
            </a:xfrm>
          </p:grpSpPr>
          <p:sp>
            <p:nvSpPr>
              <p:cNvPr id="59461" name="Oval 86"/>
              <p:cNvSpPr>
                <a:spLocks noChangeArrowheads="1"/>
              </p:cNvSpPr>
              <p:nvPr/>
            </p:nvSpPr>
            <p:spPr bwMode="auto">
              <a:xfrm>
                <a:off x="-1203" y="1223"/>
                <a:ext cx="516" cy="468"/>
              </a:xfrm>
              <a:prstGeom prst="ellipse">
                <a:avLst/>
              </a:prstGeom>
              <a:solidFill>
                <a:schemeClr val="accent1"/>
              </a:solidFill>
              <a:ln w="9525">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9462" name="Text Box 87"/>
              <p:cNvSpPr txBox="1">
                <a:spLocks noChangeArrowheads="1"/>
              </p:cNvSpPr>
              <p:nvPr/>
            </p:nvSpPr>
            <p:spPr bwMode="auto">
              <a:xfrm>
                <a:off x="-1170" y="1249"/>
                <a:ext cx="61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3200" baseline="0">
                    <a:solidFill>
                      <a:srgbClr val="000000"/>
                    </a:solidFill>
                    <a:latin typeface="Comic Sans MS" charset="0"/>
                  </a:rPr>
                  <a:t>#1</a:t>
                </a:r>
              </a:p>
            </p:txBody>
          </p:sp>
        </p:grpSp>
        <p:sp>
          <p:nvSpPr>
            <p:cNvPr id="254040" name="Text Box 88"/>
            <p:cNvSpPr txBox="1">
              <a:spLocks noChangeArrowheads="1"/>
            </p:cNvSpPr>
            <p:nvPr/>
          </p:nvSpPr>
          <p:spPr bwMode="auto">
            <a:xfrm>
              <a:off x="1201" y="1978"/>
              <a:ext cx="893" cy="220"/>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defTabSz="914400" eaLnBrk="0" fontAlgn="base" hangingPunct="0">
                <a:spcBef>
                  <a:spcPct val="50000"/>
                </a:spcBef>
                <a:spcAft>
                  <a:spcPct val="0"/>
                </a:spcAft>
                <a:defRPr/>
              </a:pPr>
              <a:r>
                <a:rPr lang="mn-MN" sz="1600" b="1">
                  <a:solidFill>
                    <a:srgbClr val="000000"/>
                  </a:solidFill>
                  <a:latin typeface="Arial" pitchFamily="34" charset="0"/>
                  <a:ea typeface="ＭＳ Ｐゴシック" charset="0"/>
                  <a:cs typeface="ＭＳ Ｐゴシック" charset="0"/>
                </a:rPr>
                <a:t>Үйлс</a:t>
              </a:r>
              <a:r>
                <a:rPr lang="en-US" sz="1600" b="1">
                  <a:solidFill>
                    <a:srgbClr val="000000"/>
                  </a:solidFill>
                  <a:latin typeface="Arial" pitchFamily="34" charset="0"/>
                  <a:ea typeface="ＭＳ Ｐゴシック" charset="0"/>
                  <a:cs typeface="ＭＳ Ｐゴシック" charset="0"/>
                </a:rPr>
                <a:t> 15-18</a:t>
              </a:r>
            </a:p>
          </p:txBody>
        </p:sp>
        <p:sp>
          <p:nvSpPr>
            <p:cNvPr id="254041" name="Text Box 89"/>
            <p:cNvSpPr txBox="1">
              <a:spLocks noChangeArrowheads="1"/>
            </p:cNvSpPr>
            <p:nvPr/>
          </p:nvSpPr>
          <p:spPr bwMode="auto">
            <a:xfrm>
              <a:off x="1476" y="786"/>
              <a:ext cx="893" cy="220"/>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defTabSz="914400" eaLnBrk="0" fontAlgn="base" hangingPunct="0">
                <a:spcBef>
                  <a:spcPct val="50000"/>
                </a:spcBef>
                <a:spcAft>
                  <a:spcPct val="0"/>
                </a:spcAft>
                <a:defRPr/>
              </a:pPr>
              <a:r>
                <a:rPr lang="mn-MN" sz="1600" b="1">
                  <a:solidFill>
                    <a:srgbClr val="000000"/>
                  </a:solidFill>
                  <a:latin typeface="Arial" pitchFamily="34" charset="0"/>
                  <a:ea typeface="ＭＳ Ｐゴシック" charset="0"/>
                  <a:cs typeface="ＭＳ Ｐゴシック" charset="0"/>
                </a:rPr>
                <a:t>Үйлс </a:t>
              </a:r>
              <a:r>
                <a:rPr lang="en-US" sz="1600" b="1">
                  <a:solidFill>
                    <a:srgbClr val="000000"/>
                  </a:solidFill>
                  <a:latin typeface="Arial" pitchFamily="34" charset="0"/>
                  <a:ea typeface="ＭＳ Ｐゴシック" charset="0"/>
                  <a:cs typeface="ＭＳ Ｐゴシック" charset="0"/>
                </a:rPr>
                <a:t>13-14</a:t>
              </a:r>
            </a:p>
          </p:txBody>
        </p:sp>
        <p:sp>
          <p:nvSpPr>
            <p:cNvPr id="59426" name="Text Box 90"/>
            <p:cNvSpPr txBox="1">
              <a:spLocks noChangeArrowheads="1"/>
            </p:cNvSpPr>
            <p:nvPr/>
          </p:nvSpPr>
          <p:spPr bwMode="auto">
            <a:xfrm>
              <a:off x="883" y="5612"/>
              <a:ext cx="3573"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400" i="1" u="sng" baseline="0">
                  <a:solidFill>
                    <a:srgbClr val="000000"/>
                  </a:solidFill>
                  <a:latin typeface="Arial" charset="0"/>
                </a:rPr>
                <a:t>Сургалтын гарын авлага </a:t>
              </a:r>
              <a:r>
                <a:rPr lang="en-US" sz="1400" i="1" u="sng" baseline="0">
                  <a:solidFill>
                    <a:srgbClr val="000000"/>
                  </a:solidFill>
                  <a:latin typeface="Arial" charset="0"/>
                </a:rPr>
                <a:t>#36</a:t>
              </a:r>
              <a:r>
                <a:rPr lang="mn-MN" sz="1400" i="1" u="sng" baseline="0">
                  <a:solidFill>
                    <a:srgbClr val="000000"/>
                  </a:solidFill>
                  <a:latin typeface="Arial" charset="0"/>
                </a:rPr>
                <a:t>-д бүрэн эх бий.</a:t>
              </a:r>
              <a:endParaRPr lang="en-US" sz="1400" i="1" u="sng" baseline="0">
                <a:solidFill>
                  <a:srgbClr val="000000"/>
                </a:solidFill>
                <a:latin typeface="Arial" charset="0"/>
              </a:endParaRPr>
            </a:p>
          </p:txBody>
        </p:sp>
        <p:sp>
          <p:nvSpPr>
            <p:cNvPr id="59427" name="AutoShape 91" descr="Granite"/>
            <p:cNvSpPr>
              <a:spLocks noChangeArrowheads="1"/>
            </p:cNvSpPr>
            <p:nvPr/>
          </p:nvSpPr>
          <p:spPr bwMode="auto">
            <a:xfrm rot="-1339115">
              <a:off x="1760" y="1244"/>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sp>
          <p:nvSpPr>
            <p:cNvPr id="59428" name="AutoShape 92" descr="Granite"/>
            <p:cNvSpPr>
              <a:spLocks noChangeArrowheads="1"/>
            </p:cNvSpPr>
            <p:nvPr/>
          </p:nvSpPr>
          <p:spPr bwMode="auto">
            <a:xfrm rot="9248399">
              <a:off x="1596" y="1292"/>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rot="10800000"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grpSp>
          <p:nvGrpSpPr>
            <p:cNvPr id="59429" name="Group 93"/>
            <p:cNvGrpSpPr>
              <a:grpSpLocks/>
            </p:cNvGrpSpPr>
            <p:nvPr/>
          </p:nvGrpSpPr>
          <p:grpSpPr bwMode="auto">
            <a:xfrm>
              <a:off x="175" y="2506"/>
              <a:ext cx="639" cy="468"/>
              <a:chOff x="-1159" y="2121"/>
              <a:chExt cx="639" cy="468"/>
            </a:xfrm>
          </p:grpSpPr>
          <p:sp>
            <p:nvSpPr>
              <p:cNvPr id="59459" name="Oval 94"/>
              <p:cNvSpPr>
                <a:spLocks noChangeArrowheads="1"/>
              </p:cNvSpPr>
              <p:nvPr/>
            </p:nvSpPr>
            <p:spPr bwMode="auto">
              <a:xfrm>
                <a:off x="-1159" y="2121"/>
                <a:ext cx="516" cy="468"/>
              </a:xfrm>
              <a:prstGeom prst="ellipse">
                <a:avLst/>
              </a:prstGeom>
              <a:solidFill>
                <a:schemeClr val="accent1"/>
              </a:solidFill>
              <a:ln w="9525">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9460" name="Text Box 95"/>
              <p:cNvSpPr txBox="1">
                <a:spLocks noChangeArrowheads="1"/>
              </p:cNvSpPr>
              <p:nvPr/>
            </p:nvSpPr>
            <p:spPr bwMode="auto">
              <a:xfrm>
                <a:off x="-1132" y="2133"/>
                <a:ext cx="61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3200" baseline="0">
                    <a:solidFill>
                      <a:srgbClr val="000000"/>
                    </a:solidFill>
                    <a:latin typeface="Comic Sans MS" charset="0"/>
                  </a:rPr>
                  <a:t>#2</a:t>
                </a:r>
              </a:p>
            </p:txBody>
          </p:sp>
        </p:grpSp>
        <p:grpSp>
          <p:nvGrpSpPr>
            <p:cNvPr id="59430" name="Group 96"/>
            <p:cNvGrpSpPr>
              <a:grpSpLocks/>
            </p:cNvGrpSpPr>
            <p:nvPr/>
          </p:nvGrpSpPr>
          <p:grpSpPr bwMode="auto">
            <a:xfrm>
              <a:off x="266" y="3112"/>
              <a:ext cx="2258" cy="1072"/>
              <a:chOff x="-1960" y="3028"/>
              <a:chExt cx="2258" cy="1072"/>
            </a:xfrm>
          </p:grpSpPr>
          <p:grpSp>
            <p:nvGrpSpPr>
              <p:cNvPr id="59437" name="Group 97"/>
              <p:cNvGrpSpPr>
                <a:grpSpLocks/>
              </p:cNvGrpSpPr>
              <p:nvPr/>
            </p:nvGrpSpPr>
            <p:grpSpPr bwMode="auto">
              <a:xfrm>
                <a:off x="-1810" y="3028"/>
                <a:ext cx="2108" cy="1072"/>
                <a:chOff x="446" y="706"/>
                <a:chExt cx="2108" cy="1072"/>
              </a:xfrm>
            </p:grpSpPr>
            <p:pic>
              <p:nvPicPr>
                <p:cNvPr id="254050" name="Picture 98"/>
                <p:cNvPicPr>
                  <a:picLocks noChangeAspect="1" noChangeArrowheads="1"/>
                </p:cNvPicPr>
                <p:nvPr/>
              </p:nvPicPr>
              <p:blipFill>
                <a:blip r:embed="rId2">
                  <a:lum bright="24000"/>
                </a:blip>
                <a:srcRect l="23401" t="25208" b="8588"/>
                <a:stretch>
                  <a:fillRect/>
                </a:stretch>
              </p:blipFill>
              <p:spPr bwMode="auto">
                <a:xfrm>
                  <a:off x="446" y="706"/>
                  <a:ext cx="2035" cy="1072"/>
                </a:xfrm>
                <a:prstGeom prst="rect">
                  <a:avLst/>
                </a:prstGeom>
                <a:noFill/>
                <a:ln w="19050">
                  <a:solidFill>
                    <a:schemeClr val="tx1"/>
                  </a:solidFill>
                  <a:miter lim="800000"/>
                  <a:headEnd/>
                  <a:tailEnd/>
                </a:ln>
                <a:effectLst>
                  <a:outerShdw dist="63500" dir="2212194" algn="ctr" rotWithShape="0">
                    <a:schemeClr val="tx1"/>
                  </a:outerShdw>
                </a:effectLst>
              </p:spPr>
            </p:pic>
            <p:sp>
              <p:nvSpPr>
                <p:cNvPr id="254051" name="Rectangle 99"/>
                <p:cNvSpPr>
                  <a:spLocks noChangeArrowheads="1"/>
                </p:cNvSpPr>
                <p:nvPr/>
              </p:nvSpPr>
              <p:spPr bwMode="auto">
                <a:xfrm>
                  <a:off x="1622" y="993"/>
                  <a:ext cx="225"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Comic Sans MS" charset="0"/>
                      <a:ea typeface="ＭＳ Ｐゴシック" charset="0"/>
                      <a:cs typeface="ＭＳ Ｐゴシック" charset="0"/>
                    </a:rPr>
                    <a:t>Ази</a:t>
                  </a:r>
                  <a:endParaRPr lang="en-US" sz="2000" b="1">
                    <a:solidFill>
                      <a:srgbClr val="000000"/>
                    </a:solidFill>
                    <a:latin typeface="Times" charset="0"/>
                    <a:ea typeface="ＭＳ Ｐゴシック" charset="0"/>
                    <a:cs typeface="ＭＳ Ｐゴシック" charset="0"/>
                  </a:endParaRPr>
                </a:p>
              </p:txBody>
            </p:sp>
            <p:sp>
              <p:nvSpPr>
                <p:cNvPr id="254052" name="Rectangle 100"/>
                <p:cNvSpPr>
                  <a:spLocks noChangeArrowheads="1"/>
                </p:cNvSpPr>
                <p:nvPr/>
              </p:nvSpPr>
              <p:spPr bwMode="auto">
                <a:xfrm>
                  <a:off x="585" y="707"/>
                  <a:ext cx="440"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ЕВРОП</a:t>
                  </a:r>
                  <a:endParaRPr lang="en-US" sz="2000" b="1">
                    <a:solidFill>
                      <a:srgbClr val="000000"/>
                    </a:solidFill>
                    <a:latin typeface="Arial" charset="0"/>
                    <a:ea typeface="ＭＳ Ｐゴシック" charset="0"/>
                    <a:cs typeface="ＭＳ Ｐゴシック" charset="0"/>
                  </a:endParaRPr>
                </a:p>
              </p:txBody>
            </p:sp>
            <p:sp>
              <p:nvSpPr>
                <p:cNvPr id="59451" name="Rectangle 101"/>
                <p:cNvSpPr>
                  <a:spLocks noChangeArrowheads="1"/>
                </p:cNvSpPr>
                <p:nvPr/>
              </p:nvSpPr>
              <p:spPr bwMode="auto">
                <a:xfrm>
                  <a:off x="1792" y="1425"/>
                  <a:ext cx="64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400" b="1">
                      <a:solidFill>
                        <a:srgbClr val="000000"/>
                      </a:solidFill>
                      <a:latin typeface="Helvetica" charset="0"/>
                      <a:ea typeface="ＭＳ Ｐゴシック" charset="0"/>
                      <a:cs typeface="ＭＳ Ｐゴシック" charset="0"/>
                    </a:rPr>
                    <a:t>•</a:t>
                  </a:r>
                  <a:r>
                    <a:rPr lang="mn-MN" sz="1000" b="1">
                      <a:solidFill>
                        <a:srgbClr val="000000"/>
                      </a:solidFill>
                      <a:latin typeface="Helvetica" charset="0"/>
                      <a:ea typeface="ＭＳ Ｐゴシック" charset="0"/>
                      <a:cs typeface="ＭＳ Ｐゴシック" charset="0"/>
                    </a:rPr>
                    <a:t> ИЕРУСАЛИМ</a:t>
                  </a:r>
                  <a:endParaRPr lang="en-US" sz="2000" b="1">
                    <a:solidFill>
                      <a:srgbClr val="000000"/>
                    </a:solidFill>
                    <a:latin typeface="Helvetica" charset="0"/>
                    <a:ea typeface="ＭＳ Ｐゴシック" charset="0"/>
                    <a:cs typeface="ＭＳ Ｐゴシック" charset="0"/>
                  </a:endParaRPr>
                </a:p>
              </p:txBody>
            </p:sp>
            <p:sp>
              <p:nvSpPr>
                <p:cNvPr id="59452" name="Rectangle 102"/>
                <p:cNvSpPr>
                  <a:spLocks noChangeArrowheads="1"/>
                </p:cNvSpPr>
                <p:nvPr/>
              </p:nvSpPr>
              <p:spPr bwMode="auto">
                <a:xfrm>
                  <a:off x="1816" y="1321"/>
                  <a:ext cx="73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a:t>
                  </a:r>
                  <a:r>
                    <a:rPr lang="mn-MN" sz="900" b="1">
                      <a:solidFill>
                        <a:srgbClr val="000000"/>
                      </a:solidFill>
                      <a:latin typeface="Arial" charset="0"/>
                      <a:ea typeface="ＭＳ Ｐゴシック" charset="0"/>
                      <a:cs typeface="ＭＳ Ｐゴシック" charset="0"/>
                    </a:rPr>
                    <a:t>СИРИЙН АНТИОХ</a:t>
                  </a:r>
                  <a:endParaRPr lang="en-US" b="1">
                    <a:solidFill>
                      <a:srgbClr val="000000"/>
                    </a:solidFill>
                    <a:latin typeface="Arial" charset="0"/>
                    <a:ea typeface="ＭＳ Ｐゴシック" charset="0"/>
                    <a:cs typeface="ＭＳ Ｐゴシック" charset="0"/>
                  </a:endParaRPr>
                </a:p>
              </p:txBody>
            </p:sp>
            <p:sp>
              <p:nvSpPr>
                <p:cNvPr id="59453" name="Rectangle 103"/>
                <p:cNvSpPr>
                  <a:spLocks noChangeArrowheads="1"/>
                </p:cNvSpPr>
                <p:nvPr/>
              </p:nvSpPr>
              <p:spPr bwMode="auto">
                <a:xfrm>
                  <a:off x="1568" y="1153"/>
                  <a:ext cx="88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a:t>
                  </a:r>
                  <a:r>
                    <a:rPr lang="mn-MN" sz="900" b="1">
                      <a:solidFill>
                        <a:srgbClr val="000000"/>
                      </a:solidFill>
                      <a:latin typeface="Arial" charset="0"/>
                      <a:ea typeface="ＭＳ Ｐゴシック" charset="0"/>
                      <a:cs typeface="ＭＳ Ｐゴシック" charset="0"/>
                    </a:rPr>
                    <a:t> ПИСИДИЙН АНТИОХ</a:t>
                  </a:r>
                  <a:endParaRPr lang="en-US" b="1">
                    <a:solidFill>
                      <a:srgbClr val="000000"/>
                    </a:solidFill>
                    <a:latin typeface="Arial" charset="0"/>
                    <a:ea typeface="ＭＳ Ｐゴシック" charset="0"/>
                    <a:cs typeface="ＭＳ Ｐゴシック" charset="0"/>
                  </a:endParaRPr>
                </a:p>
              </p:txBody>
            </p:sp>
            <p:sp>
              <p:nvSpPr>
                <p:cNvPr id="59454" name="Rectangle 104"/>
                <p:cNvSpPr>
                  <a:spLocks noChangeArrowheads="1"/>
                </p:cNvSpPr>
                <p:nvPr/>
              </p:nvSpPr>
              <p:spPr bwMode="auto">
                <a:xfrm>
                  <a:off x="840" y="977"/>
                  <a:ext cx="25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Helvetica" charset="0"/>
                      <a:ea typeface="ＭＳ Ｐゴシック" charset="0"/>
                      <a:cs typeface="ＭＳ Ｐゴシック" charset="0"/>
                    </a:rPr>
                    <a:t>•</a:t>
                  </a:r>
                  <a:r>
                    <a:rPr lang="mn-MN" sz="1200" b="1">
                      <a:solidFill>
                        <a:srgbClr val="000000"/>
                      </a:solidFill>
                      <a:latin typeface="Helvetica" charset="0"/>
                      <a:ea typeface="ＭＳ Ｐゴシック" charset="0"/>
                      <a:cs typeface="ＭＳ Ｐゴシック" charset="0"/>
                    </a:rPr>
                    <a:t>Ром</a:t>
                  </a:r>
                  <a:endParaRPr lang="en-US" b="1">
                    <a:solidFill>
                      <a:srgbClr val="000000"/>
                    </a:solidFill>
                    <a:latin typeface="Helvetica" charset="0"/>
                    <a:ea typeface="ＭＳ Ｐゴシック" charset="0"/>
                    <a:cs typeface="ＭＳ Ｐゴシック" charset="0"/>
                  </a:endParaRPr>
                </a:p>
              </p:txBody>
            </p:sp>
            <p:sp>
              <p:nvSpPr>
                <p:cNvPr id="59455" name="Rectangle 105"/>
                <p:cNvSpPr>
                  <a:spLocks noChangeArrowheads="1"/>
                </p:cNvSpPr>
                <p:nvPr/>
              </p:nvSpPr>
              <p:spPr bwMode="auto">
                <a:xfrm>
                  <a:off x="1024" y="1145"/>
                  <a:ext cx="24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000" b="1">
                      <a:solidFill>
                        <a:srgbClr val="000000"/>
                      </a:solidFill>
                      <a:latin typeface="Helvetica" charset="0"/>
                      <a:ea typeface="ＭＳ Ｐゴシック" charset="0"/>
                      <a:cs typeface="ＭＳ Ｐゴシック" charset="0"/>
                    </a:rPr>
                    <a:t>ГРЕК</a:t>
                  </a:r>
                  <a:endParaRPr lang="en-US" sz="1600" b="1">
                    <a:solidFill>
                      <a:srgbClr val="000000"/>
                    </a:solidFill>
                    <a:latin typeface="Helvetica" charset="0"/>
                    <a:ea typeface="ＭＳ Ｐゴシック" charset="0"/>
                    <a:cs typeface="ＭＳ Ｐゴシック" charset="0"/>
                  </a:endParaRPr>
                </a:p>
              </p:txBody>
            </p:sp>
            <p:sp>
              <p:nvSpPr>
                <p:cNvPr id="59456" name="Rectangle 106"/>
                <p:cNvSpPr>
                  <a:spLocks noChangeArrowheads="1"/>
                </p:cNvSpPr>
                <p:nvPr/>
              </p:nvSpPr>
              <p:spPr bwMode="auto">
                <a:xfrm>
                  <a:off x="604" y="1277"/>
                  <a:ext cx="60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900" b="1">
                      <a:solidFill>
                        <a:srgbClr val="000000"/>
                      </a:solidFill>
                      <a:latin typeface="Helvetica" charset="0"/>
                      <a:ea typeface="ＭＳ Ｐゴシック" charset="0"/>
                      <a:cs typeface="ＭＳ Ｐゴシック" charset="0"/>
                    </a:rPr>
                    <a:t>A</a:t>
                  </a:r>
                  <a:r>
                    <a:rPr lang="mn-MN" sz="900" b="1">
                      <a:solidFill>
                        <a:srgbClr val="000000"/>
                      </a:solidFill>
                      <a:latin typeface="Helvetica" charset="0"/>
                      <a:ea typeface="ＭＳ Ｐゴシック" charset="0"/>
                      <a:cs typeface="ＭＳ Ｐゴシック" charset="0"/>
                    </a:rPr>
                    <a:t>ФИН</a:t>
                  </a:r>
                  <a:r>
                    <a:rPr lang="en-US" sz="900" b="1">
                      <a:solidFill>
                        <a:srgbClr val="000000"/>
                      </a:solidFill>
                      <a:latin typeface="Helvetica" charset="0"/>
                      <a:ea typeface="ＭＳ Ｐゴシック" charset="0"/>
                      <a:cs typeface="ＭＳ Ｐゴシック" charset="0"/>
                    </a:rPr>
                    <a:t>/</a:t>
                  </a:r>
                  <a:r>
                    <a:rPr lang="mn-MN" sz="900" b="1">
                      <a:solidFill>
                        <a:srgbClr val="000000"/>
                      </a:solidFill>
                      <a:latin typeface="Helvetica" charset="0"/>
                      <a:ea typeface="ＭＳ Ｐゴシック" charset="0"/>
                      <a:cs typeface="ＭＳ Ｐゴシック" charset="0"/>
                    </a:rPr>
                    <a:t>К</a:t>
                  </a:r>
                  <a:r>
                    <a:rPr lang="en-US" sz="900" b="1">
                      <a:solidFill>
                        <a:srgbClr val="000000"/>
                      </a:solidFill>
                      <a:latin typeface="Helvetica" charset="0"/>
                      <a:ea typeface="ＭＳ Ｐゴシック" charset="0"/>
                      <a:cs typeface="ＭＳ Ｐゴシック" charset="0"/>
                    </a:rPr>
                    <a:t>O</a:t>
                  </a:r>
                  <a:r>
                    <a:rPr lang="mn-MN" sz="900" b="1">
                      <a:solidFill>
                        <a:srgbClr val="000000"/>
                      </a:solidFill>
                      <a:latin typeface="Helvetica" charset="0"/>
                      <a:ea typeface="ＭＳ Ｐゴシック" charset="0"/>
                      <a:cs typeface="ＭＳ Ｐゴシック" charset="0"/>
                    </a:rPr>
                    <a:t>РИНТ</a:t>
                  </a:r>
                  <a:endParaRPr lang="en-US" b="1">
                    <a:solidFill>
                      <a:srgbClr val="000000"/>
                    </a:solidFill>
                    <a:latin typeface="Helvetica" charset="0"/>
                    <a:ea typeface="ＭＳ Ｐゴシック" charset="0"/>
                    <a:cs typeface="ＭＳ Ｐゴシック" charset="0"/>
                  </a:endParaRPr>
                </a:p>
              </p:txBody>
            </p:sp>
            <p:sp>
              <p:nvSpPr>
                <p:cNvPr id="59457" name="Rectangle 107"/>
                <p:cNvSpPr>
                  <a:spLocks noChangeArrowheads="1"/>
                </p:cNvSpPr>
                <p:nvPr/>
              </p:nvSpPr>
              <p:spPr bwMode="auto">
                <a:xfrm>
                  <a:off x="1360" y="1425"/>
                  <a:ext cx="24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FFFFFF"/>
                      </a:solidFill>
                      <a:latin typeface="Helvetica" charset="0"/>
                      <a:ea typeface="ＭＳ Ｐゴシック" charset="0"/>
                      <a:cs typeface="ＭＳ Ｐゴシック" charset="0"/>
                    </a:rPr>
                    <a:t>ЕФЕС	</a:t>
                  </a:r>
                  <a:endParaRPr lang="en-US" b="1">
                    <a:solidFill>
                      <a:srgbClr val="FFFFFF"/>
                    </a:solidFill>
                    <a:latin typeface="Helvetica" charset="0"/>
                    <a:ea typeface="ＭＳ Ｐゴシック" charset="0"/>
                    <a:cs typeface="ＭＳ Ｐゴシック" charset="0"/>
                  </a:endParaRPr>
                </a:p>
              </p:txBody>
            </p:sp>
            <p:sp>
              <p:nvSpPr>
                <p:cNvPr id="59458" name="Line 108"/>
                <p:cNvSpPr>
                  <a:spLocks noChangeShapeType="1"/>
                </p:cNvSpPr>
                <p:nvPr/>
              </p:nvSpPr>
              <p:spPr bwMode="auto">
                <a:xfrm>
                  <a:off x="1438" y="1249"/>
                  <a:ext cx="63" cy="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59438" name="Group 109"/>
              <p:cNvGrpSpPr>
                <a:grpSpLocks/>
              </p:cNvGrpSpPr>
              <p:nvPr/>
            </p:nvGrpSpPr>
            <p:grpSpPr bwMode="auto">
              <a:xfrm>
                <a:off x="-1052" y="3316"/>
                <a:ext cx="639" cy="564"/>
                <a:chOff x="1306" y="3418"/>
                <a:chExt cx="639" cy="564"/>
              </a:xfrm>
            </p:grpSpPr>
            <p:sp>
              <p:nvSpPr>
                <p:cNvPr id="59443" name="Freeform 110"/>
                <p:cNvSpPr>
                  <a:spLocks/>
                </p:cNvSpPr>
                <p:nvPr/>
              </p:nvSpPr>
              <p:spPr bwMode="auto">
                <a:xfrm>
                  <a:off x="1380" y="3501"/>
                  <a:ext cx="565" cy="432"/>
                </a:xfrm>
                <a:custGeom>
                  <a:avLst/>
                  <a:gdLst>
                    <a:gd name="T0" fmla="*/ 233 w 1356"/>
                    <a:gd name="T1" fmla="*/ 168 h 955"/>
                    <a:gd name="T2" fmla="*/ 235 w 1356"/>
                    <a:gd name="T3" fmla="*/ 146 h 955"/>
                    <a:gd name="T4" fmla="*/ 210 w 1356"/>
                    <a:gd name="T5" fmla="*/ 102 h 955"/>
                    <a:gd name="T6" fmla="*/ 120 w 1356"/>
                    <a:gd name="T7" fmla="*/ 100 h 955"/>
                    <a:gd name="T8" fmla="*/ 78 w 1356"/>
                    <a:gd name="T9" fmla="*/ 100 h 955"/>
                    <a:gd name="T10" fmla="*/ 75 w 1356"/>
                    <a:gd name="T11" fmla="*/ 89 h 955"/>
                    <a:gd name="T12" fmla="*/ 72 w 1356"/>
                    <a:gd name="T13" fmla="*/ 81 h 955"/>
                    <a:gd name="T14" fmla="*/ 79 w 1356"/>
                    <a:gd name="T15" fmla="*/ 50 h 955"/>
                    <a:gd name="T16" fmla="*/ 64 w 1356"/>
                    <a:gd name="T17" fmla="*/ 28 h 955"/>
                    <a:gd name="T18" fmla="*/ 59 w 1356"/>
                    <a:gd name="T19" fmla="*/ 21 h 955"/>
                    <a:gd name="T20" fmla="*/ 53 w 1356"/>
                    <a:gd name="T21" fmla="*/ 9 h 955"/>
                    <a:gd name="T22" fmla="*/ 26 w 1356"/>
                    <a:gd name="T23" fmla="*/ 19 h 955"/>
                    <a:gd name="T24" fmla="*/ 23 w 1356"/>
                    <a:gd name="T25" fmla="*/ 24 h 955"/>
                    <a:gd name="T26" fmla="*/ 25 w 1356"/>
                    <a:gd name="T27" fmla="*/ 30 h 955"/>
                    <a:gd name="T28" fmla="*/ 22 w 1356"/>
                    <a:gd name="T29" fmla="*/ 45 h 955"/>
                    <a:gd name="T30" fmla="*/ 15 w 1356"/>
                    <a:gd name="T31" fmla="*/ 47 h 955"/>
                    <a:gd name="T32" fmla="*/ 22 w 1356"/>
                    <a:gd name="T33" fmla="*/ 74 h 955"/>
                    <a:gd name="T34" fmla="*/ 14 w 1356"/>
                    <a:gd name="T35" fmla="*/ 116 h 955"/>
                    <a:gd name="T36" fmla="*/ 1 w 1356"/>
                    <a:gd name="T37" fmla="*/ 120 h 955"/>
                    <a:gd name="T38" fmla="*/ 3 w 1356"/>
                    <a:gd name="T39" fmla="*/ 114 h 955"/>
                    <a:gd name="T40" fmla="*/ 11 w 1356"/>
                    <a:gd name="T41" fmla="*/ 107 h 955"/>
                    <a:gd name="T42" fmla="*/ 13 w 1356"/>
                    <a:gd name="T43" fmla="*/ 102 h 955"/>
                    <a:gd name="T44" fmla="*/ 15 w 1356"/>
                    <a:gd name="T45" fmla="*/ 96 h 955"/>
                    <a:gd name="T46" fmla="*/ 9 w 1356"/>
                    <a:gd name="T47" fmla="*/ 80 h 955"/>
                    <a:gd name="T48" fmla="*/ 11 w 1356"/>
                    <a:gd name="T49" fmla="*/ 45 h 955"/>
                    <a:gd name="T50" fmla="*/ 19 w 1356"/>
                    <a:gd name="T51" fmla="*/ 13 h 955"/>
                    <a:gd name="T52" fmla="*/ 28 w 1356"/>
                    <a:gd name="T53" fmla="*/ 6 h 955"/>
                    <a:gd name="T54" fmla="*/ 67 w 1356"/>
                    <a:gd name="T55" fmla="*/ 9 h 955"/>
                    <a:gd name="T56" fmla="*/ 75 w 1356"/>
                    <a:gd name="T57" fmla="*/ 17 h 955"/>
                    <a:gd name="T58" fmla="*/ 78 w 1356"/>
                    <a:gd name="T59" fmla="*/ 28 h 955"/>
                    <a:gd name="T60" fmla="*/ 85 w 1356"/>
                    <a:gd name="T61" fmla="*/ 45 h 955"/>
                    <a:gd name="T62" fmla="*/ 79 w 1356"/>
                    <a:gd name="T63" fmla="*/ 111 h 955"/>
                    <a:gd name="T64" fmla="*/ 85 w 1356"/>
                    <a:gd name="T65" fmla="*/ 155 h 955"/>
                    <a:gd name="T66" fmla="*/ 100 w 1356"/>
                    <a:gd name="T67" fmla="*/ 159 h 955"/>
                    <a:gd name="T68" fmla="*/ 122 w 1356"/>
                    <a:gd name="T69" fmla="*/ 149 h 955"/>
                    <a:gd name="T70" fmla="*/ 134 w 1356"/>
                    <a:gd name="T71" fmla="*/ 155 h 955"/>
                    <a:gd name="T72" fmla="*/ 142 w 1356"/>
                    <a:gd name="T73" fmla="*/ 171 h 955"/>
                    <a:gd name="T74" fmla="*/ 195 w 1356"/>
                    <a:gd name="T75" fmla="*/ 190 h 955"/>
                    <a:gd name="T76" fmla="*/ 217 w 1356"/>
                    <a:gd name="T77" fmla="*/ 195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9444" name="AutoShape 111" descr="Granite"/>
                <p:cNvSpPr>
                  <a:spLocks noChangeArrowheads="1"/>
                </p:cNvSpPr>
                <p:nvPr/>
              </p:nvSpPr>
              <p:spPr bwMode="auto">
                <a:xfrm rot="-1339115">
                  <a:off x="1824" y="3748"/>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sp>
              <p:nvSpPr>
                <p:cNvPr id="59445" name="AutoShape 112" descr="Granite"/>
                <p:cNvSpPr>
                  <a:spLocks noChangeArrowheads="1"/>
                </p:cNvSpPr>
                <p:nvPr/>
              </p:nvSpPr>
              <p:spPr bwMode="auto">
                <a:xfrm rot="-6703883">
                  <a:off x="1348" y="3376"/>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vert="eaVert"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sp>
              <p:nvSpPr>
                <p:cNvPr id="59446" name="AutoShape 113" descr="Granite"/>
                <p:cNvSpPr>
                  <a:spLocks noChangeArrowheads="1"/>
                </p:cNvSpPr>
                <p:nvPr/>
              </p:nvSpPr>
              <p:spPr bwMode="auto">
                <a:xfrm rot="410537">
                  <a:off x="1436" y="3592"/>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sp>
              <p:nvSpPr>
                <p:cNvPr id="59447" name="AutoShape 114" descr="Granite"/>
                <p:cNvSpPr>
                  <a:spLocks noChangeArrowheads="1"/>
                </p:cNvSpPr>
                <p:nvPr/>
              </p:nvSpPr>
              <p:spPr bwMode="auto">
                <a:xfrm rot="6145334">
                  <a:off x="1704" y="3864"/>
                  <a:ext cx="76" cy="160"/>
                </a:xfrm>
                <a:prstGeom prst="upArrow">
                  <a:avLst>
                    <a:gd name="adj1" fmla="val 50000"/>
                    <a:gd name="adj2" fmla="val 52632"/>
                  </a:avLst>
                </a:prstGeom>
                <a:blipFill dpi="0" rotWithShape="0">
                  <a:blip r:embed="rId3"/>
                  <a:srcRect/>
                  <a:tile tx="0" ty="0" sx="100000" sy="100000" flip="none" algn="tl"/>
                </a:blipFill>
                <a:ln w="9525">
                  <a:solidFill>
                    <a:schemeClr val="tx1"/>
                  </a:solidFill>
                  <a:miter lim="800000"/>
                  <a:headEnd/>
                  <a:tailEnd/>
                </a:ln>
              </p:spPr>
              <p:txBody>
                <a:bodyPr rot="10800000" vert="eaVert" wrap="none" anchor="ctr"/>
                <a:lstStyle/>
                <a:p>
                  <a:pPr algn="ctr" defTabSz="914400" eaLnBrk="0" fontAlgn="base" hangingPunct="0">
                    <a:spcBef>
                      <a:spcPct val="0"/>
                    </a:spcBef>
                    <a:spcAft>
                      <a:spcPct val="0"/>
                    </a:spcAft>
                  </a:pPr>
                  <a:endParaRPr lang="en-US" sz="1200">
                    <a:solidFill>
                      <a:srgbClr val="000000"/>
                    </a:solidFill>
                    <a:latin typeface="Century Gothic" charset="0"/>
                    <a:ea typeface="ＭＳ Ｐゴシック" charset="0"/>
                    <a:cs typeface="ＭＳ Ｐゴシック" charset="0"/>
                  </a:endParaRPr>
                </a:p>
              </p:txBody>
            </p:sp>
          </p:grpSp>
          <p:grpSp>
            <p:nvGrpSpPr>
              <p:cNvPr id="59439" name="Group 115"/>
              <p:cNvGrpSpPr>
                <a:grpSpLocks/>
              </p:cNvGrpSpPr>
              <p:nvPr/>
            </p:nvGrpSpPr>
            <p:grpSpPr bwMode="auto">
              <a:xfrm>
                <a:off x="-1960" y="3072"/>
                <a:ext cx="627" cy="468"/>
                <a:chOff x="-1158" y="3089"/>
                <a:chExt cx="627" cy="468"/>
              </a:xfrm>
            </p:grpSpPr>
            <p:sp>
              <p:nvSpPr>
                <p:cNvPr id="59441" name="Oval 116"/>
                <p:cNvSpPr>
                  <a:spLocks noChangeArrowheads="1"/>
                </p:cNvSpPr>
                <p:nvPr/>
              </p:nvSpPr>
              <p:spPr bwMode="auto">
                <a:xfrm>
                  <a:off x="-1158" y="3089"/>
                  <a:ext cx="516" cy="468"/>
                </a:xfrm>
                <a:prstGeom prst="ellipse">
                  <a:avLst/>
                </a:prstGeom>
                <a:solidFill>
                  <a:schemeClr val="accent1"/>
                </a:solidFill>
                <a:ln w="9525">
                  <a:solidFill>
                    <a:schemeClr val="tx1"/>
                  </a:solidFill>
                  <a:round/>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59442" name="Text Box 117"/>
                <p:cNvSpPr txBox="1">
                  <a:spLocks noChangeArrowheads="1"/>
                </p:cNvSpPr>
                <p:nvPr/>
              </p:nvSpPr>
              <p:spPr bwMode="auto">
                <a:xfrm>
                  <a:off x="-1143" y="3099"/>
                  <a:ext cx="61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3200" baseline="0">
                      <a:solidFill>
                        <a:srgbClr val="000000"/>
                      </a:solidFill>
                      <a:latin typeface="Comic Sans MS" charset="0"/>
                    </a:rPr>
                    <a:t>#3</a:t>
                  </a:r>
                </a:p>
              </p:txBody>
            </p:sp>
          </p:grpSp>
          <p:sp>
            <p:nvSpPr>
              <p:cNvPr id="254070" name="Text Box 118"/>
              <p:cNvSpPr txBox="1">
                <a:spLocks noChangeArrowheads="1"/>
              </p:cNvSpPr>
              <p:nvPr/>
            </p:nvSpPr>
            <p:spPr bwMode="auto">
              <a:xfrm>
                <a:off x="-730" y="3085"/>
                <a:ext cx="893" cy="220"/>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defTabSz="914400" eaLnBrk="0" fontAlgn="base" hangingPunct="0">
                  <a:spcBef>
                    <a:spcPct val="50000"/>
                  </a:spcBef>
                  <a:spcAft>
                    <a:spcPct val="0"/>
                  </a:spcAft>
                  <a:defRPr/>
                </a:pPr>
                <a:r>
                  <a:rPr lang="mn-MN" sz="1600" b="1">
                    <a:solidFill>
                      <a:srgbClr val="000000"/>
                    </a:solidFill>
                    <a:latin typeface="Arial" pitchFamily="34" charset="0"/>
                    <a:ea typeface="ＭＳ Ｐゴシック" charset="0"/>
                    <a:cs typeface="ＭＳ Ｐゴシック" charset="0"/>
                  </a:rPr>
                  <a:t>Үйлс</a:t>
                </a:r>
                <a:r>
                  <a:rPr lang="en-US" sz="1600" b="1">
                    <a:solidFill>
                      <a:srgbClr val="000000"/>
                    </a:solidFill>
                    <a:latin typeface="Arial" pitchFamily="34" charset="0"/>
                    <a:ea typeface="ＭＳ Ｐゴシック" charset="0"/>
                    <a:cs typeface="ＭＳ Ｐゴシック" charset="0"/>
                  </a:rPr>
                  <a:t> 18-21</a:t>
                </a:r>
              </a:p>
            </p:txBody>
          </p:sp>
        </p:grpSp>
        <p:grpSp>
          <p:nvGrpSpPr>
            <p:cNvPr id="59431" name="Group 119"/>
            <p:cNvGrpSpPr>
              <a:grpSpLocks/>
            </p:cNvGrpSpPr>
            <p:nvPr/>
          </p:nvGrpSpPr>
          <p:grpSpPr bwMode="auto">
            <a:xfrm>
              <a:off x="1065" y="4003"/>
              <a:ext cx="1184" cy="159"/>
              <a:chOff x="805" y="5203"/>
              <a:chExt cx="1184" cy="159"/>
            </a:xfrm>
          </p:grpSpPr>
          <p:sp>
            <p:nvSpPr>
              <p:cNvPr id="254072" name="Rectangle 120"/>
              <p:cNvSpPr>
                <a:spLocks noChangeArrowheads="1"/>
              </p:cNvSpPr>
              <p:nvPr/>
            </p:nvSpPr>
            <p:spPr bwMode="auto">
              <a:xfrm>
                <a:off x="1648" y="5222"/>
                <a:ext cx="341"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АРАБ</a:t>
                </a:r>
                <a:endParaRPr lang="en-US" sz="1600">
                  <a:solidFill>
                    <a:srgbClr val="000000"/>
                  </a:solidFill>
                  <a:latin typeface="Arial" charset="0"/>
                  <a:ea typeface="ＭＳ Ｐゴシック" charset="0"/>
                  <a:cs typeface="ＭＳ Ｐゴシック" charset="0"/>
                </a:endParaRPr>
              </a:p>
            </p:txBody>
          </p:sp>
          <p:sp>
            <p:nvSpPr>
              <p:cNvPr id="254073" name="Rectangle 121"/>
              <p:cNvSpPr>
                <a:spLocks noChangeArrowheads="1"/>
              </p:cNvSpPr>
              <p:nvPr/>
            </p:nvSpPr>
            <p:spPr bwMode="auto">
              <a:xfrm>
                <a:off x="805" y="5203"/>
                <a:ext cx="444"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АФРИК</a:t>
                </a:r>
                <a:endParaRPr lang="en-US" sz="1600">
                  <a:solidFill>
                    <a:srgbClr val="000000"/>
                  </a:solidFill>
                  <a:latin typeface="Arial" charset="0"/>
                  <a:ea typeface="ＭＳ Ｐゴシック" charset="0"/>
                  <a:cs typeface="ＭＳ Ｐゴシック" charset="0"/>
                </a:endParaRPr>
              </a:p>
            </p:txBody>
          </p:sp>
        </p:grpSp>
        <p:grpSp>
          <p:nvGrpSpPr>
            <p:cNvPr id="59432" name="Group 122"/>
            <p:cNvGrpSpPr>
              <a:grpSpLocks/>
            </p:cNvGrpSpPr>
            <p:nvPr/>
          </p:nvGrpSpPr>
          <p:grpSpPr bwMode="auto">
            <a:xfrm>
              <a:off x="897" y="2785"/>
              <a:ext cx="1184" cy="159"/>
              <a:chOff x="805" y="5203"/>
              <a:chExt cx="1184" cy="159"/>
            </a:xfrm>
          </p:grpSpPr>
          <p:sp>
            <p:nvSpPr>
              <p:cNvPr id="254075" name="Rectangle 123"/>
              <p:cNvSpPr>
                <a:spLocks noChangeArrowheads="1"/>
              </p:cNvSpPr>
              <p:nvPr/>
            </p:nvSpPr>
            <p:spPr bwMode="auto">
              <a:xfrm>
                <a:off x="1648" y="5222"/>
                <a:ext cx="341"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АРАБ</a:t>
                </a:r>
                <a:endParaRPr lang="en-US" sz="1600">
                  <a:solidFill>
                    <a:srgbClr val="000000"/>
                  </a:solidFill>
                  <a:latin typeface="Arial" charset="0"/>
                  <a:ea typeface="ＭＳ Ｐゴシック" charset="0"/>
                  <a:cs typeface="ＭＳ Ｐゴシック" charset="0"/>
                </a:endParaRPr>
              </a:p>
            </p:txBody>
          </p:sp>
          <p:sp>
            <p:nvSpPr>
              <p:cNvPr id="254076" name="Rectangle 124"/>
              <p:cNvSpPr>
                <a:spLocks noChangeArrowheads="1"/>
              </p:cNvSpPr>
              <p:nvPr/>
            </p:nvSpPr>
            <p:spPr bwMode="auto">
              <a:xfrm>
                <a:off x="805" y="5203"/>
                <a:ext cx="444" cy="140"/>
              </a:xfrm>
              <a:prstGeom prst="rect">
                <a:avLst/>
              </a:prstGeom>
              <a:noFill/>
              <a:ln w="9525">
                <a:noFill/>
                <a:miter lim="800000"/>
                <a:headEnd/>
                <a:tailEnd/>
              </a:ln>
              <a:effectLst>
                <a:outerShdw dist="28398" dir="1593903" algn="ctr" rotWithShape="0">
                  <a:srgbClr val="7E835B"/>
                </a:outerShdw>
              </a:effec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АФРИК</a:t>
                </a:r>
                <a:endParaRPr lang="en-US" sz="1600">
                  <a:solidFill>
                    <a:srgbClr val="000000"/>
                  </a:solidFill>
                  <a:latin typeface="Arial" charset="0"/>
                  <a:ea typeface="ＭＳ Ｐゴシック" charset="0"/>
                  <a:cs typeface="ＭＳ Ｐゴシック" charset="0"/>
                </a:endParaRPr>
              </a:p>
            </p:txBody>
          </p:sp>
        </p:grpSp>
      </p:grpSp>
    </p:spTree>
    <p:extLst>
      <p:ext uri="{BB962C8B-B14F-4D97-AF65-F5344CB8AC3E}">
        <p14:creationId xmlns:p14="http://schemas.microsoft.com/office/powerpoint/2010/main" val="376969429"/>
      </p:ext>
    </p:extLst>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729057" y="1043007"/>
            <a:ext cx="3619500" cy="77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2200" baseline="0">
                <a:solidFill>
                  <a:srgbClr val="236335"/>
                </a:solidFill>
                <a:latin typeface="Arial" charset="0"/>
              </a:rPr>
              <a:t>ТАНААС ХАРИУ ДУУЛМААР БАЙНА...</a:t>
            </a:r>
            <a:endParaRPr lang="en-US" sz="2200" baseline="0">
              <a:solidFill>
                <a:srgbClr val="236335"/>
              </a:solidFill>
              <a:latin typeface="Arial" charset="0"/>
            </a:endParaRPr>
          </a:p>
        </p:txBody>
      </p:sp>
      <p:sp>
        <p:nvSpPr>
          <p:cNvPr id="60419" name="Rectangle 3"/>
          <p:cNvSpPr>
            <a:spLocks noChangeArrowheads="1"/>
          </p:cNvSpPr>
          <p:nvPr/>
        </p:nvSpPr>
        <p:spPr bwMode="auto">
          <a:xfrm>
            <a:off x="343479" y="990705"/>
            <a:ext cx="6171046" cy="7501033"/>
          </a:xfrm>
          <a:prstGeom prst="rect">
            <a:avLst/>
          </a:prstGeom>
          <a:noFill/>
          <a:ln w="76200">
            <a:solidFill>
              <a:srgbClr val="18753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588" name="Text Box 4"/>
          <p:cNvSpPr txBox="1">
            <a:spLocks noChangeArrowheads="1"/>
          </p:cNvSpPr>
          <p:nvPr/>
        </p:nvSpPr>
        <p:spPr bwMode="auto">
          <a:xfrm>
            <a:off x="2749260" y="330750"/>
            <a:ext cx="4108739" cy="651971"/>
          </a:xfrm>
          <a:prstGeom prst="rect">
            <a:avLst/>
          </a:prstGeom>
          <a:noFill/>
          <a:ln w="9525">
            <a:noFill/>
            <a:miter lim="800000"/>
            <a:headEnd/>
            <a:tailEnd/>
          </a:ln>
          <a:effectLst>
            <a:outerShdw algn="ctr" rotWithShape="0">
              <a:schemeClr val="bg2"/>
            </a:outerShdw>
          </a:effectLst>
        </p:spPr>
        <p:txBody>
          <a:bodyPr wrap="square" lIns="97027" tIns="48513" rIns="97027" bIns="48513">
            <a:spAutoFit/>
          </a:bodyPr>
          <a:lstStyle/>
          <a:p>
            <a:pPr defTabSz="969963" eaLnBrk="0" fontAlgn="base" hangingPunct="0">
              <a:spcBef>
                <a:spcPct val="0"/>
              </a:spcBef>
              <a:spcAft>
                <a:spcPct val="0"/>
              </a:spcAft>
              <a:defRPr/>
            </a:pPr>
            <a:r>
              <a:rPr lang="en-US" sz="1200" b="1" dirty="0">
                <a:solidFill>
                  <a:srgbClr val="187534"/>
                </a:solidFill>
                <a:latin typeface="Helvetica" pitchFamily="34" charset="0"/>
                <a:ea typeface="ＭＳ Ｐゴシック" charset="0"/>
                <a:cs typeface="ＭＳ Ｐゴシック" charset="0"/>
              </a:rPr>
              <a:t>The Bible…Basically Ministries International Inc.</a:t>
            </a:r>
          </a:p>
          <a:p>
            <a:pPr defTabSz="969963" eaLnBrk="0" fontAlgn="base" hangingPunct="0">
              <a:spcBef>
                <a:spcPct val="0"/>
              </a:spcBef>
              <a:spcAft>
                <a:spcPct val="0"/>
              </a:spcAft>
              <a:defRPr/>
            </a:pPr>
            <a:r>
              <a:rPr lang="en-US" sz="1200" b="1" dirty="0">
                <a:solidFill>
                  <a:srgbClr val="187534"/>
                </a:solidFill>
                <a:latin typeface="Helvetica" pitchFamily="34" charset="0"/>
                <a:ea typeface="ＭＳ Ｐゴシック" charset="0"/>
                <a:cs typeface="ＭＳ Ｐゴシック" charset="0"/>
              </a:rPr>
              <a:t>v: 817-346-4750    c: 817-300-6492                  </a:t>
            </a:r>
            <a:r>
              <a:rPr lang="en-US" sz="1200" b="1" dirty="0" smtClean="0">
                <a:solidFill>
                  <a:srgbClr val="187534"/>
                </a:solidFill>
                <a:latin typeface="Helvetica" pitchFamily="34" charset="0"/>
                <a:ea typeface="ＭＳ Ｐゴシック" charset="0"/>
                <a:cs typeface="ＭＳ Ｐゴシック" charset="0"/>
              </a:rPr>
              <a:t>www.biblebasically.org   </a:t>
            </a:r>
            <a:r>
              <a:rPr lang="en-US" sz="1200" b="1" dirty="0" err="1" smtClean="0">
                <a:solidFill>
                  <a:srgbClr val="187534"/>
                </a:solidFill>
                <a:latin typeface="Helvetica" pitchFamily="34" charset="0"/>
                <a:ea typeface="ＭＳ Ｐゴシック" charset="0"/>
                <a:cs typeface="ＭＳ Ｐゴシック" charset="0"/>
              </a:rPr>
              <a:t>ohnfryman@sbcglobal.net</a:t>
            </a:r>
            <a:r>
              <a:rPr lang="en-US" sz="1200" b="1" dirty="0" smtClean="0">
                <a:solidFill>
                  <a:srgbClr val="187534"/>
                </a:solidFill>
                <a:latin typeface="Helvetica" pitchFamily="34" charset="0"/>
                <a:ea typeface="ＭＳ Ｐゴシック" charset="0"/>
                <a:cs typeface="ＭＳ Ｐゴシック" charset="0"/>
              </a:rPr>
              <a:t>                         </a:t>
            </a:r>
            <a:endParaRPr lang="en-US" sz="1200" b="1" dirty="0">
              <a:solidFill>
                <a:srgbClr val="187534"/>
              </a:solidFill>
              <a:latin typeface="Helvetica" pitchFamily="34" charset="0"/>
              <a:ea typeface="ＭＳ Ｐゴシック" charset="0"/>
              <a:cs typeface="ＭＳ Ｐゴシック" charset="0"/>
            </a:endParaRPr>
          </a:p>
        </p:txBody>
      </p:sp>
      <p:sp>
        <p:nvSpPr>
          <p:cNvPr id="60422" name="Text Box 6"/>
          <p:cNvSpPr txBox="1">
            <a:spLocks noChangeArrowheads="1"/>
          </p:cNvSpPr>
          <p:nvPr/>
        </p:nvSpPr>
        <p:spPr bwMode="auto">
          <a:xfrm>
            <a:off x="622012" y="1832185"/>
            <a:ext cx="1155989" cy="29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endParaRPr lang="en-US" sz="1300" baseline="0">
              <a:solidFill>
                <a:srgbClr val="105023"/>
              </a:solidFill>
              <a:latin typeface="Comic Sans MS" charset="0"/>
            </a:endParaRPr>
          </a:p>
        </p:txBody>
      </p:sp>
      <p:sp>
        <p:nvSpPr>
          <p:cNvPr id="60423" name="Text Box 7"/>
          <p:cNvSpPr txBox="1">
            <a:spLocks noChangeArrowheads="1"/>
          </p:cNvSpPr>
          <p:nvPr/>
        </p:nvSpPr>
        <p:spPr bwMode="auto">
          <a:xfrm>
            <a:off x="8591262" y="7704098"/>
            <a:ext cx="473364" cy="35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1700" baseline="0">
                <a:solidFill>
                  <a:srgbClr val="105023"/>
                </a:solidFill>
                <a:latin typeface="Comic Sans MS" charset="0"/>
              </a:rPr>
              <a:t> </a:t>
            </a:r>
          </a:p>
        </p:txBody>
      </p:sp>
      <p:sp>
        <p:nvSpPr>
          <p:cNvPr id="60424" name="Text Box 8"/>
          <p:cNvSpPr txBox="1">
            <a:spLocks noChangeArrowheads="1"/>
          </p:cNvSpPr>
          <p:nvPr/>
        </p:nvSpPr>
        <p:spPr bwMode="auto">
          <a:xfrm>
            <a:off x="3570434" y="2530601"/>
            <a:ext cx="5540375" cy="95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lnSpc>
                <a:spcPct val="55000"/>
              </a:lnSpc>
              <a:spcBef>
                <a:spcPct val="50000"/>
              </a:spcBef>
              <a:spcAft>
                <a:spcPct val="0"/>
              </a:spcAft>
            </a:pPr>
            <a:endParaRPr lang="en-US" sz="1300" i="1" baseline="0">
              <a:solidFill>
                <a:srgbClr val="105023"/>
              </a:solidFill>
              <a:latin typeface="Times" charset="0"/>
            </a:endParaRPr>
          </a:p>
          <a:p>
            <a:pPr fontAlgn="base">
              <a:lnSpc>
                <a:spcPct val="20000"/>
              </a:lnSpc>
              <a:spcBef>
                <a:spcPct val="50000"/>
              </a:spcBef>
              <a:spcAft>
                <a:spcPct val="0"/>
              </a:spcAft>
            </a:pPr>
            <a:endParaRPr lang="en-US" sz="1300" i="1" baseline="0">
              <a:solidFill>
                <a:srgbClr val="105023"/>
              </a:solidFill>
              <a:latin typeface="Times" charset="0"/>
            </a:endParaRPr>
          </a:p>
          <a:p>
            <a:pPr fontAlgn="base">
              <a:lnSpc>
                <a:spcPct val="55000"/>
              </a:lnSpc>
              <a:spcBef>
                <a:spcPct val="50000"/>
              </a:spcBef>
              <a:spcAft>
                <a:spcPct val="0"/>
              </a:spcAft>
            </a:pPr>
            <a:endParaRPr lang="en-US" sz="1300" i="1" baseline="0">
              <a:solidFill>
                <a:srgbClr val="105023"/>
              </a:solidFill>
              <a:latin typeface="Times" charset="0"/>
            </a:endParaRPr>
          </a:p>
          <a:p>
            <a:pPr fontAlgn="base">
              <a:lnSpc>
                <a:spcPct val="20000"/>
              </a:lnSpc>
              <a:spcBef>
                <a:spcPct val="50000"/>
              </a:spcBef>
              <a:spcAft>
                <a:spcPct val="0"/>
              </a:spcAft>
            </a:pPr>
            <a:endParaRPr lang="en-US" sz="1300" baseline="0">
              <a:solidFill>
                <a:srgbClr val="105023"/>
              </a:solidFill>
              <a:latin typeface="Times" charset="0"/>
            </a:endParaRPr>
          </a:p>
          <a:p>
            <a:pPr fontAlgn="base">
              <a:lnSpc>
                <a:spcPct val="55000"/>
              </a:lnSpc>
              <a:spcBef>
                <a:spcPct val="50000"/>
              </a:spcBef>
              <a:spcAft>
                <a:spcPct val="0"/>
              </a:spcAft>
            </a:pPr>
            <a:endParaRPr lang="en-US" sz="1500" i="1" baseline="0">
              <a:solidFill>
                <a:srgbClr val="105023"/>
              </a:solidFill>
              <a:latin typeface="Times" charset="0"/>
            </a:endParaRPr>
          </a:p>
        </p:txBody>
      </p:sp>
      <p:sp>
        <p:nvSpPr>
          <p:cNvPr id="60425" name="Text Box 9"/>
          <p:cNvSpPr txBox="1">
            <a:spLocks noChangeArrowheads="1"/>
          </p:cNvSpPr>
          <p:nvPr/>
        </p:nvSpPr>
        <p:spPr bwMode="auto">
          <a:xfrm>
            <a:off x="0" y="8504043"/>
            <a:ext cx="6857999" cy="35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700" i="1" baseline="0" dirty="0">
                <a:solidFill>
                  <a:srgbClr val="105023"/>
                </a:solidFill>
                <a:latin typeface="Times" charset="0"/>
              </a:rPr>
              <a:t>Multiplying Biblical Literacy Throughout The Body of Christ</a:t>
            </a:r>
          </a:p>
        </p:txBody>
      </p:sp>
      <p:sp>
        <p:nvSpPr>
          <p:cNvPr id="60426" name="Text Box 10"/>
          <p:cNvSpPr txBox="1">
            <a:spLocks noChangeArrowheads="1"/>
          </p:cNvSpPr>
          <p:nvPr/>
        </p:nvSpPr>
        <p:spPr bwMode="auto">
          <a:xfrm>
            <a:off x="368012" y="1995252"/>
            <a:ext cx="6090227" cy="199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0"/>
              </a:spcBef>
              <a:spcAft>
                <a:spcPct val="0"/>
              </a:spcAft>
            </a:pPr>
            <a:r>
              <a:rPr lang="mn-MN" sz="1300" baseline="0">
                <a:solidFill>
                  <a:srgbClr val="000000"/>
                </a:solidFill>
                <a:latin typeface="Arial" charset="0"/>
              </a:rPr>
              <a:t>Дөнгөж өндөрлөөд буй, энэхүү </a:t>
            </a:r>
            <a:r>
              <a:rPr lang="en-US" sz="1300" i="1" baseline="0">
                <a:solidFill>
                  <a:srgbClr val="000000"/>
                </a:solidFill>
                <a:latin typeface="Arial" charset="0"/>
              </a:rPr>
              <a:t>THE BIBLE…BASICALLY</a:t>
            </a:r>
            <a:r>
              <a:rPr lang="en-US" sz="1300" baseline="0">
                <a:solidFill>
                  <a:srgbClr val="000000"/>
                </a:solidFill>
                <a:latin typeface="Arial" charset="0"/>
              </a:rPr>
              <a:t> </a:t>
            </a:r>
            <a:r>
              <a:rPr lang="mn-MN" sz="1300" baseline="0">
                <a:solidFill>
                  <a:srgbClr val="000000"/>
                </a:solidFill>
                <a:latin typeface="Arial" charset="0"/>
              </a:rPr>
              <a:t>сургалтынхаа талаар бидэнд санал сэтгэгдлээ доорх зайнд бичиж үлдээнэ үү. Учир нь таны санаа бидэнд үйлчлэлийнхээ агуулга ба ажлыг илүү сайжруулахад асар их тус болно. </a:t>
            </a:r>
            <a:r>
              <a:rPr lang="mn-MN" sz="1300" i="1" u="sng" baseline="0">
                <a:solidFill>
                  <a:srgbClr val="000000"/>
                </a:solidFill>
                <a:latin typeface="Arial" charset="0"/>
              </a:rPr>
              <a:t>Нэрээ бичих шаадлагагүй.</a:t>
            </a:r>
            <a:r>
              <a:rPr lang="en-US" sz="1300" baseline="0">
                <a:solidFill>
                  <a:srgbClr val="000000"/>
                </a:solidFill>
                <a:latin typeface="Arial" charset="0"/>
              </a:rPr>
              <a:t> </a:t>
            </a:r>
            <a:r>
              <a:rPr lang="mn-MN" sz="1300" baseline="0">
                <a:solidFill>
                  <a:srgbClr val="000000"/>
                </a:solidFill>
                <a:latin typeface="Arial" charset="0"/>
              </a:rPr>
              <a:t>Гэхдээ хэрэв та хүсэлтэй бол, өөрийнхөө нэр, хаяг, мэйл хаягаа бичиж болох ба тийнхүү бид танд үйлчлэлийнхээ үйл ажиллагааны талаар мэдээллэх боломжтой.</a:t>
            </a:r>
            <a:endParaRPr lang="en-US" sz="1300" baseline="0">
              <a:solidFill>
                <a:srgbClr val="000000"/>
              </a:solidFill>
              <a:latin typeface="Arial" charset="0"/>
            </a:endParaRPr>
          </a:p>
          <a:p>
            <a:pPr algn="ctr" fontAlgn="base">
              <a:spcBef>
                <a:spcPct val="0"/>
              </a:spcBef>
              <a:spcAft>
                <a:spcPct val="0"/>
              </a:spcAft>
            </a:pPr>
            <a:endParaRPr lang="en-US" sz="1300" baseline="0">
              <a:solidFill>
                <a:srgbClr val="000000"/>
              </a:solidFill>
              <a:latin typeface="Arial" charset="0"/>
            </a:endParaRPr>
          </a:p>
          <a:p>
            <a:pPr algn="ctr" fontAlgn="base">
              <a:spcBef>
                <a:spcPct val="50000"/>
              </a:spcBef>
              <a:spcAft>
                <a:spcPct val="0"/>
              </a:spcAft>
            </a:pPr>
            <a:endParaRPr lang="en-US" sz="1300" baseline="0">
              <a:solidFill>
                <a:srgbClr val="000000"/>
              </a:solidFill>
              <a:latin typeface="Times" charset="0"/>
            </a:endParaRPr>
          </a:p>
        </p:txBody>
      </p:sp>
      <p:sp>
        <p:nvSpPr>
          <p:cNvPr id="60427" name="Text Box 11"/>
          <p:cNvSpPr txBox="1">
            <a:spLocks noChangeArrowheads="1"/>
          </p:cNvSpPr>
          <p:nvPr/>
        </p:nvSpPr>
        <p:spPr bwMode="auto">
          <a:xfrm>
            <a:off x="545525" y="6582635"/>
            <a:ext cx="5914159" cy="174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0"/>
              </a:spcBef>
              <a:spcAft>
                <a:spcPct val="0"/>
              </a:spcAft>
            </a:pPr>
            <a:r>
              <a:rPr lang="en-US" sz="1100" baseline="0" dirty="0">
                <a:solidFill>
                  <a:srgbClr val="000000"/>
                </a:solidFill>
                <a:latin typeface="Arial" charset="0"/>
              </a:rPr>
              <a:t>(</a:t>
            </a:r>
            <a:r>
              <a:rPr lang="mn-MN" sz="1100" baseline="0" dirty="0">
                <a:solidFill>
                  <a:srgbClr val="000000"/>
                </a:solidFill>
                <a:latin typeface="Arial" charset="0"/>
              </a:rPr>
              <a:t>доорх мэдээллийг та өөрөө шийднэ</a:t>
            </a:r>
            <a:r>
              <a:rPr lang="en-US" sz="1100" baseline="0" dirty="0">
                <a:solidFill>
                  <a:srgbClr val="000000"/>
                </a:solidFill>
                <a:latin typeface="Arial" charset="0"/>
              </a:rPr>
              <a:t>)</a:t>
            </a:r>
            <a:endParaRPr lang="en-US" sz="1600" baseline="0" dirty="0">
              <a:solidFill>
                <a:srgbClr val="000000"/>
              </a:solidFill>
              <a:latin typeface="Arial" charset="0"/>
            </a:endParaRPr>
          </a:p>
          <a:p>
            <a:pPr fontAlgn="base">
              <a:spcBef>
                <a:spcPct val="0"/>
              </a:spcBef>
              <a:spcAft>
                <a:spcPct val="0"/>
              </a:spcAft>
            </a:pPr>
            <a:r>
              <a:rPr lang="mn-MN" sz="1600" baseline="0" dirty="0">
                <a:solidFill>
                  <a:srgbClr val="000000"/>
                </a:solidFill>
                <a:latin typeface="Arial" charset="0"/>
              </a:rPr>
              <a:t>Нэр</a:t>
            </a:r>
            <a:r>
              <a:rPr lang="en-US" sz="1600" baseline="0" dirty="0">
                <a:solidFill>
                  <a:srgbClr val="000000"/>
                </a:solidFill>
                <a:latin typeface="Arial" charset="0"/>
              </a:rPr>
              <a:t>:</a:t>
            </a:r>
            <a:r>
              <a:rPr lang="en-US" sz="1600" baseline="0" dirty="0" smtClean="0">
                <a:solidFill>
                  <a:srgbClr val="000000"/>
                </a:solidFill>
                <a:latin typeface="Arial" charset="0"/>
              </a:rPr>
              <a:t>______________________________________________</a:t>
            </a:r>
            <a:endParaRPr lang="en-US" sz="1600" baseline="0" dirty="0">
              <a:solidFill>
                <a:srgbClr val="000000"/>
              </a:solidFill>
              <a:latin typeface="Arial" charset="0"/>
            </a:endParaRPr>
          </a:p>
          <a:p>
            <a:pPr fontAlgn="base">
              <a:spcBef>
                <a:spcPct val="0"/>
              </a:spcBef>
              <a:spcAft>
                <a:spcPct val="0"/>
              </a:spcAft>
            </a:pPr>
            <a:r>
              <a:rPr lang="mn-MN" sz="1600" baseline="0" dirty="0">
                <a:solidFill>
                  <a:srgbClr val="000000"/>
                </a:solidFill>
                <a:latin typeface="Arial" charset="0"/>
              </a:rPr>
              <a:t>Хаяг</a:t>
            </a:r>
            <a:r>
              <a:rPr lang="en-US" sz="1600" baseline="0" dirty="0">
                <a:solidFill>
                  <a:srgbClr val="000000"/>
                </a:solidFill>
                <a:latin typeface="Arial" charset="0"/>
              </a:rPr>
              <a:t>:______________________________________________</a:t>
            </a:r>
          </a:p>
          <a:p>
            <a:pPr fontAlgn="base">
              <a:spcBef>
                <a:spcPct val="0"/>
              </a:spcBef>
              <a:spcAft>
                <a:spcPct val="0"/>
              </a:spcAft>
            </a:pPr>
            <a:r>
              <a:rPr lang="en-US" sz="1600" baseline="0" dirty="0" smtClean="0">
                <a:solidFill>
                  <a:srgbClr val="000000"/>
                </a:solidFill>
                <a:latin typeface="Arial" charset="0"/>
              </a:rPr>
              <a:t>__________________________________________________</a:t>
            </a:r>
            <a:endParaRPr lang="en-US" sz="1600" baseline="0" dirty="0">
              <a:solidFill>
                <a:srgbClr val="000000"/>
              </a:solidFill>
              <a:latin typeface="Arial" charset="0"/>
            </a:endParaRPr>
          </a:p>
          <a:p>
            <a:pPr fontAlgn="base">
              <a:spcBef>
                <a:spcPct val="0"/>
              </a:spcBef>
              <a:spcAft>
                <a:spcPct val="0"/>
              </a:spcAft>
            </a:pPr>
            <a:r>
              <a:rPr lang="en-US" sz="1600" baseline="0" dirty="0" smtClean="0">
                <a:solidFill>
                  <a:srgbClr val="000000"/>
                </a:solidFill>
                <a:latin typeface="Arial" charset="0"/>
              </a:rPr>
              <a:t>__________________________________________________</a:t>
            </a:r>
            <a:endParaRPr lang="en-US" sz="1600" baseline="0" dirty="0">
              <a:solidFill>
                <a:srgbClr val="000000"/>
              </a:solidFill>
              <a:latin typeface="Arial" charset="0"/>
            </a:endParaRPr>
          </a:p>
          <a:p>
            <a:pPr fontAlgn="base">
              <a:spcBef>
                <a:spcPct val="0"/>
              </a:spcBef>
              <a:spcAft>
                <a:spcPct val="0"/>
              </a:spcAft>
            </a:pPr>
            <a:r>
              <a:rPr lang="mn-MN" sz="1600" baseline="0" dirty="0">
                <a:solidFill>
                  <a:srgbClr val="000000"/>
                </a:solidFill>
                <a:latin typeface="Arial" charset="0"/>
              </a:rPr>
              <a:t>Мэйл хаяг:</a:t>
            </a:r>
            <a:r>
              <a:rPr lang="en-US" sz="1600" baseline="0" dirty="0">
                <a:solidFill>
                  <a:srgbClr val="000000"/>
                </a:solidFill>
                <a:latin typeface="Arial" charset="0"/>
              </a:rPr>
              <a:t>_________________________________                                  </a:t>
            </a:r>
            <a:r>
              <a:rPr lang="mn-MN" sz="1600" baseline="0" dirty="0">
                <a:solidFill>
                  <a:srgbClr val="000000"/>
                </a:solidFill>
                <a:latin typeface="Arial" charset="0"/>
              </a:rPr>
              <a:t/>
            </a:r>
            <a:br>
              <a:rPr lang="mn-MN" sz="1600" baseline="0" dirty="0">
                <a:solidFill>
                  <a:srgbClr val="000000"/>
                </a:solidFill>
                <a:latin typeface="Arial" charset="0"/>
              </a:rPr>
            </a:br>
            <a:r>
              <a:rPr lang="mn-MN" sz="1600" baseline="0" dirty="0">
                <a:solidFill>
                  <a:srgbClr val="000000"/>
                </a:solidFill>
                <a:latin typeface="Arial" charset="0"/>
              </a:rPr>
              <a:t>БҮХ МЭДЭЭЛЛИЙГ ХЭВЛЭНЭ ҮҮ</a:t>
            </a:r>
            <a:r>
              <a:rPr lang="en-US" sz="1600" baseline="0" dirty="0">
                <a:solidFill>
                  <a:srgbClr val="000000"/>
                </a:solidFill>
                <a:latin typeface="Arial" charset="0"/>
              </a:rPr>
              <a:t>!</a:t>
            </a:r>
          </a:p>
        </p:txBody>
      </p:sp>
      <p:sp>
        <p:nvSpPr>
          <p:cNvPr id="60428" name="Text Box 13"/>
          <p:cNvSpPr txBox="1">
            <a:spLocks noChangeArrowheads="1"/>
          </p:cNvSpPr>
          <p:nvPr/>
        </p:nvSpPr>
        <p:spPr bwMode="auto">
          <a:xfrm>
            <a:off x="336262" y="6053442"/>
            <a:ext cx="6119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200" baseline="0">
                <a:solidFill>
                  <a:srgbClr val="000000"/>
                </a:solidFill>
                <a:latin typeface="Arial" charset="0"/>
              </a:rPr>
              <a:t>Семинар үргэлжлэх хугацааны талаар: Сургалт </a:t>
            </a:r>
            <a:r>
              <a:rPr lang="en-US" sz="1200" baseline="0">
                <a:solidFill>
                  <a:srgbClr val="000000"/>
                </a:solidFill>
                <a:latin typeface="Arial" charset="0"/>
              </a:rPr>
              <a:t>(  )</a:t>
            </a:r>
            <a:r>
              <a:rPr lang="mn-MN" sz="1200" baseline="0">
                <a:solidFill>
                  <a:srgbClr val="000000"/>
                </a:solidFill>
                <a:latin typeface="Arial" charset="0"/>
              </a:rPr>
              <a:t> Хэт урт байлаа </a:t>
            </a:r>
            <a:r>
              <a:rPr lang="en-US" sz="1200" baseline="0">
                <a:solidFill>
                  <a:srgbClr val="000000"/>
                </a:solidFill>
                <a:latin typeface="Arial" charset="0"/>
              </a:rPr>
              <a:t>(  )</a:t>
            </a:r>
            <a:r>
              <a:rPr lang="mn-MN" sz="1200" baseline="0">
                <a:solidFill>
                  <a:srgbClr val="000000"/>
                </a:solidFill>
                <a:latin typeface="Arial" charset="0"/>
              </a:rPr>
              <a:t> Иймэрхүү байхад болно</a:t>
            </a:r>
            <a:r>
              <a:rPr lang="en-US" sz="1200" baseline="0">
                <a:solidFill>
                  <a:srgbClr val="000000"/>
                </a:solidFill>
                <a:latin typeface="Arial" charset="0"/>
              </a:rPr>
              <a:t> (  ) </a:t>
            </a:r>
            <a:r>
              <a:rPr lang="mn-MN" sz="1200" baseline="0">
                <a:solidFill>
                  <a:srgbClr val="000000"/>
                </a:solidFill>
                <a:latin typeface="Arial" charset="0"/>
              </a:rPr>
              <a:t>Жаахан урт ч юмуу </a:t>
            </a:r>
            <a:r>
              <a:rPr lang="en-US" sz="1200" baseline="0">
                <a:solidFill>
                  <a:srgbClr val="000000"/>
                </a:solidFill>
                <a:latin typeface="Arial" charset="0"/>
              </a:rPr>
              <a:t>(  ) </a:t>
            </a:r>
            <a:r>
              <a:rPr lang="mn-MN" sz="1200" baseline="0">
                <a:solidFill>
                  <a:srgbClr val="000000"/>
                </a:solidFill>
                <a:latin typeface="Arial" charset="0"/>
              </a:rPr>
              <a:t>Арай жаахан уртасгая</a:t>
            </a:r>
            <a:endParaRPr lang="en-US" sz="1200" baseline="0">
              <a:solidFill>
                <a:srgbClr val="000000"/>
              </a:solidFill>
              <a:latin typeface="Arial" charset="0"/>
            </a:endParaRPr>
          </a:p>
        </p:txBody>
      </p:sp>
      <p:sp>
        <p:nvSpPr>
          <p:cNvPr id="60429" name="Line 14"/>
          <p:cNvSpPr>
            <a:spLocks noChangeShapeType="1"/>
          </p:cNvSpPr>
          <p:nvPr/>
        </p:nvSpPr>
        <p:spPr bwMode="auto">
          <a:xfrm>
            <a:off x="686954" y="6010365"/>
            <a:ext cx="537585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60430" name="Line 15"/>
          <p:cNvSpPr>
            <a:spLocks noChangeShapeType="1"/>
          </p:cNvSpPr>
          <p:nvPr/>
        </p:nvSpPr>
        <p:spPr bwMode="auto">
          <a:xfrm>
            <a:off x="688399" y="6551867"/>
            <a:ext cx="537585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60431" name="Text Box 23"/>
          <p:cNvSpPr txBox="1">
            <a:spLocks noChangeArrowheads="1"/>
          </p:cNvSpPr>
          <p:nvPr/>
        </p:nvSpPr>
        <p:spPr bwMode="auto">
          <a:xfrm>
            <a:off x="389659" y="5736539"/>
            <a:ext cx="6119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200" baseline="0">
                <a:solidFill>
                  <a:srgbClr val="000000"/>
                </a:solidFill>
                <a:latin typeface="Arial" charset="0"/>
              </a:rPr>
              <a:t>Илүү дэлгэрэнгүй бичихийг хүсвэл арын нүүрийг ашиглаарай. </a:t>
            </a:r>
            <a:endParaRPr lang="en-US" sz="1200" baseline="0">
              <a:solidFill>
                <a:srgbClr val="000000"/>
              </a:solidFill>
              <a:latin typeface="Arial" charset="0"/>
            </a:endParaRPr>
          </a:p>
        </p:txBody>
      </p:sp>
      <p:pic>
        <p:nvPicPr>
          <p:cNvPr id="16" name="Picture 15"/>
          <p:cNvPicPr>
            <a:picLocks noChangeAspect="1"/>
          </p:cNvPicPr>
          <p:nvPr/>
        </p:nvPicPr>
        <p:blipFill>
          <a:blip r:embed="rId2"/>
          <a:stretch>
            <a:fillRect/>
          </a:stretch>
        </p:blipFill>
        <p:spPr>
          <a:xfrm>
            <a:off x="512778" y="270751"/>
            <a:ext cx="2102914" cy="1433749"/>
          </a:xfrm>
          <a:prstGeom prst="rect">
            <a:avLst/>
          </a:prstGeom>
          <a:ln w="76200" cmpd="sng">
            <a:solidFill>
              <a:srgbClr val="246819"/>
            </a:solidFill>
          </a:ln>
        </p:spPr>
      </p:pic>
    </p:spTree>
    <p:extLst>
      <p:ext uri="{BB962C8B-B14F-4D97-AF65-F5344CB8AC3E}">
        <p14:creationId xmlns:p14="http://schemas.microsoft.com/office/powerpoint/2010/main" val="17341351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729057" y="1059930"/>
            <a:ext cx="3619500" cy="74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mn-MN" sz="2100" baseline="0">
                <a:solidFill>
                  <a:srgbClr val="000000"/>
                </a:solidFill>
                <a:latin typeface="Arial" charset="0"/>
              </a:rPr>
              <a:t>ТАНЫ ГАНЦ ҮГ- ДАЛАЙД ДУСАЛ НЭМЭР</a:t>
            </a:r>
            <a:r>
              <a:rPr lang="en-US" sz="2100" baseline="0">
                <a:solidFill>
                  <a:srgbClr val="000000"/>
                </a:solidFill>
                <a:latin typeface="Arial" charset="0"/>
              </a:rPr>
              <a:t>!</a:t>
            </a:r>
          </a:p>
        </p:txBody>
      </p:sp>
      <p:sp>
        <p:nvSpPr>
          <p:cNvPr id="61443" name="Rectangle 3"/>
          <p:cNvSpPr>
            <a:spLocks noChangeArrowheads="1"/>
          </p:cNvSpPr>
          <p:nvPr/>
        </p:nvSpPr>
        <p:spPr bwMode="auto">
          <a:xfrm>
            <a:off x="343479" y="990705"/>
            <a:ext cx="6171046" cy="7384119"/>
          </a:xfrm>
          <a:prstGeom prst="rect">
            <a:avLst/>
          </a:prstGeom>
          <a:noFill/>
          <a:ln w="76200">
            <a:solidFill>
              <a:srgbClr val="18753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6612" name="Text Box 4"/>
          <p:cNvSpPr txBox="1">
            <a:spLocks noChangeArrowheads="1"/>
          </p:cNvSpPr>
          <p:nvPr/>
        </p:nvSpPr>
        <p:spPr bwMode="auto">
          <a:xfrm>
            <a:off x="2749260" y="330750"/>
            <a:ext cx="4108739" cy="651971"/>
          </a:xfrm>
          <a:prstGeom prst="rect">
            <a:avLst/>
          </a:prstGeom>
          <a:noFill/>
          <a:ln w="9525">
            <a:noFill/>
            <a:miter lim="800000"/>
            <a:headEnd/>
            <a:tailEnd/>
          </a:ln>
          <a:effectLst>
            <a:outerShdw algn="ctr" rotWithShape="0">
              <a:schemeClr val="bg2"/>
            </a:outerShdw>
          </a:effectLst>
        </p:spPr>
        <p:txBody>
          <a:bodyPr wrap="square" lIns="97027" tIns="48513" rIns="97027" bIns="48513">
            <a:spAutoFit/>
          </a:bodyPr>
          <a:lstStyle/>
          <a:p>
            <a:pPr defTabSz="969963" eaLnBrk="0" fontAlgn="base" hangingPunct="0">
              <a:spcBef>
                <a:spcPct val="0"/>
              </a:spcBef>
              <a:spcAft>
                <a:spcPct val="0"/>
              </a:spcAft>
              <a:defRPr/>
            </a:pPr>
            <a:r>
              <a:rPr lang="en-US" sz="1200" b="1" dirty="0">
                <a:solidFill>
                  <a:srgbClr val="187534"/>
                </a:solidFill>
                <a:latin typeface="Helvetica" pitchFamily="34" charset="0"/>
                <a:ea typeface="ＭＳ Ｐゴシック" charset="0"/>
                <a:cs typeface="ＭＳ Ｐゴシック" charset="0"/>
              </a:rPr>
              <a:t>The Bible…Basically Ministries International Inc.</a:t>
            </a:r>
          </a:p>
          <a:p>
            <a:pPr defTabSz="969963" eaLnBrk="0" fontAlgn="base" hangingPunct="0">
              <a:spcBef>
                <a:spcPct val="0"/>
              </a:spcBef>
              <a:spcAft>
                <a:spcPct val="0"/>
              </a:spcAft>
              <a:defRPr/>
            </a:pPr>
            <a:r>
              <a:rPr lang="en-US" sz="1200" b="1" dirty="0">
                <a:solidFill>
                  <a:srgbClr val="187534"/>
                </a:solidFill>
                <a:latin typeface="Helvetica" pitchFamily="34" charset="0"/>
                <a:ea typeface="ＭＳ Ｐゴシック" charset="0"/>
                <a:cs typeface="ＭＳ Ｐゴシック" charset="0"/>
              </a:rPr>
              <a:t>v: 817-346-4750    c: 817-300-6492                  </a:t>
            </a:r>
            <a:r>
              <a:rPr lang="en-US" sz="1200" b="1" dirty="0" smtClean="0">
                <a:solidFill>
                  <a:srgbClr val="187534"/>
                </a:solidFill>
                <a:latin typeface="Helvetica" pitchFamily="34" charset="0"/>
                <a:ea typeface="ＭＳ Ｐゴシック" charset="0"/>
                <a:cs typeface="ＭＳ Ｐゴシック" charset="0"/>
              </a:rPr>
              <a:t>www.biblebasically.org   </a:t>
            </a:r>
            <a:r>
              <a:rPr lang="en-US" sz="1200" b="1" dirty="0" err="1" smtClean="0">
                <a:solidFill>
                  <a:srgbClr val="187534"/>
                </a:solidFill>
                <a:latin typeface="Helvetica" pitchFamily="34" charset="0"/>
                <a:ea typeface="ＭＳ Ｐゴシック" charset="0"/>
                <a:cs typeface="ＭＳ Ｐゴシック" charset="0"/>
              </a:rPr>
              <a:t>ohnfryman@sbcglobal.net</a:t>
            </a:r>
            <a:r>
              <a:rPr lang="en-US" sz="1200" b="1" dirty="0" smtClean="0">
                <a:solidFill>
                  <a:srgbClr val="187534"/>
                </a:solidFill>
                <a:latin typeface="Helvetica" pitchFamily="34" charset="0"/>
                <a:ea typeface="ＭＳ Ｐゴシック" charset="0"/>
                <a:cs typeface="ＭＳ Ｐゴシック" charset="0"/>
              </a:rPr>
              <a:t>                         </a:t>
            </a:r>
            <a:endParaRPr lang="en-US" sz="1200" b="1" dirty="0">
              <a:solidFill>
                <a:srgbClr val="187534"/>
              </a:solidFill>
              <a:latin typeface="Helvetica" pitchFamily="34" charset="0"/>
              <a:ea typeface="ＭＳ Ｐゴシック" charset="0"/>
              <a:cs typeface="ＭＳ Ｐゴシック" charset="0"/>
            </a:endParaRPr>
          </a:p>
        </p:txBody>
      </p:sp>
      <p:sp>
        <p:nvSpPr>
          <p:cNvPr id="61446" name="Text Box 6"/>
          <p:cNvSpPr txBox="1">
            <a:spLocks noChangeArrowheads="1"/>
          </p:cNvSpPr>
          <p:nvPr/>
        </p:nvSpPr>
        <p:spPr bwMode="auto">
          <a:xfrm>
            <a:off x="622012" y="1832185"/>
            <a:ext cx="1155989" cy="29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endParaRPr lang="en-US" sz="1300" baseline="0">
              <a:solidFill>
                <a:srgbClr val="105023"/>
              </a:solidFill>
              <a:latin typeface="Comic Sans MS" charset="0"/>
            </a:endParaRPr>
          </a:p>
        </p:txBody>
      </p:sp>
      <p:sp>
        <p:nvSpPr>
          <p:cNvPr id="61447" name="Text Box 7"/>
          <p:cNvSpPr txBox="1">
            <a:spLocks noChangeArrowheads="1"/>
          </p:cNvSpPr>
          <p:nvPr/>
        </p:nvSpPr>
        <p:spPr bwMode="auto">
          <a:xfrm>
            <a:off x="8591262" y="7704098"/>
            <a:ext cx="473364" cy="35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50000"/>
              </a:spcBef>
              <a:spcAft>
                <a:spcPct val="0"/>
              </a:spcAft>
            </a:pPr>
            <a:r>
              <a:rPr lang="en-US" sz="1700" baseline="0">
                <a:solidFill>
                  <a:srgbClr val="105023"/>
                </a:solidFill>
                <a:latin typeface="Comic Sans MS" charset="0"/>
              </a:rPr>
              <a:t> </a:t>
            </a:r>
          </a:p>
        </p:txBody>
      </p:sp>
      <p:sp>
        <p:nvSpPr>
          <p:cNvPr id="61448" name="Text Box 8"/>
          <p:cNvSpPr txBox="1">
            <a:spLocks noChangeArrowheads="1"/>
          </p:cNvSpPr>
          <p:nvPr/>
        </p:nvSpPr>
        <p:spPr bwMode="auto">
          <a:xfrm>
            <a:off x="512778" y="8504043"/>
            <a:ext cx="6218221" cy="35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50000"/>
              </a:spcBef>
              <a:spcAft>
                <a:spcPct val="0"/>
              </a:spcAft>
            </a:pPr>
            <a:r>
              <a:rPr lang="en-US" sz="1700" i="1" baseline="0" dirty="0">
                <a:solidFill>
                  <a:srgbClr val="105023"/>
                </a:solidFill>
                <a:latin typeface="Times" charset="0"/>
              </a:rPr>
              <a:t>Multiplying Biblical Literacy Throughout The Body of Christ</a:t>
            </a:r>
          </a:p>
        </p:txBody>
      </p:sp>
      <p:sp>
        <p:nvSpPr>
          <p:cNvPr id="61449" name="Text Box 9"/>
          <p:cNvSpPr txBox="1">
            <a:spLocks noChangeArrowheads="1"/>
          </p:cNvSpPr>
          <p:nvPr/>
        </p:nvSpPr>
        <p:spPr bwMode="auto">
          <a:xfrm>
            <a:off x="421409" y="1973715"/>
            <a:ext cx="6140739" cy="102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fontAlgn="base">
              <a:spcBef>
                <a:spcPct val="0"/>
              </a:spcBef>
              <a:spcAft>
                <a:spcPct val="0"/>
              </a:spcAft>
            </a:pPr>
            <a:r>
              <a:rPr lang="mn-MN" sz="1200" baseline="0">
                <a:solidFill>
                  <a:srgbClr val="000000"/>
                </a:solidFill>
                <a:latin typeface="Arial" charset="0"/>
              </a:rPr>
              <a:t>ХЭРЭВ ТА ТУС СУРГАЛТАНД СУУХ ХЭРЭГТЭЙ ГЭЖ ҮЗЭЖ БУЙ, ӨӨР ЧУУЛГАН БА ҮЙЛЧЛЭЛИЙН НАЙЗ НӨХДИЙНХӨӨ ТАЛААР БИДЭНД САНАЛ БОЛГОВОЛ БИДНИЙ ҮЙЛЧЛЭЛД ҮЛЭМЖ ХУВЬ НЭМЭР ОРУУЛАХ БОЛНО. ТА БИДЭНД ТЭДНИЙ ТАЛААР ДЭЛГЭРЭНГҮЙ МЭДЭЭЛЭЛ ӨГВӨЛ, БИД ТЭДЭНТЭЙ ХОЛБОО БАРИХ ХҮСЭЛТЭЙ БАЙНА. </a:t>
            </a:r>
            <a:endParaRPr lang="en-US" sz="1200" baseline="0">
              <a:solidFill>
                <a:srgbClr val="000000"/>
              </a:solidFill>
              <a:latin typeface="Arial" charset="0"/>
            </a:endParaRPr>
          </a:p>
        </p:txBody>
      </p:sp>
      <p:sp>
        <p:nvSpPr>
          <p:cNvPr id="61450" name="Text Box 10"/>
          <p:cNvSpPr txBox="1">
            <a:spLocks noChangeArrowheads="1"/>
          </p:cNvSpPr>
          <p:nvPr/>
        </p:nvSpPr>
        <p:spPr bwMode="auto">
          <a:xfrm>
            <a:off x="563578" y="3107775"/>
            <a:ext cx="5689023" cy="231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0"/>
              </a:spcBef>
              <a:spcAft>
                <a:spcPct val="0"/>
              </a:spcAft>
            </a:pPr>
            <a:r>
              <a:rPr lang="mn-MN" sz="1200" baseline="0" dirty="0">
                <a:solidFill>
                  <a:srgbClr val="000000"/>
                </a:solidFill>
                <a:latin typeface="Arial" charset="0"/>
              </a:rPr>
              <a:t>СҮМ ЧУУЛГАН</a:t>
            </a:r>
            <a:r>
              <a:rPr lang="en-US" sz="1200" baseline="0" dirty="0">
                <a:solidFill>
                  <a:srgbClr val="000000"/>
                </a:solidFill>
                <a:latin typeface="Arial" charset="0"/>
              </a:rPr>
              <a:t>/</a:t>
            </a:r>
            <a:r>
              <a:rPr lang="mn-MN" sz="1200" baseline="0" dirty="0">
                <a:solidFill>
                  <a:srgbClr val="000000"/>
                </a:solidFill>
                <a:latin typeface="Arial" charset="0"/>
              </a:rPr>
              <a:t>БАЙГУУЛЛАГЫН НЭР</a:t>
            </a:r>
            <a:r>
              <a:rPr lang="en-US" sz="1200" baseline="0" dirty="0">
                <a:solidFill>
                  <a:srgbClr val="000000"/>
                </a:solidFill>
                <a:latin typeface="Arial" charset="0"/>
              </a:rPr>
              <a:t>:</a:t>
            </a:r>
            <a:r>
              <a:rPr lang="mn-MN" sz="1200" baseline="0" dirty="0">
                <a:solidFill>
                  <a:srgbClr val="000000"/>
                </a:solidFill>
                <a:latin typeface="Arial" charset="0"/>
              </a:rPr>
              <a:t> </a:t>
            </a:r>
            <a:r>
              <a:rPr lang="en-US" sz="1200" baseline="0" dirty="0" smtClean="0">
                <a:solidFill>
                  <a:srgbClr val="000000"/>
                </a:solidFill>
                <a:latin typeface="Arial" charset="0"/>
              </a:rPr>
              <a:t>______________________________</a:t>
            </a:r>
            <a:endParaRPr lang="en-US" sz="1200" baseline="0" dirty="0">
              <a:solidFill>
                <a:srgbClr val="000000"/>
              </a:solidFill>
              <a:latin typeface="Arial" charset="0"/>
            </a:endParaRPr>
          </a:p>
          <a:p>
            <a:pPr fontAlgn="base">
              <a:spcBef>
                <a:spcPct val="0"/>
              </a:spcBef>
              <a:spcAft>
                <a:spcPct val="0"/>
              </a:spcAft>
            </a:pPr>
            <a:r>
              <a:rPr lang="en-US" sz="1200" baseline="0" dirty="0">
                <a:solidFill>
                  <a:srgbClr val="000000"/>
                </a:solidFill>
                <a:latin typeface="Arial" charset="0"/>
              </a:rPr>
              <a:t/>
            </a:r>
            <a:br>
              <a:rPr lang="en-US" sz="1200" baseline="0" dirty="0">
                <a:solidFill>
                  <a:srgbClr val="000000"/>
                </a:solidFill>
                <a:latin typeface="Arial" charset="0"/>
              </a:rPr>
            </a:br>
            <a:r>
              <a:rPr lang="mn-MN" sz="1200" baseline="0" dirty="0">
                <a:solidFill>
                  <a:srgbClr val="000000"/>
                </a:solidFill>
                <a:latin typeface="Arial" charset="0"/>
              </a:rPr>
              <a:t>ХОТ</a:t>
            </a:r>
            <a:r>
              <a:rPr lang="en-US" sz="1200" baseline="0" dirty="0">
                <a:solidFill>
                  <a:srgbClr val="000000"/>
                </a:solidFill>
                <a:latin typeface="Arial" charset="0"/>
              </a:rPr>
              <a:t>/</a:t>
            </a:r>
            <a:r>
              <a:rPr lang="mn-MN" sz="1200" baseline="0" dirty="0">
                <a:solidFill>
                  <a:srgbClr val="000000"/>
                </a:solidFill>
                <a:latin typeface="Arial" charset="0"/>
              </a:rPr>
              <a:t>АЙМАГ</a:t>
            </a:r>
            <a:r>
              <a:rPr lang="en-US" sz="1200" baseline="0" dirty="0">
                <a:solidFill>
                  <a:srgbClr val="000000"/>
                </a:solidFill>
                <a:latin typeface="Arial" charset="0"/>
              </a:rPr>
              <a:t>:</a:t>
            </a:r>
            <a:r>
              <a:rPr lang="mn-MN" sz="1200" baseline="0" dirty="0">
                <a:solidFill>
                  <a:srgbClr val="000000"/>
                </a:solidFill>
                <a:latin typeface="Arial" charset="0"/>
              </a:rPr>
              <a:t> </a:t>
            </a:r>
            <a:r>
              <a:rPr lang="en-US" sz="1200" baseline="0" dirty="0" smtClean="0">
                <a:solidFill>
                  <a:srgbClr val="000000"/>
                </a:solidFill>
                <a:latin typeface="Arial" charset="0"/>
              </a:rPr>
              <a:t>____________________________________________________</a:t>
            </a:r>
            <a:endParaRPr lang="en-US" sz="1200" baseline="0" dirty="0">
              <a:solidFill>
                <a:srgbClr val="000000"/>
              </a:solidFill>
              <a:latin typeface="Arial" charset="0"/>
            </a:endParaRPr>
          </a:p>
          <a:p>
            <a:pPr fontAlgn="base">
              <a:spcBef>
                <a:spcPct val="0"/>
              </a:spcBef>
              <a:spcAft>
                <a:spcPct val="0"/>
              </a:spcAft>
            </a:pPr>
            <a:r>
              <a:rPr lang="en-US" sz="1200" baseline="0" dirty="0">
                <a:solidFill>
                  <a:srgbClr val="000000"/>
                </a:solidFill>
                <a:latin typeface="Arial" charset="0"/>
              </a:rPr>
              <a:t/>
            </a:r>
            <a:br>
              <a:rPr lang="en-US" sz="1200" baseline="0" dirty="0">
                <a:solidFill>
                  <a:srgbClr val="000000"/>
                </a:solidFill>
                <a:latin typeface="Arial" charset="0"/>
              </a:rPr>
            </a:br>
            <a:r>
              <a:rPr lang="mn-MN" sz="1200" baseline="0" dirty="0">
                <a:solidFill>
                  <a:srgbClr val="000000"/>
                </a:solidFill>
                <a:latin typeface="Arial" charset="0"/>
              </a:rPr>
              <a:t>СҮМ ЧУУЛГАН</a:t>
            </a:r>
            <a:r>
              <a:rPr lang="en-US" sz="1200" baseline="0" dirty="0" smtClean="0">
                <a:solidFill>
                  <a:srgbClr val="000000"/>
                </a:solidFill>
              </a:rPr>
              <a:t>: ________________________________________________________</a:t>
            </a:r>
            <a:endParaRPr lang="en-US" sz="1200" baseline="0" dirty="0" smtClean="0">
              <a:solidFill>
                <a:srgbClr val="000000"/>
              </a:solidFill>
              <a:latin typeface="Arial" charset="0"/>
            </a:endParaRPr>
          </a:p>
          <a:p>
            <a:pPr fontAlgn="base">
              <a:spcBef>
                <a:spcPct val="0"/>
              </a:spcBef>
              <a:spcAft>
                <a:spcPct val="0"/>
              </a:spcAft>
            </a:pPr>
            <a:endParaRPr lang="en-US" sz="1200" baseline="0" dirty="0" smtClean="0">
              <a:solidFill>
                <a:srgbClr val="000000"/>
              </a:solidFill>
              <a:latin typeface="Arial" charset="0"/>
            </a:endParaRPr>
          </a:p>
          <a:p>
            <a:pPr fontAlgn="base">
              <a:spcBef>
                <a:spcPct val="0"/>
              </a:spcBef>
              <a:spcAft>
                <a:spcPct val="0"/>
              </a:spcAft>
            </a:pPr>
            <a:r>
              <a:rPr lang="mn-MN" sz="1200" baseline="0" dirty="0" smtClean="0">
                <a:solidFill>
                  <a:srgbClr val="000000"/>
                </a:solidFill>
                <a:latin typeface="Arial" charset="0"/>
              </a:rPr>
              <a:t>ХОЛБОО </a:t>
            </a:r>
            <a:r>
              <a:rPr lang="mn-MN" sz="1200" baseline="0" dirty="0">
                <a:solidFill>
                  <a:srgbClr val="000000"/>
                </a:solidFill>
                <a:latin typeface="Arial" charset="0"/>
              </a:rPr>
              <a:t>БАРИХ ХҮНИЙ НЭР: </a:t>
            </a:r>
            <a:r>
              <a:rPr lang="en-US" sz="1200" baseline="0" dirty="0" smtClean="0">
                <a:solidFill>
                  <a:srgbClr val="000000"/>
                </a:solidFill>
                <a:latin typeface="Arial" charset="0"/>
              </a:rPr>
              <a:t>______________________________________</a:t>
            </a:r>
            <a:endParaRPr lang="en-US" sz="1200" baseline="0" dirty="0">
              <a:solidFill>
                <a:srgbClr val="000000"/>
              </a:solidFill>
              <a:latin typeface="Arial" charset="0"/>
            </a:endParaRPr>
          </a:p>
          <a:p>
            <a:pPr fontAlgn="base">
              <a:spcBef>
                <a:spcPct val="0"/>
              </a:spcBef>
              <a:spcAft>
                <a:spcPct val="0"/>
              </a:spcAft>
            </a:pPr>
            <a:r>
              <a:rPr lang="en-US" sz="1200" baseline="0" dirty="0">
                <a:solidFill>
                  <a:srgbClr val="000000"/>
                </a:solidFill>
                <a:latin typeface="Arial" charset="0"/>
              </a:rPr>
              <a:t/>
            </a:r>
            <a:br>
              <a:rPr lang="en-US" sz="1200" baseline="0" dirty="0">
                <a:solidFill>
                  <a:srgbClr val="000000"/>
                </a:solidFill>
                <a:latin typeface="Arial" charset="0"/>
              </a:rPr>
            </a:br>
            <a:r>
              <a:rPr lang="mn-MN" sz="1200" baseline="0" dirty="0">
                <a:solidFill>
                  <a:srgbClr val="000000"/>
                </a:solidFill>
                <a:latin typeface="Arial" charset="0"/>
              </a:rPr>
              <a:t>ТАНЫ НЭРИЙГ ДУРЬДАЖ БОЛОХ УУ?</a:t>
            </a:r>
            <a:r>
              <a:rPr lang="en-US" sz="1200" baseline="0" dirty="0">
                <a:solidFill>
                  <a:srgbClr val="000000"/>
                </a:solidFill>
                <a:latin typeface="Arial" charset="0"/>
              </a:rPr>
              <a:t> </a:t>
            </a:r>
            <a:r>
              <a:rPr lang="en-US" sz="1200" baseline="0" dirty="0" smtClean="0">
                <a:solidFill>
                  <a:srgbClr val="000000"/>
                </a:solidFill>
                <a:latin typeface="Arial" charset="0"/>
              </a:rPr>
              <a:t>______________________________</a:t>
            </a:r>
            <a:endParaRPr lang="en-US" sz="1200" baseline="0" dirty="0">
              <a:solidFill>
                <a:srgbClr val="000000"/>
              </a:solidFill>
              <a:latin typeface="Arial" charset="0"/>
            </a:endParaRPr>
          </a:p>
          <a:p>
            <a:pPr fontAlgn="base">
              <a:spcBef>
                <a:spcPct val="0"/>
              </a:spcBef>
              <a:spcAft>
                <a:spcPct val="0"/>
              </a:spcAft>
            </a:pPr>
            <a:endParaRPr lang="en-US" sz="1200" baseline="0" dirty="0">
              <a:solidFill>
                <a:srgbClr val="000000"/>
              </a:solidFill>
              <a:latin typeface="Arial" charset="0"/>
            </a:endParaRPr>
          </a:p>
          <a:p>
            <a:pPr fontAlgn="base">
              <a:spcBef>
                <a:spcPct val="0"/>
              </a:spcBef>
              <a:spcAft>
                <a:spcPct val="0"/>
              </a:spcAft>
            </a:pPr>
            <a:r>
              <a:rPr lang="mn-MN" sz="1200" baseline="0" dirty="0">
                <a:solidFill>
                  <a:srgbClr val="000000"/>
                </a:solidFill>
                <a:latin typeface="Arial" charset="0"/>
              </a:rPr>
              <a:t>ТУХАЙН ХҮНТЭЙ ХОЛБОО БАРИХ УТАС: </a:t>
            </a:r>
            <a:r>
              <a:rPr lang="en-US" sz="1200" baseline="0" dirty="0" smtClean="0">
                <a:solidFill>
                  <a:srgbClr val="000000"/>
                </a:solidFill>
                <a:latin typeface="Arial" charset="0"/>
              </a:rPr>
              <a:t>___________________________</a:t>
            </a:r>
            <a:endParaRPr lang="en-US" sz="1200" baseline="0" dirty="0">
              <a:solidFill>
                <a:srgbClr val="000000"/>
              </a:solidFill>
              <a:latin typeface="Arial" charset="0"/>
            </a:endParaRPr>
          </a:p>
          <a:p>
            <a:pPr fontAlgn="base">
              <a:spcBef>
                <a:spcPct val="0"/>
              </a:spcBef>
              <a:spcAft>
                <a:spcPct val="0"/>
              </a:spcAft>
            </a:pPr>
            <a:endParaRPr lang="en-US" sz="1200" baseline="0" dirty="0">
              <a:solidFill>
                <a:srgbClr val="000000"/>
              </a:solidFill>
              <a:latin typeface="Arial" charset="0"/>
            </a:endParaRPr>
          </a:p>
        </p:txBody>
      </p:sp>
      <p:sp>
        <p:nvSpPr>
          <p:cNvPr id="61451" name="Text Box 18"/>
          <p:cNvSpPr txBox="1">
            <a:spLocks noChangeArrowheads="1"/>
          </p:cNvSpPr>
          <p:nvPr/>
        </p:nvSpPr>
        <p:spPr bwMode="auto">
          <a:xfrm>
            <a:off x="563578" y="5386735"/>
            <a:ext cx="5683250" cy="268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eaLnBrk="0" hangingPunct="0">
              <a:defRPr sz="500" b="1" baseline="-25000">
                <a:solidFill>
                  <a:schemeClr val="tx1"/>
                </a:solidFill>
                <a:latin typeface="Century Gothic" charset="0"/>
                <a:ea typeface="ＭＳ Ｐゴシック" charset="0"/>
                <a:cs typeface="ＭＳ Ｐゴシック" charset="0"/>
              </a:defRPr>
            </a:lvl1pPr>
            <a:lvl2pPr marL="37931725" indent="-37474525" defTabSz="969963"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fontAlgn="base">
              <a:spcBef>
                <a:spcPct val="0"/>
              </a:spcBef>
              <a:spcAft>
                <a:spcPct val="0"/>
              </a:spcAft>
            </a:pPr>
            <a:r>
              <a:rPr lang="mn-MN" sz="1200" baseline="0" dirty="0">
                <a:solidFill>
                  <a:srgbClr val="000000"/>
                </a:solidFill>
                <a:latin typeface="Arial" charset="0"/>
              </a:rPr>
              <a:t>Таны нэр</a:t>
            </a:r>
            <a:r>
              <a:rPr lang="en-US" sz="1200" baseline="0" dirty="0">
                <a:solidFill>
                  <a:srgbClr val="000000"/>
                </a:solidFill>
                <a:latin typeface="Arial" charset="0"/>
              </a:rPr>
              <a:t>:</a:t>
            </a:r>
            <a:r>
              <a:rPr lang="en-US" sz="1200" baseline="0" dirty="0" smtClean="0">
                <a:solidFill>
                  <a:srgbClr val="000000"/>
                </a:solidFill>
                <a:latin typeface="Arial" charset="0"/>
              </a:rPr>
              <a:t>____________________________________________________________</a:t>
            </a:r>
            <a:endParaRPr lang="en-US" sz="1200" baseline="0" dirty="0">
              <a:solidFill>
                <a:srgbClr val="000000"/>
              </a:solidFill>
              <a:latin typeface="Arial" charset="0"/>
            </a:endParaRPr>
          </a:p>
          <a:p>
            <a:pPr fontAlgn="base">
              <a:spcBef>
                <a:spcPct val="0"/>
              </a:spcBef>
              <a:spcAft>
                <a:spcPct val="0"/>
              </a:spcAft>
            </a:pPr>
            <a:r>
              <a:rPr lang="en-US" sz="1200" baseline="0" dirty="0">
                <a:solidFill>
                  <a:srgbClr val="000000"/>
                </a:solidFill>
                <a:latin typeface="Arial" charset="0"/>
              </a:rPr>
              <a:t/>
            </a:r>
            <a:br>
              <a:rPr lang="en-US" sz="1200" baseline="0" dirty="0">
                <a:solidFill>
                  <a:srgbClr val="000000"/>
                </a:solidFill>
                <a:latin typeface="Arial" charset="0"/>
              </a:rPr>
            </a:br>
            <a:r>
              <a:rPr lang="mn-MN" sz="1200" baseline="0" dirty="0">
                <a:solidFill>
                  <a:srgbClr val="000000"/>
                </a:solidFill>
                <a:latin typeface="Arial" charset="0"/>
              </a:rPr>
              <a:t>Хаяг</a:t>
            </a:r>
            <a:r>
              <a:rPr lang="en-US" sz="1200" baseline="0" dirty="0">
                <a:solidFill>
                  <a:srgbClr val="000000"/>
                </a:solidFill>
                <a:latin typeface="Arial" charset="0"/>
              </a:rPr>
              <a:t>/</a:t>
            </a:r>
            <a:r>
              <a:rPr lang="mn-MN" sz="1200" baseline="0" dirty="0">
                <a:solidFill>
                  <a:srgbClr val="000000"/>
                </a:solidFill>
                <a:latin typeface="Arial" charset="0"/>
              </a:rPr>
              <a:t>Утас</a:t>
            </a:r>
            <a:r>
              <a:rPr lang="en-US" sz="1200" baseline="0" dirty="0">
                <a:solidFill>
                  <a:srgbClr val="000000"/>
                </a:solidFill>
                <a:latin typeface="Arial" charset="0"/>
              </a:rPr>
              <a:t>:</a:t>
            </a:r>
            <a:r>
              <a:rPr lang="en-US" sz="1200" baseline="0" dirty="0" smtClean="0">
                <a:solidFill>
                  <a:srgbClr val="000000"/>
                </a:solidFill>
                <a:latin typeface="Arial" charset="0"/>
              </a:rPr>
              <a:t>___________________________________________________________</a:t>
            </a:r>
            <a:endParaRPr lang="en-US" sz="1200" baseline="0" dirty="0">
              <a:solidFill>
                <a:srgbClr val="000000"/>
              </a:solidFill>
              <a:latin typeface="Arial" charset="0"/>
            </a:endParaRPr>
          </a:p>
          <a:p>
            <a:pPr fontAlgn="base">
              <a:spcBef>
                <a:spcPct val="0"/>
              </a:spcBef>
              <a:spcAft>
                <a:spcPct val="0"/>
              </a:spcAft>
            </a:pPr>
            <a:r>
              <a:rPr lang="en-US" sz="1200" baseline="0" dirty="0">
                <a:solidFill>
                  <a:srgbClr val="000000"/>
                </a:solidFill>
                <a:latin typeface="Arial" charset="0"/>
              </a:rPr>
              <a:t/>
            </a:r>
            <a:br>
              <a:rPr lang="en-US" sz="1200" baseline="0" dirty="0">
                <a:solidFill>
                  <a:srgbClr val="000000"/>
                </a:solidFill>
                <a:latin typeface="Arial" charset="0"/>
              </a:rPr>
            </a:br>
            <a:r>
              <a:rPr lang="mn-MN" sz="1200" baseline="0" dirty="0">
                <a:solidFill>
                  <a:srgbClr val="000000"/>
                </a:solidFill>
                <a:latin typeface="Arial" charset="0"/>
              </a:rPr>
              <a:t>Шуудангийн хаяг:</a:t>
            </a:r>
            <a:br>
              <a:rPr lang="mn-MN" sz="1200" baseline="0" dirty="0">
                <a:solidFill>
                  <a:srgbClr val="000000"/>
                </a:solidFill>
                <a:latin typeface="Arial" charset="0"/>
              </a:rPr>
            </a:br>
            <a:r>
              <a:rPr lang="mn-MN" sz="1200" baseline="0" dirty="0">
                <a:solidFill>
                  <a:srgbClr val="000000"/>
                </a:solidFill>
                <a:latin typeface="Arial" charset="0"/>
              </a:rPr>
              <a:t/>
            </a:r>
            <a:br>
              <a:rPr lang="mn-MN" sz="1200" baseline="0" dirty="0">
                <a:solidFill>
                  <a:srgbClr val="000000"/>
                </a:solidFill>
                <a:latin typeface="Arial" charset="0"/>
              </a:rPr>
            </a:br>
            <a:r>
              <a:rPr lang="mn-MN" sz="1200" baseline="0" dirty="0">
                <a:solidFill>
                  <a:srgbClr val="000000"/>
                </a:solidFill>
                <a:latin typeface="Arial" charset="0"/>
              </a:rPr>
              <a:t/>
            </a:r>
            <a:br>
              <a:rPr lang="mn-MN" sz="1200" baseline="0" dirty="0">
                <a:solidFill>
                  <a:srgbClr val="000000"/>
                </a:solidFill>
                <a:latin typeface="Arial" charset="0"/>
              </a:rPr>
            </a:br>
            <a:r>
              <a:rPr lang="mn-MN" sz="1200" baseline="0" dirty="0">
                <a:solidFill>
                  <a:srgbClr val="000000"/>
                </a:solidFill>
                <a:latin typeface="Arial" charset="0"/>
              </a:rPr>
              <a:t/>
            </a:r>
            <a:br>
              <a:rPr lang="mn-MN" sz="1200" baseline="0" dirty="0">
                <a:solidFill>
                  <a:srgbClr val="000000"/>
                </a:solidFill>
                <a:latin typeface="Arial" charset="0"/>
              </a:rPr>
            </a:br>
            <a:r>
              <a:rPr lang="mn-MN" sz="1200" baseline="0" dirty="0">
                <a:solidFill>
                  <a:srgbClr val="000000"/>
                </a:solidFill>
                <a:latin typeface="Arial" charset="0"/>
              </a:rPr>
              <a:t/>
            </a:r>
            <a:br>
              <a:rPr lang="mn-MN" sz="1200" baseline="0" dirty="0">
                <a:solidFill>
                  <a:srgbClr val="000000"/>
                </a:solidFill>
                <a:latin typeface="Arial" charset="0"/>
              </a:rPr>
            </a:br>
            <a:r>
              <a:rPr lang="mn-MN" sz="1200" baseline="0" dirty="0">
                <a:solidFill>
                  <a:srgbClr val="000000"/>
                </a:solidFill>
                <a:latin typeface="Arial" charset="0"/>
              </a:rPr>
              <a:t/>
            </a:r>
            <a:br>
              <a:rPr lang="mn-MN" sz="1200" baseline="0" dirty="0">
                <a:solidFill>
                  <a:srgbClr val="000000"/>
                </a:solidFill>
                <a:latin typeface="Arial" charset="0"/>
              </a:rPr>
            </a:br>
            <a:r>
              <a:rPr lang="en-US" sz="1200" baseline="0" dirty="0">
                <a:solidFill>
                  <a:srgbClr val="000000"/>
                </a:solidFill>
                <a:latin typeface="Arial" charset="0"/>
              </a:rPr>
              <a:t>                                     </a:t>
            </a:r>
            <a:br>
              <a:rPr lang="en-US" sz="1200" baseline="0" dirty="0">
                <a:solidFill>
                  <a:srgbClr val="000000"/>
                </a:solidFill>
                <a:latin typeface="Arial" charset="0"/>
              </a:rPr>
            </a:br>
            <a:endParaRPr lang="en-US" sz="1200" baseline="0" dirty="0">
              <a:solidFill>
                <a:srgbClr val="000000"/>
              </a:solidFill>
              <a:latin typeface="Arial" charset="0"/>
            </a:endParaRPr>
          </a:p>
        </p:txBody>
      </p:sp>
      <p:pic>
        <p:nvPicPr>
          <p:cNvPr id="12" name="Picture 11"/>
          <p:cNvPicPr>
            <a:picLocks noChangeAspect="1"/>
          </p:cNvPicPr>
          <p:nvPr/>
        </p:nvPicPr>
        <p:blipFill>
          <a:blip r:embed="rId2"/>
          <a:stretch>
            <a:fillRect/>
          </a:stretch>
        </p:blipFill>
        <p:spPr>
          <a:xfrm>
            <a:off x="512778" y="270751"/>
            <a:ext cx="2102914" cy="1433749"/>
          </a:xfrm>
          <a:prstGeom prst="rect">
            <a:avLst/>
          </a:prstGeom>
          <a:ln w="76200" cmpd="sng">
            <a:solidFill>
              <a:srgbClr val="246819"/>
            </a:solidFill>
          </a:ln>
        </p:spPr>
      </p:pic>
    </p:spTree>
    <p:extLst>
      <p:ext uri="{BB962C8B-B14F-4D97-AF65-F5344CB8AC3E}">
        <p14:creationId xmlns:p14="http://schemas.microsoft.com/office/powerpoint/2010/main" val="68219449"/>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616239" y="1039931"/>
            <a:ext cx="549419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300" baseline="0">
                <a:solidFill>
                  <a:srgbClr val="000000"/>
                </a:solidFill>
                <a:latin typeface="Times New Roman" charset="0"/>
              </a:rPr>
              <a:t>Яг одоо өөрийн оюунд байгаа Библийн файлыг нээхийг оролд доо. Ингэхдээ өөрөө ганцаараа болон хэн нэгнээс асуулга байдлаар хийж болно.</a:t>
            </a:r>
            <a:endParaRPr lang="en-US" sz="1300" baseline="0">
              <a:solidFill>
                <a:srgbClr val="000000"/>
              </a:solidFill>
              <a:latin typeface="Times New Roman" charset="0"/>
            </a:endParaRPr>
          </a:p>
        </p:txBody>
      </p:sp>
      <p:sp>
        <p:nvSpPr>
          <p:cNvPr id="39942" name="Rectangle 6"/>
          <p:cNvSpPr>
            <a:spLocks noChangeArrowheads="1"/>
          </p:cNvSpPr>
          <p:nvPr/>
        </p:nvSpPr>
        <p:spPr bwMode="auto">
          <a:xfrm>
            <a:off x="419968" y="6598241"/>
            <a:ext cx="1750579" cy="1846659"/>
          </a:xfrm>
          <a:prstGeom prst="rect">
            <a:avLst/>
          </a:prstGeom>
          <a:noFill/>
          <a:ln w="9525">
            <a:noFill/>
            <a:miter lim="800000"/>
            <a:headEnd/>
            <a:tailEnd/>
          </a:ln>
          <a:effectLst>
            <a:outerShdw dist="45791" dir="3378596" algn="ctr" rotWithShape="0">
              <a:srgbClr val="808080"/>
            </a:outerShdw>
          </a:effectLst>
        </p:spPr>
        <p:txBody>
          <a:bodyPr lIns="0" tIns="0" rIns="0" bIns="0">
            <a:spAutoFit/>
          </a:bodyPr>
          <a:lstStyle/>
          <a:p>
            <a:pPr defTabSz="914400" eaLnBrk="0" fontAlgn="base" hangingPunct="0">
              <a:spcBef>
                <a:spcPct val="0"/>
              </a:spcBef>
              <a:spcAft>
                <a:spcPct val="0"/>
              </a:spcAft>
            </a:pPr>
            <a:r>
              <a:rPr lang="mn-MN" sz="2400" b="1" dirty="0">
                <a:solidFill>
                  <a:srgbClr val="000000"/>
                </a:solidFill>
                <a:latin typeface="Times New Roman" charset="0"/>
                <a:ea typeface="ＭＳ Ｐゴシック" charset="0"/>
                <a:cs typeface="ＭＳ Ｐゴシック" charset="0"/>
              </a:rPr>
              <a:t>ОЮУНД ТАНЬ БАЙХ БИБЛИЙН ФАЙЛ</a:t>
            </a:r>
            <a:endParaRPr lang="en-US" sz="2400" dirty="0">
              <a:solidFill>
                <a:srgbClr val="000000"/>
              </a:solidFill>
              <a:latin typeface="Times New Roman" charset="0"/>
              <a:ea typeface="ＭＳ Ｐゴシック" charset="0"/>
              <a:cs typeface="ＭＳ Ｐゴシック" charset="0"/>
            </a:endParaRPr>
          </a:p>
        </p:txBody>
      </p:sp>
      <p:sp>
        <p:nvSpPr>
          <p:cNvPr id="19460" name="Text Box 8"/>
          <p:cNvSpPr txBox="1">
            <a:spLocks noChangeArrowheads="1"/>
          </p:cNvSpPr>
          <p:nvPr/>
        </p:nvSpPr>
        <p:spPr bwMode="auto">
          <a:xfrm>
            <a:off x="3314989" y="5996522"/>
            <a:ext cx="30869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Times" charset="0"/>
              </a:rPr>
              <a:t>Тиймээс таны Библийн файлын арван үгс нь ...</a:t>
            </a:r>
            <a:endParaRPr lang="en-US" sz="1800" baseline="0">
              <a:solidFill>
                <a:srgbClr val="000000"/>
              </a:solidFill>
              <a:latin typeface="Times" charset="0"/>
            </a:endParaRPr>
          </a:p>
        </p:txBody>
      </p:sp>
      <p:sp>
        <p:nvSpPr>
          <p:cNvPr id="19461" name="Text Box 10"/>
          <p:cNvSpPr txBox="1">
            <a:spLocks noChangeArrowheads="1"/>
          </p:cNvSpPr>
          <p:nvPr/>
        </p:nvSpPr>
        <p:spPr bwMode="auto">
          <a:xfrm>
            <a:off x="633558" y="2538293"/>
            <a:ext cx="2936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2400" baseline="0">
                <a:solidFill>
                  <a:srgbClr val="000000"/>
                </a:solidFill>
                <a:latin typeface="Times" charset="0"/>
              </a:rPr>
              <a:t>7 = 4+3 </a:t>
            </a:r>
            <a:r>
              <a:rPr lang="en-US" sz="1800" baseline="0">
                <a:solidFill>
                  <a:srgbClr val="000000"/>
                </a:solidFill>
                <a:latin typeface="Times" charset="0"/>
              </a:rPr>
              <a:t> </a:t>
            </a:r>
            <a:r>
              <a:rPr lang="mn-MN" sz="1800" baseline="0">
                <a:solidFill>
                  <a:srgbClr val="000000"/>
                </a:solidFill>
                <a:latin typeface="Times" charset="0"/>
              </a:rPr>
              <a:t>задаргаа нь</a:t>
            </a:r>
            <a:r>
              <a:rPr lang="en-US" sz="1800" baseline="0">
                <a:solidFill>
                  <a:srgbClr val="000000"/>
                </a:solidFill>
                <a:latin typeface="Times" charset="0"/>
              </a:rPr>
              <a:t>:</a:t>
            </a:r>
          </a:p>
        </p:txBody>
      </p:sp>
      <p:sp>
        <p:nvSpPr>
          <p:cNvPr id="19462" name="Text Box 11"/>
          <p:cNvSpPr txBox="1">
            <a:spLocks noChangeArrowheads="1"/>
          </p:cNvSpPr>
          <p:nvPr/>
        </p:nvSpPr>
        <p:spPr bwMode="auto">
          <a:xfrm>
            <a:off x="3489614" y="2635208"/>
            <a:ext cx="30306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600" u="sng" baseline="0">
                <a:solidFill>
                  <a:srgbClr val="000000"/>
                </a:solidFill>
                <a:latin typeface="Helvetica" charset="0"/>
              </a:rPr>
              <a:t>4 </a:t>
            </a:r>
            <a:r>
              <a:rPr lang="mn-MN" sz="1600" u="sng" baseline="0">
                <a:solidFill>
                  <a:srgbClr val="000000"/>
                </a:solidFill>
                <a:latin typeface="Helvetica" charset="0"/>
              </a:rPr>
              <a:t>ХҮН болон</a:t>
            </a:r>
            <a:r>
              <a:rPr lang="en-US" sz="1600" u="sng" baseline="0">
                <a:solidFill>
                  <a:srgbClr val="000000"/>
                </a:solidFill>
                <a:latin typeface="Helvetica" charset="0"/>
              </a:rPr>
              <a:t> 3 </a:t>
            </a:r>
            <a:r>
              <a:rPr lang="mn-MN" sz="1600" u="sng" baseline="0">
                <a:solidFill>
                  <a:srgbClr val="000000"/>
                </a:solidFill>
                <a:latin typeface="Helvetica" charset="0"/>
              </a:rPr>
              <a:t>НИЙГЭМ</a:t>
            </a:r>
            <a:endParaRPr lang="en-US" sz="1600" u="sng" baseline="0">
              <a:solidFill>
                <a:srgbClr val="000000"/>
              </a:solidFill>
              <a:latin typeface="Helvetica" charset="0"/>
            </a:endParaRPr>
          </a:p>
        </p:txBody>
      </p:sp>
      <p:sp>
        <p:nvSpPr>
          <p:cNvPr id="19463" name="Text Box 13"/>
          <p:cNvSpPr txBox="1">
            <a:spLocks noChangeArrowheads="1"/>
          </p:cNvSpPr>
          <p:nvPr/>
        </p:nvSpPr>
        <p:spPr bwMode="auto">
          <a:xfrm>
            <a:off x="544081" y="2056785"/>
            <a:ext cx="3473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Times" charset="0"/>
              </a:rPr>
              <a:t>“Б” үсэг нь дараах үгийн товчлол</a:t>
            </a:r>
            <a:r>
              <a:rPr lang="en-US" sz="1800" baseline="0">
                <a:solidFill>
                  <a:srgbClr val="000000"/>
                </a:solidFill>
                <a:latin typeface="Times" charset="0"/>
              </a:rPr>
              <a:t>:</a:t>
            </a:r>
          </a:p>
        </p:txBody>
      </p:sp>
      <p:sp>
        <p:nvSpPr>
          <p:cNvPr id="19464" name="Text Box 14"/>
          <p:cNvSpPr txBox="1">
            <a:spLocks noChangeArrowheads="1"/>
          </p:cNvSpPr>
          <p:nvPr/>
        </p:nvSpPr>
        <p:spPr bwMode="auto">
          <a:xfrm>
            <a:off x="4560455" y="2110628"/>
            <a:ext cx="2187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600" u="sng" baseline="0">
                <a:solidFill>
                  <a:srgbClr val="000000"/>
                </a:solidFill>
                <a:latin typeface="Helvetica" charset="0"/>
              </a:rPr>
              <a:t>БҮТЭЭЛ</a:t>
            </a:r>
            <a:endParaRPr lang="en-US" sz="1600" u="sng" baseline="0">
              <a:solidFill>
                <a:srgbClr val="000000"/>
              </a:solidFill>
              <a:latin typeface="Helvetica" charset="0"/>
            </a:endParaRPr>
          </a:p>
        </p:txBody>
      </p:sp>
      <p:sp>
        <p:nvSpPr>
          <p:cNvPr id="19465" name="Text Box 15"/>
          <p:cNvSpPr txBox="1">
            <a:spLocks noChangeArrowheads="1"/>
          </p:cNvSpPr>
          <p:nvPr/>
        </p:nvSpPr>
        <p:spPr bwMode="auto">
          <a:xfrm>
            <a:off x="2342284" y="5073505"/>
            <a:ext cx="31288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Times" charset="0"/>
              </a:rPr>
              <a:t>“Ч” үсгээр ...</a:t>
            </a:r>
            <a:endParaRPr lang="en-US" sz="1800" baseline="0">
              <a:solidFill>
                <a:srgbClr val="000000"/>
              </a:solidFill>
              <a:latin typeface="Times" charset="0"/>
            </a:endParaRPr>
          </a:p>
        </p:txBody>
      </p:sp>
      <p:sp>
        <p:nvSpPr>
          <p:cNvPr id="19466" name="Text Box 16"/>
          <p:cNvSpPr txBox="1">
            <a:spLocks noChangeArrowheads="1"/>
          </p:cNvSpPr>
          <p:nvPr/>
        </p:nvSpPr>
        <p:spPr bwMode="auto">
          <a:xfrm>
            <a:off x="4267491" y="5087351"/>
            <a:ext cx="19410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600" u="sng" baseline="0">
                <a:solidFill>
                  <a:srgbClr val="000000"/>
                </a:solidFill>
                <a:latin typeface="Helvetica" charset="0"/>
              </a:rPr>
              <a:t>ЧИМЭЭГҮЙ ҮЕ</a:t>
            </a:r>
            <a:endParaRPr lang="en-US" sz="1600" u="sng" baseline="0">
              <a:solidFill>
                <a:srgbClr val="000000"/>
              </a:solidFill>
              <a:latin typeface="Helvetica" charset="0"/>
            </a:endParaRPr>
          </a:p>
        </p:txBody>
      </p:sp>
      <p:sp>
        <p:nvSpPr>
          <p:cNvPr id="19467" name="Text Box 17"/>
          <p:cNvSpPr txBox="1">
            <a:spLocks noChangeArrowheads="1"/>
          </p:cNvSpPr>
          <p:nvPr/>
        </p:nvSpPr>
        <p:spPr bwMode="auto">
          <a:xfrm>
            <a:off x="2814206" y="5581163"/>
            <a:ext cx="292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Times" charset="0"/>
              </a:rPr>
              <a:t>“Е” үсгээр ...</a:t>
            </a:r>
            <a:endParaRPr lang="en-US" sz="1800" baseline="0">
              <a:solidFill>
                <a:srgbClr val="000000"/>
              </a:solidFill>
              <a:latin typeface="Times" charset="0"/>
            </a:endParaRPr>
          </a:p>
        </p:txBody>
      </p:sp>
      <p:sp>
        <p:nvSpPr>
          <p:cNvPr id="19468" name="Text Box 18"/>
          <p:cNvSpPr txBox="1">
            <a:spLocks noChangeArrowheads="1"/>
          </p:cNvSpPr>
          <p:nvPr/>
        </p:nvSpPr>
        <p:spPr bwMode="auto">
          <a:xfrm>
            <a:off x="4987638" y="5587316"/>
            <a:ext cx="1587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600" u="sng" baseline="0">
                <a:solidFill>
                  <a:srgbClr val="000000"/>
                </a:solidFill>
                <a:latin typeface="Helvetica" charset="0"/>
              </a:rPr>
              <a:t>ЕСҮС</a:t>
            </a:r>
            <a:endParaRPr lang="en-US" sz="1600" u="sng" baseline="0">
              <a:solidFill>
                <a:srgbClr val="000000"/>
              </a:solidFill>
              <a:latin typeface="Helvetica" charset="0"/>
            </a:endParaRPr>
          </a:p>
        </p:txBody>
      </p:sp>
      <p:sp>
        <p:nvSpPr>
          <p:cNvPr id="19469" name="Text Box 20"/>
          <p:cNvSpPr txBox="1">
            <a:spLocks noChangeArrowheads="1"/>
          </p:cNvSpPr>
          <p:nvPr/>
        </p:nvSpPr>
        <p:spPr bwMode="auto">
          <a:xfrm>
            <a:off x="554184" y="1653736"/>
            <a:ext cx="4251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dirty="0">
                <a:solidFill>
                  <a:srgbClr val="000000"/>
                </a:solidFill>
                <a:latin typeface="Times" charset="0"/>
              </a:rPr>
              <a:t>Библийн файлаа нээх түлхүүр бол:</a:t>
            </a:r>
            <a:endParaRPr lang="en-US" sz="1800" baseline="0" dirty="0">
              <a:solidFill>
                <a:srgbClr val="000000"/>
              </a:solidFill>
              <a:latin typeface="Times" charset="0"/>
            </a:endParaRPr>
          </a:p>
        </p:txBody>
      </p:sp>
      <p:sp>
        <p:nvSpPr>
          <p:cNvPr id="19470" name="Line 22"/>
          <p:cNvSpPr>
            <a:spLocks noChangeShapeType="1"/>
          </p:cNvSpPr>
          <p:nvPr/>
        </p:nvSpPr>
        <p:spPr bwMode="auto">
          <a:xfrm>
            <a:off x="5435023" y="1779881"/>
            <a:ext cx="10246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471" name="Text Box 24"/>
          <p:cNvSpPr txBox="1">
            <a:spLocks noChangeArrowheads="1"/>
          </p:cNvSpPr>
          <p:nvPr/>
        </p:nvSpPr>
        <p:spPr bwMode="auto">
          <a:xfrm>
            <a:off x="617682" y="3039796"/>
            <a:ext cx="312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Times" charset="0"/>
              </a:rPr>
              <a:t>ДӨРВӨН ХҮН нь: </a:t>
            </a:r>
            <a:endParaRPr lang="en-US" sz="1800" baseline="0">
              <a:solidFill>
                <a:srgbClr val="000000"/>
              </a:solidFill>
              <a:latin typeface="Times" charset="0"/>
            </a:endParaRPr>
          </a:p>
        </p:txBody>
      </p:sp>
      <p:sp>
        <p:nvSpPr>
          <p:cNvPr id="19472" name="Text Box 25"/>
          <p:cNvSpPr txBox="1">
            <a:spLocks noChangeArrowheads="1"/>
          </p:cNvSpPr>
          <p:nvPr/>
        </p:nvSpPr>
        <p:spPr bwMode="auto">
          <a:xfrm>
            <a:off x="3433330" y="3024412"/>
            <a:ext cx="137246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600" u="sng" baseline="0">
                <a:solidFill>
                  <a:srgbClr val="000000"/>
                </a:solidFill>
                <a:latin typeface="Helvetica" charset="0"/>
              </a:rPr>
              <a:t>A</a:t>
            </a:r>
            <a:r>
              <a:rPr lang="mn-MN" sz="1600" u="sng" baseline="0">
                <a:solidFill>
                  <a:srgbClr val="000000"/>
                </a:solidFill>
                <a:latin typeface="Helvetica" charset="0"/>
              </a:rPr>
              <a:t>БРАХАМ</a:t>
            </a:r>
            <a:r>
              <a:rPr lang="en-US" sz="1600" u="sng" baseline="0">
                <a:solidFill>
                  <a:srgbClr val="000000"/>
                </a:solidFill>
                <a:latin typeface="Helvetica" charset="0"/>
              </a:rPr>
              <a:t>               </a:t>
            </a:r>
            <a:r>
              <a:rPr lang="mn-MN" sz="1600" u="sng" baseline="0">
                <a:solidFill>
                  <a:srgbClr val="000000"/>
                </a:solidFill>
                <a:latin typeface="Helvetica" charset="0"/>
              </a:rPr>
              <a:t>И</a:t>
            </a:r>
            <a:r>
              <a:rPr lang="en-US" sz="1600" u="sng" baseline="0">
                <a:solidFill>
                  <a:srgbClr val="000000"/>
                </a:solidFill>
                <a:latin typeface="Helvetica" charset="0"/>
              </a:rPr>
              <a:t>O</a:t>
            </a:r>
            <a:r>
              <a:rPr lang="mn-MN" sz="1600" u="sng" baseline="0">
                <a:solidFill>
                  <a:srgbClr val="000000"/>
                </a:solidFill>
                <a:latin typeface="Helvetica" charset="0"/>
              </a:rPr>
              <a:t>С</a:t>
            </a:r>
            <a:r>
              <a:rPr lang="en-US" sz="1600" u="sng" baseline="0">
                <a:solidFill>
                  <a:srgbClr val="000000"/>
                </a:solidFill>
                <a:latin typeface="Helvetica" charset="0"/>
              </a:rPr>
              <a:t>E</a:t>
            </a:r>
            <a:r>
              <a:rPr lang="mn-MN" sz="1600" u="sng" baseline="0">
                <a:solidFill>
                  <a:srgbClr val="000000"/>
                </a:solidFill>
                <a:latin typeface="Helvetica" charset="0"/>
              </a:rPr>
              <a:t>Ф</a:t>
            </a:r>
            <a:r>
              <a:rPr lang="en-US" sz="1600" u="sng" baseline="0">
                <a:solidFill>
                  <a:srgbClr val="000000"/>
                </a:solidFill>
                <a:latin typeface="Helvetica" charset="0"/>
              </a:rPr>
              <a:t>                        MO</a:t>
            </a:r>
            <a:r>
              <a:rPr lang="mn-MN" sz="1600" u="sng" baseline="0">
                <a:solidFill>
                  <a:srgbClr val="000000"/>
                </a:solidFill>
                <a:latin typeface="Helvetica" charset="0"/>
              </a:rPr>
              <a:t>С</a:t>
            </a:r>
            <a:r>
              <a:rPr lang="en-US" sz="1600" u="sng" baseline="0">
                <a:solidFill>
                  <a:srgbClr val="000000"/>
                </a:solidFill>
                <a:latin typeface="Helvetica" charset="0"/>
              </a:rPr>
              <a:t>E                       </a:t>
            </a:r>
            <a:r>
              <a:rPr lang="mn-MN" sz="1600" u="sng" baseline="0">
                <a:solidFill>
                  <a:srgbClr val="000000"/>
                </a:solidFill>
                <a:latin typeface="Helvetica" charset="0"/>
              </a:rPr>
              <a:t>И</a:t>
            </a:r>
            <a:r>
              <a:rPr lang="en-US" sz="1600" u="sng" baseline="0">
                <a:solidFill>
                  <a:srgbClr val="000000"/>
                </a:solidFill>
                <a:latin typeface="Helvetica" charset="0"/>
              </a:rPr>
              <a:t>O</a:t>
            </a:r>
            <a:r>
              <a:rPr lang="mn-MN" sz="1600" u="sng" baseline="0">
                <a:solidFill>
                  <a:srgbClr val="000000"/>
                </a:solidFill>
                <a:latin typeface="Helvetica" charset="0"/>
              </a:rPr>
              <a:t>ШУ</a:t>
            </a:r>
            <a:r>
              <a:rPr lang="en-US" sz="1600" u="sng" baseline="0">
                <a:solidFill>
                  <a:srgbClr val="000000"/>
                </a:solidFill>
                <a:latin typeface="Helvetica" charset="0"/>
              </a:rPr>
              <a:t>A</a:t>
            </a:r>
          </a:p>
        </p:txBody>
      </p:sp>
      <p:sp>
        <p:nvSpPr>
          <p:cNvPr id="19473" name="Text Box 26"/>
          <p:cNvSpPr txBox="1">
            <a:spLocks noChangeArrowheads="1"/>
          </p:cNvSpPr>
          <p:nvPr/>
        </p:nvSpPr>
        <p:spPr bwMode="auto">
          <a:xfrm>
            <a:off x="901989" y="3332085"/>
            <a:ext cx="26915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600" i="1" baseline="0">
                <a:solidFill>
                  <a:srgbClr val="000000"/>
                </a:solidFill>
                <a:latin typeface="Times" charset="0"/>
              </a:rPr>
              <a:t>Бүлгээсээ нэгийг нь эдгээрийг нэрлэ гэж хэлээрэй. Хариу нь?</a:t>
            </a:r>
            <a:endParaRPr lang="en-US" sz="1600" i="1" baseline="0">
              <a:solidFill>
                <a:srgbClr val="000000"/>
              </a:solidFill>
              <a:latin typeface="Times" charset="0"/>
            </a:endParaRPr>
          </a:p>
        </p:txBody>
      </p:sp>
      <p:sp>
        <p:nvSpPr>
          <p:cNvPr id="19474" name="Text Box 28"/>
          <p:cNvSpPr txBox="1">
            <a:spLocks noChangeArrowheads="1"/>
          </p:cNvSpPr>
          <p:nvPr/>
        </p:nvSpPr>
        <p:spPr bwMode="auto">
          <a:xfrm>
            <a:off x="617682" y="4133569"/>
            <a:ext cx="34621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Times" charset="0"/>
              </a:rPr>
              <a:t>ГУРВАН НИЙГЭМ нь:</a:t>
            </a:r>
            <a:endParaRPr lang="en-US" sz="1800" baseline="0">
              <a:solidFill>
                <a:srgbClr val="000000"/>
              </a:solidFill>
              <a:latin typeface="Times" charset="0"/>
            </a:endParaRPr>
          </a:p>
        </p:txBody>
      </p:sp>
      <p:sp>
        <p:nvSpPr>
          <p:cNvPr id="19475" name="Text Box 29"/>
          <p:cNvSpPr txBox="1">
            <a:spLocks noChangeArrowheads="1"/>
          </p:cNvSpPr>
          <p:nvPr/>
        </p:nvSpPr>
        <p:spPr bwMode="auto">
          <a:xfrm>
            <a:off x="3639706" y="4133569"/>
            <a:ext cx="137246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600" u="sng" baseline="0">
                <a:solidFill>
                  <a:srgbClr val="000000"/>
                </a:solidFill>
                <a:latin typeface="Helvetica" charset="0"/>
              </a:rPr>
              <a:t>A</a:t>
            </a:r>
            <a:r>
              <a:rPr lang="mn-MN" sz="1600" u="sng" baseline="0">
                <a:solidFill>
                  <a:srgbClr val="000000"/>
                </a:solidFill>
                <a:latin typeface="Helvetica" charset="0"/>
              </a:rPr>
              <a:t>НАРХИ</a:t>
            </a:r>
            <a:r>
              <a:rPr lang="en-US" sz="1600" u="sng" baseline="0">
                <a:solidFill>
                  <a:srgbClr val="000000"/>
                </a:solidFill>
                <a:latin typeface="Helvetica" charset="0"/>
              </a:rPr>
              <a:t>               </a:t>
            </a:r>
            <a:r>
              <a:rPr lang="mn-MN" sz="1600" u="sng" baseline="0">
                <a:solidFill>
                  <a:srgbClr val="000000"/>
                </a:solidFill>
                <a:latin typeface="Helvetica" charset="0"/>
              </a:rPr>
              <a:t>ХААНЧЛАЛ</a:t>
            </a:r>
            <a:r>
              <a:rPr lang="en-US" sz="1600" u="sng" baseline="0">
                <a:solidFill>
                  <a:srgbClr val="000000"/>
                </a:solidFill>
                <a:latin typeface="Helvetica" charset="0"/>
              </a:rPr>
              <a:t>                        </a:t>
            </a:r>
            <a:r>
              <a:rPr lang="mn-MN" sz="1600" u="sng" baseline="0">
                <a:solidFill>
                  <a:srgbClr val="000000"/>
                </a:solidFill>
                <a:latin typeface="Helvetica" charset="0"/>
              </a:rPr>
              <a:t>КОЛОНЧЛОЛ</a:t>
            </a:r>
            <a:endParaRPr lang="en-US" sz="1600" u="sng" baseline="0">
              <a:solidFill>
                <a:srgbClr val="000000"/>
              </a:solidFill>
              <a:latin typeface="Helvetica" charset="0"/>
            </a:endParaRPr>
          </a:p>
        </p:txBody>
      </p:sp>
      <p:sp>
        <p:nvSpPr>
          <p:cNvPr id="19476" name="Text Box 30"/>
          <p:cNvSpPr txBox="1">
            <a:spLocks noChangeArrowheads="1"/>
          </p:cNvSpPr>
          <p:nvPr/>
        </p:nvSpPr>
        <p:spPr bwMode="auto">
          <a:xfrm>
            <a:off x="740354" y="4436626"/>
            <a:ext cx="29412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600" i="1" baseline="0">
                <a:solidFill>
                  <a:srgbClr val="000000"/>
                </a:solidFill>
                <a:latin typeface="Times" charset="0"/>
              </a:rPr>
              <a:t>Бүлгээсээ эдгээрийн нэгийг нэрлэ гэж асуугаарай. Хариу нь?</a:t>
            </a:r>
            <a:endParaRPr lang="en-US" sz="1600" i="1" baseline="0">
              <a:solidFill>
                <a:srgbClr val="000000"/>
              </a:solidFill>
              <a:latin typeface="Times" charset="0"/>
            </a:endParaRPr>
          </a:p>
        </p:txBody>
      </p:sp>
      <p:grpSp>
        <p:nvGrpSpPr>
          <p:cNvPr id="19477" name="Group 32" descr="Large confetti"/>
          <p:cNvGrpSpPr>
            <a:grpSpLocks/>
          </p:cNvGrpSpPr>
          <p:nvPr/>
        </p:nvGrpSpPr>
        <p:grpSpPr bwMode="auto">
          <a:xfrm>
            <a:off x="839933" y="5055045"/>
            <a:ext cx="1378239" cy="715337"/>
            <a:chOff x="375" y="3720"/>
            <a:chExt cx="868" cy="450"/>
          </a:xfrm>
        </p:grpSpPr>
        <p:sp>
          <p:nvSpPr>
            <p:cNvPr id="19545" name="Freeform 33"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46" name="Rectangle 34"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47" name="Rectangle 35"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48" name="Rectangle 36"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49" name="Line 37"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19478" name="Group 38" descr="Large confetti"/>
          <p:cNvGrpSpPr>
            <a:grpSpLocks/>
          </p:cNvGrpSpPr>
          <p:nvPr/>
        </p:nvGrpSpPr>
        <p:grpSpPr bwMode="auto">
          <a:xfrm>
            <a:off x="1079501" y="5365794"/>
            <a:ext cx="1378239" cy="713799"/>
            <a:chOff x="375" y="3720"/>
            <a:chExt cx="868" cy="450"/>
          </a:xfrm>
        </p:grpSpPr>
        <p:sp>
          <p:nvSpPr>
            <p:cNvPr id="19540" name="Freeform 39"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41" name="Rectangle 40"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42" name="Rectangle 41"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43" name="Rectangle 42"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44" name="Line 43"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19479" name="Group 44" descr="Large confetti"/>
          <p:cNvGrpSpPr>
            <a:grpSpLocks/>
          </p:cNvGrpSpPr>
          <p:nvPr/>
        </p:nvGrpSpPr>
        <p:grpSpPr bwMode="auto">
          <a:xfrm>
            <a:off x="1336387" y="5656544"/>
            <a:ext cx="1378239" cy="715336"/>
            <a:chOff x="375" y="3720"/>
            <a:chExt cx="868" cy="450"/>
          </a:xfrm>
        </p:grpSpPr>
        <p:sp>
          <p:nvSpPr>
            <p:cNvPr id="19535" name="Freeform 45"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36" name="Rectangle 46"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37" name="Rectangle 47"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38" name="Rectangle 48"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39" name="Line 49"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19480" name="Group 50" descr="Large confetti"/>
          <p:cNvGrpSpPr>
            <a:grpSpLocks/>
          </p:cNvGrpSpPr>
          <p:nvPr/>
        </p:nvGrpSpPr>
        <p:grpSpPr bwMode="auto">
          <a:xfrm>
            <a:off x="1593273" y="5967292"/>
            <a:ext cx="1378239" cy="715336"/>
            <a:chOff x="375" y="3720"/>
            <a:chExt cx="868" cy="450"/>
          </a:xfrm>
        </p:grpSpPr>
        <p:sp>
          <p:nvSpPr>
            <p:cNvPr id="19530" name="Freeform 51"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31" name="Rectangle 52"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32" name="Rectangle 53"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33" name="Rectangle 54"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34" name="Line 55"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19481" name="Group 56" descr="Large confetti"/>
          <p:cNvGrpSpPr>
            <a:grpSpLocks/>
          </p:cNvGrpSpPr>
          <p:nvPr/>
        </p:nvGrpSpPr>
        <p:grpSpPr bwMode="auto">
          <a:xfrm>
            <a:off x="1868923" y="6276502"/>
            <a:ext cx="1378238" cy="713799"/>
            <a:chOff x="375" y="3720"/>
            <a:chExt cx="868" cy="450"/>
          </a:xfrm>
        </p:grpSpPr>
        <p:sp>
          <p:nvSpPr>
            <p:cNvPr id="19525" name="Freeform 57"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26" name="Rectangle 58"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27" name="Rectangle 59"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28" name="Rectangle 60"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29" name="Line 61"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19482" name="Group 62" descr="Large confetti"/>
          <p:cNvGrpSpPr>
            <a:grpSpLocks/>
          </p:cNvGrpSpPr>
          <p:nvPr/>
        </p:nvGrpSpPr>
        <p:grpSpPr bwMode="auto">
          <a:xfrm>
            <a:off x="2143127" y="6604173"/>
            <a:ext cx="1378238" cy="713799"/>
            <a:chOff x="375" y="3720"/>
            <a:chExt cx="868" cy="450"/>
          </a:xfrm>
        </p:grpSpPr>
        <p:sp>
          <p:nvSpPr>
            <p:cNvPr id="19520" name="Freeform 63"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21" name="Rectangle 64"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22" name="Rectangle 65"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23" name="Rectangle 66"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24" name="Line 67"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19483" name="Group 68" descr="Large confetti"/>
          <p:cNvGrpSpPr>
            <a:grpSpLocks/>
          </p:cNvGrpSpPr>
          <p:nvPr/>
        </p:nvGrpSpPr>
        <p:grpSpPr bwMode="auto">
          <a:xfrm>
            <a:off x="2400013" y="6913382"/>
            <a:ext cx="1378238" cy="713799"/>
            <a:chOff x="375" y="3720"/>
            <a:chExt cx="868" cy="450"/>
          </a:xfrm>
        </p:grpSpPr>
        <p:sp>
          <p:nvSpPr>
            <p:cNvPr id="19515" name="Freeform 69"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16" name="Rectangle 70"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17" name="Rectangle 71"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18" name="Rectangle 72"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19" name="Line 73"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19484" name="Group 74" descr="Large confetti"/>
          <p:cNvGrpSpPr>
            <a:grpSpLocks/>
          </p:cNvGrpSpPr>
          <p:nvPr/>
        </p:nvGrpSpPr>
        <p:grpSpPr bwMode="auto">
          <a:xfrm>
            <a:off x="2656900" y="7241054"/>
            <a:ext cx="1378238" cy="713799"/>
            <a:chOff x="375" y="3720"/>
            <a:chExt cx="868" cy="450"/>
          </a:xfrm>
        </p:grpSpPr>
        <p:sp>
          <p:nvSpPr>
            <p:cNvPr id="19510" name="Freeform 75"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11" name="Rectangle 76"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12" name="Rectangle 77"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13" name="Rectangle 78"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14" name="Line 79"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19485" name="Group 80" descr="Large confetti"/>
          <p:cNvGrpSpPr>
            <a:grpSpLocks/>
          </p:cNvGrpSpPr>
          <p:nvPr/>
        </p:nvGrpSpPr>
        <p:grpSpPr bwMode="auto">
          <a:xfrm>
            <a:off x="2915230" y="7567185"/>
            <a:ext cx="1376795" cy="713799"/>
            <a:chOff x="375" y="3720"/>
            <a:chExt cx="868" cy="450"/>
          </a:xfrm>
        </p:grpSpPr>
        <p:sp>
          <p:nvSpPr>
            <p:cNvPr id="19505" name="Freeform 81"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06" name="Rectangle 82"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07" name="Rectangle 83"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08" name="Rectangle 84"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09" name="Line 85"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19486" name="Group 86" descr="Large confetti"/>
          <p:cNvGrpSpPr>
            <a:grpSpLocks/>
          </p:cNvGrpSpPr>
          <p:nvPr/>
        </p:nvGrpSpPr>
        <p:grpSpPr bwMode="auto">
          <a:xfrm>
            <a:off x="3189432" y="7894855"/>
            <a:ext cx="1378239" cy="713799"/>
            <a:chOff x="375" y="3720"/>
            <a:chExt cx="868" cy="450"/>
          </a:xfrm>
        </p:grpSpPr>
        <p:sp>
          <p:nvSpPr>
            <p:cNvPr id="19500" name="Freeform 87"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01" name="Rectangle 88"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02" name="Rectangle 89"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03" name="Rectangle 90"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504" name="Line 91"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19487" name="Text Box 92"/>
          <p:cNvSpPr txBox="1">
            <a:spLocks noChangeArrowheads="1"/>
          </p:cNvSpPr>
          <p:nvPr/>
        </p:nvSpPr>
        <p:spPr bwMode="auto">
          <a:xfrm>
            <a:off x="815398" y="5050433"/>
            <a:ext cx="21691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Helvetica" charset="0"/>
              </a:rPr>
              <a:t>БҮТЭЭЛ</a:t>
            </a:r>
            <a:endParaRPr lang="en-US" sz="1200" baseline="0">
              <a:solidFill>
                <a:srgbClr val="000000"/>
              </a:solidFill>
              <a:latin typeface="Helvetica" charset="0"/>
            </a:endParaRPr>
          </a:p>
        </p:txBody>
      </p:sp>
      <p:sp>
        <p:nvSpPr>
          <p:cNvPr id="19488" name="Text Box 93"/>
          <p:cNvSpPr txBox="1">
            <a:spLocks noChangeArrowheads="1"/>
          </p:cNvSpPr>
          <p:nvPr/>
        </p:nvSpPr>
        <p:spPr bwMode="auto">
          <a:xfrm>
            <a:off x="1073728" y="5378102"/>
            <a:ext cx="21676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Helvetica" charset="0"/>
              </a:rPr>
              <a:t>АБРАХАМ</a:t>
            </a:r>
            <a:endParaRPr lang="en-US" sz="1200" baseline="0">
              <a:solidFill>
                <a:srgbClr val="000000"/>
              </a:solidFill>
              <a:latin typeface="Helvetica" charset="0"/>
            </a:endParaRPr>
          </a:p>
        </p:txBody>
      </p:sp>
      <p:sp>
        <p:nvSpPr>
          <p:cNvPr id="19489" name="Text Box 94"/>
          <p:cNvSpPr txBox="1">
            <a:spLocks noChangeArrowheads="1"/>
          </p:cNvSpPr>
          <p:nvPr/>
        </p:nvSpPr>
        <p:spPr bwMode="auto">
          <a:xfrm>
            <a:off x="1412876" y="5659622"/>
            <a:ext cx="21691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Helvetica" charset="0"/>
              </a:rPr>
              <a:t>ИОСЕФ</a:t>
            </a:r>
            <a:endParaRPr lang="en-US" sz="1200" baseline="0">
              <a:solidFill>
                <a:srgbClr val="000000"/>
              </a:solidFill>
              <a:latin typeface="Helvetica" charset="0"/>
            </a:endParaRPr>
          </a:p>
        </p:txBody>
      </p:sp>
      <p:sp>
        <p:nvSpPr>
          <p:cNvPr id="19490" name="Text Box 95"/>
          <p:cNvSpPr txBox="1">
            <a:spLocks noChangeArrowheads="1"/>
          </p:cNvSpPr>
          <p:nvPr/>
        </p:nvSpPr>
        <p:spPr bwMode="auto">
          <a:xfrm>
            <a:off x="1665434" y="5965754"/>
            <a:ext cx="21691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Helvetica" charset="0"/>
              </a:rPr>
              <a:t>МОСЕ</a:t>
            </a:r>
            <a:endParaRPr lang="en-US" sz="1200" baseline="0">
              <a:solidFill>
                <a:srgbClr val="000000"/>
              </a:solidFill>
              <a:latin typeface="Helvetica" charset="0"/>
            </a:endParaRPr>
          </a:p>
        </p:txBody>
      </p:sp>
      <p:sp>
        <p:nvSpPr>
          <p:cNvPr id="19491" name="Text Box 96"/>
          <p:cNvSpPr txBox="1">
            <a:spLocks noChangeArrowheads="1"/>
          </p:cNvSpPr>
          <p:nvPr/>
        </p:nvSpPr>
        <p:spPr bwMode="auto">
          <a:xfrm>
            <a:off x="1935308" y="6270350"/>
            <a:ext cx="21691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Helvetica" charset="0"/>
              </a:rPr>
              <a:t>ИОШУА</a:t>
            </a:r>
            <a:endParaRPr lang="en-US" sz="1200" baseline="0">
              <a:solidFill>
                <a:srgbClr val="000000"/>
              </a:solidFill>
              <a:latin typeface="Helvetica" charset="0"/>
            </a:endParaRPr>
          </a:p>
        </p:txBody>
      </p:sp>
      <p:sp>
        <p:nvSpPr>
          <p:cNvPr id="19492" name="Text Box 97"/>
          <p:cNvSpPr txBox="1">
            <a:spLocks noChangeArrowheads="1"/>
          </p:cNvSpPr>
          <p:nvPr/>
        </p:nvSpPr>
        <p:spPr bwMode="auto">
          <a:xfrm>
            <a:off x="2122922" y="6590327"/>
            <a:ext cx="21676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Helvetica" charset="0"/>
              </a:rPr>
              <a:t>АНАРХИ</a:t>
            </a:r>
            <a:endParaRPr lang="en-US" sz="1200" baseline="0">
              <a:solidFill>
                <a:srgbClr val="000000"/>
              </a:solidFill>
              <a:latin typeface="Helvetica" charset="0"/>
            </a:endParaRPr>
          </a:p>
        </p:txBody>
      </p:sp>
      <p:sp>
        <p:nvSpPr>
          <p:cNvPr id="19493" name="Text Box 98"/>
          <p:cNvSpPr txBox="1">
            <a:spLocks noChangeArrowheads="1"/>
          </p:cNvSpPr>
          <p:nvPr/>
        </p:nvSpPr>
        <p:spPr bwMode="auto">
          <a:xfrm>
            <a:off x="2391354" y="6914922"/>
            <a:ext cx="21676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Helvetica" charset="0"/>
              </a:rPr>
              <a:t>ХААНЧЛАЛ</a:t>
            </a:r>
            <a:endParaRPr lang="en-US" sz="1200" baseline="0">
              <a:solidFill>
                <a:srgbClr val="000000"/>
              </a:solidFill>
              <a:latin typeface="Helvetica" charset="0"/>
            </a:endParaRPr>
          </a:p>
        </p:txBody>
      </p:sp>
      <p:sp>
        <p:nvSpPr>
          <p:cNvPr id="19494" name="Text Box 99"/>
          <p:cNvSpPr txBox="1">
            <a:spLocks noChangeArrowheads="1"/>
          </p:cNvSpPr>
          <p:nvPr/>
        </p:nvSpPr>
        <p:spPr bwMode="auto">
          <a:xfrm>
            <a:off x="2664114" y="7237977"/>
            <a:ext cx="21676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Helvetica" charset="0"/>
              </a:rPr>
              <a:t>КОЛОНЧЛОЛ</a:t>
            </a:r>
            <a:endParaRPr lang="en-US" sz="1200" baseline="0">
              <a:solidFill>
                <a:srgbClr val="000000"/>
              </a:solidFill>
              <a:latin typeface="Helvetica" charset="0"/>
            </a:endParaRPr>
          </a:p>
        </p:txBody>
      </p:sp>
      <p:sp>
        <p:nvSpPr>
          <p:cNvPr id="19495" name="Text Box 100"/>
          <p:cNvSpPr txBox="1">
            <a:spLocks noChangeArrowheads="1"/>
          </p:cNvSpPr>
          <p:nvPr/>
        </p:nvSpPr>
        <p:spPr bwMode="auto">
          <a:xfrm>
            <a:off x="2929661" y="7568725"/>
            <a:ext cx="21676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000" baseline="0">
                <a:solidFill>
                  <a:srgbClr val="000000"/>
                </a:solidFill>
                <a:latin typeface="Helvetica" charset="0"/>
              </a:rPr>
              <a:t>ЧИМЭЭГҮЙ ҮЕ</a:t>
            </a:r>
            <a:endParaRPr lang="en-US" sz="1000" baseline="0">
              <a:solidFill>
                <a:srgbClr val="000000"/>
              </a:solidFill>
              <a:latin typeface="Helvetica" charset="0"/>
            </a:endParaRPr>
          </a:p>
        </p:txBody>
      </p:sp>
      <p:sp>
        <p:nvSpPr>
          <p:cNvPr id="19496" name="Text Box 101"/>
          <p:cNvSpPr txBox="1">
            <a:spLocks noChangeArrowheads="1"/>
          </p:cNvSpPr>
          <p:nvPr/>
        </p:nvSpPr>
        <p:spPr bwMode="auto">
          <a:xfrm>
            <a:off x="3195207" y="7850241"/>
            <a:ext cx="21691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800" baseline="0">
                <a:solidFill>
                  <a:srgbClr val="000000"/>
                </a:solidFill>
                <a:latin typeface="Helvetica" charset="0"/>
              </a:rPr>
              <a:t>ЕСҮС</a:t>
            </a:r>
            <a:endParaRPr lang="en-US" sz="1800" baseline="0">
              <a:solidFill>
                <a:srgbClr val="000000"/>
              </a:solidFill>
              <a:latin typeface="Helvetica" charset="0"/>
            </a:endParaRPr>
          </a:p>
        </p:txBody>
      </p:sp>
      <p:sp>
        <p:nvSpPr>
          <p:cNvPr id="19497" name="AutoShape 102"/>
          <p:cNvSpPr>
            <a:spLocks noChangeArrowheads="1"/>
          </p:cNvSpPr>
          <p:nvPr/>
        </p:nvSpPr>
        <p:spPr bwMode="auto">
          <a:xfrm rot="7197966">
            <a:off x="4277299" y="7375810"/>
            <a:ext cx="2412145" cy="1124239"/>
          </a:xfrm>
          <a:prstGeom prst="curvedDownArrow">
            <a:avLst>
              <a:gd name="adj1" fmla="val 40257"/>
              <a:gd name="adj2" fmla="val 80513"/>
              <a:gd name="adj3" fmla="val 33333"/>
            </a:avLst>
          </a:prstGeom>
          <a:solidFill>
            <a:schemeClr val="accent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19498" name="Text Box 104"/>
          <p:cNvSpPr txBox="1">
            <a:spLocks noChangeArrowheads="1"/>
          </p:cNvSpPr>
          <p:nvPr/>
        </p:nvSpPr>
        <p:spPr bwMode="auto">
          <a:xfrm>
            <a:off x="5994978" y="121531"/>
            <a:ext cx="456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02</a:t>
            </a:r>
          </a:p>
        </p:txBody>
      </p:sp>
      <p:sp>
        <p:nvSpPr>
          <p:cNvPr id="19499" name="Text Box 106"/>
          <p:cNvSpPr txBox="1">
            <a:spLocks noChangeArrowheads="1"/>
          </p:cNvSpPr>
          <p:nvPr/>
        </p:nvSpPr>
        <p:spPr bwMode="auto">
          <a:xfrm>
            <a:off x="4613852" y="1570666"/>
            <a:ext cx="2024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400" u="sng" baseline="0">
                <a:solidFill>
                  <a:srgbClr val="000000"/>
                </a:solidFill>
                <a:latin typeface="Helvetica" charset="0"/>
              </a:rPr>
              <a:t>Б</a:t>
            </a:r>
            <a:r>
              <a:rPr lang="en-US" sz="2400" u="sng" baseline="0">
                <a:solidFill>
                  <a:srgbClr val="000000"/>
                </a:solidFill>
                <a:latin typeface="Helvetica" charset="0"/>
              </a:rPr>
              <a:t>  7  </a:t>
            </a:r>
            <a:r>
              <a:rPr lang="mn-MN" sz="2400" u="sng" baseline="0">
                <a:solidFill>
                  <a:srgbClr val="000000"/>
                </a:solidFill>
                <a:latin typeface="Helvetica" charset="0"/>
              </a:rPr>
              <a:t>Ч</a:t>
            </a:r>
            <a:r>
              <a:rPr lang="en-US" sz="2400" u="sng" baseline="0">
                <a:solidFill>
                  <a:srgbClr val="000000"/>
                </a:solidFill>
                <a:latin typeface="Helvetica" charset="0"/>
              </a:rPr>
              <a:t>  </a:t>
            </a:r>
            <a:r>
              <a:rPr lang="mn-MN" sz="2400" u="sng" baseline="0">
                <a:solidFill>
                  <a:srgbClr val="000000"/>
                </a:solidFill>
                <a:latin typeface="Helvetica" charset="0"/>
              </a:rPr>
              <a:t>Е</a:t>
            </a:r>
            <a:r>
              <a:rPr lang="en-US" sz="2400" u="sng" baseline="0">
                <a:solidFill>
                  <a:srgbClr val="000000"/>
                </a:solidFill>
                <a:latin typeface="Helvetica" charset="0"/>
              </a:rPr>
              <a:t> </a:t>
            </a:r>
          </a:p>
        </p:txBody>
      </p:sp>
    </p:spTree>
    <p:extLst>
      <p:ext uri="{BB962C8B-B14F-4D97-AF65-F5344CB8AC3E}">
        <p14:creationId xmlns:p14="http://schemas.microsoft.com/office/powerpoint/2010/main" val="539404094"/>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44"/>
          <p:cNvSpPr txBox="1">
            <a:spLocks noChangeArrowheads="1"/>
          </p:cNvSpPr>
          <p:nvPr/>
        </p:nvSpPr>
        <p:spPr bwMode="auto">
          <a:xfrm>
            <a:off x="5994977" y="103071"/>
            <a:ext cx="6407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03a</a:t>
            </a:r>
          </a:p>
        </p:txBody>
      </p:sp>
      <p:sp>
        <p:nvSpPr>
          <p:cNvPr id="226450" name="Rectangle 146"/>
          <p:cNvSpPr>
            <a:spLocks noChangeArrowheads="1"/>
          </p:cNvSpPr>
          <p:nvPr/>
        </p:nvSpPr>
        <p:spPr bwMode="auto">
          <a:xfrm>
            <a:off x="2544330" y="775335"/>
            <a:ext cx="2760572" cy="246221"/>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en-US" sz="1600" b="1" i="1">
                <a:solidFill>
                  <a:srgbClr val="000000"/>
                </a:solidFill>
                <a:effectLst>
                  <a:outerShdw blurRad="38100" dist="38100" dir="2700000" algn="tl">
                    <a:srgbClr val="DDDDDD"/>
                  </a:outerShdw>
                </a:effectLst>
                <a:latin typeface="Times New Roman" charset="0"/>
                <a:ea typeface="ＭＳ Ｐゴシック" charset="0"/>
                <a:cs typeface="ＭＳ Ｐゴシック" charset="0"/>
              </a:rPr>
              <a:t> </a:t>
            </a:r>
            <a:r>
              <a:rPr lang="mn-MN" sz="1600" b="1" i="1">
                <a:solidFill>
                  <a:srgbClr val="000000"/>
                </a:solidFill>
                <a:effectLst>
                  <a:outerShdw blurRad="38100" dist="38100" dir="2700000" algn="tl">
                    <a:srgbClr val="DDDDDD"/>
                  </a:outerShdw>
                </a:effectLst>
                <a:latin typeface="Times New Roman" charset="0"/>
                <a:ea typeface="ＭＳ Ｐゴシック" charset="0"/>
                <a:cs typeface="ＭＳ Ｐゴシック" charset="0"/>
              </a:rPr>
              <a:t>БИБЛИЙН ТАЙЗЫГ ЗУРЪЯ</a:t>
            </a:r>
            <a:endParaRPr lang="en-US" sz="1600" b="1" i="1">
              <a:solidFill>
                <a:srgbClr val="000000"/>
              </a:solidFill>
              <a:effectLst>
                <a:outerShdw blurRad="38100" dist="38100" dir="2700000" algn="tl">
                  <a:srgbClr val="DDDDDD"/>
                </a:outerShdw>
              </a:effectLst>
              <a:latin typeface="Times New Roman" charset="0"/>
              <a:ea typeface="ＭＳ Ｐゴシック" charset="0"/>
              <a:cs typeface="ＭＳ Ｐゴシック" charset="0"/>
            </a:endParaRPr>
          </a:p>
        </p:txBody>
      </p:sp>
      <p:sp>
        <p:nvSpPr>
          <p:cNvPr id="226451" name="Rectangle 147"/>
          <p:cNvSpPr>
            <a:spLocks noChangeArrowheads="1"/>
          </p:cNvSpPr>
          <p:nvPr/>
        </p:nvSpPr>
        <p:spPr bwMode="auto">
          <a:xfrm>
            <a:off x="627786" y="1061470"/>
            <a:ext cx="6059151" cy="246221"/>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en-US" sz="1600" b="1" i="1">
                <a:solidFill>
                  <a:srgbClr val="000000"/>
                </a:solidFill>
                <a:effectLst>
                  <a:outerShdw blurRad="38100" dist="38100" dir="2700000" algn="tl">
                    <a:srgbClr val="DDDDDD"/>
                  </a:outerShdw>
                </a:effectLst>
                <a:latin typeface="Times New Roman" charset="0"/>
                <a:ea typeface="ＭＳ Ｐゴシック" charset="0"/>
                <a:cs typeface="ＭＳ Ｐゴシック" charset="0"/>
              </a:rPr>
              <a:t> (</a:t>
            </a:r>
            <a:r>
              <a:rPr lang="mn-MN" sz="1600" b="1" i="1">
                <a:solidFill>
                  <a:srgbClr val="000000"/>
                </a:solidFill>
                <a:effectLst>
                  <a:outerShdw blurRad="38100" dist="38100" dir="2700000" algn="tl">
                    <a:srgbClr val="DDDDDD"/>
                  </a:outerShdw>
                </a:effectLst>
                <a:latin typeface="Times New Roman" charset="0"/>
                <a:ea typeface="ＭＳ Ｐゴシック" charset="0"/>
                <a:cs typeface="ＭＳ Ｐゴシック" charset="0"/>
              </a:rPr>
              <a:t>Сургалтын явцад газрын зураг зурахад зориулж хоосон зай өгөв</a:t>
            </a:r>
            <a:r>
              <a:rPr lang="en-US" sz="1600" b="1" i="1">
                <a:solidFill>
                  <a:srgbClr val="000000"/>
                </a:solidFill>
                <a:effectLst>
                  <a:outerShdw blurRad="38100" dist="38100" dir="2700000" algn="tl">
                    <a:srgbClr val="DDDDDD"/>
                  </a:outerShdw>
                </a:effectLst>
                <a:latin typeface="Times New Roman" charset="0"/>
                <a:ea typeface="ＭＳ Ｐゴシック" charset="0"/>
                <a:cs typeface="ＭＳ Ｐゴシック" charset="0"/>
              </a:rPr>
              <a:t>.)</a:t>
            </a:r>
          </a:p>
        </p:txBody>
      </p:sp>
    </p:spTree>
    <p:extLst>
      <p:ext uri="{BB962C8B-B14F-4D97-AF65-F5344CB8AC3E}">
        <p14:creationId xmlns:p14="http://schemas.microsoft.com/office/powerpoint/2010/main" val="3947574684"/>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026"/>
          <p:cNvSpPr txBox="1">
            <a:spLocks noChangeArrowheads="1"/>
          </p:cNvSpPr>
          <p:nvPr/>
        </p:nvSpPr>
        <p:spPr bwMode="auto">
          <a:xfrm>
            <a:off x="5994977" y="112301"/>
            <a:ext cx="6407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03b</a:t>
            </a:r>
          </a:p>
        </p:txBody>
      </p:sp>
      <p:sp>
        <p:nvSpPr>
          <p:cNvPr id="241669" name="Rectangle 1029"/>
          <p:cNvSpPr>
            <a:spLocks noChangeArrowheads="1"/>
          </p:cNvSpPr>
          <p:nvPr/>
        </p:nvSpPr>
        <p:spPr bwMode="auto">
          <a:xfrm>
            <a:off x="2544330" y="775335"/>
            <a:ext cx="2760572" cy="246221"/>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en-US" sz="1600" b="1" i="1">
                <a:solidFill>
                  <a:srgbClr val="000000"/>
                </a:solidFill>
                <a:effectLst>
                  <a:outerShdw blurRad="38100" dist="38100" dir="2700000" algn="tl">
                    <a:srgbClr val="DDDDDD"/>
                  </a:outerShdw>
                </a:effectLst>
                <a:latin typeface="Times New Roman" charset="0"/>
                <a:ea typeface="ＭＳ Ｐゴシック" charset="0"/>
                <a:cs typeface="ＭＳ Ｐゴシック" charset="0"/>
              </a:rPr>
              <a:t> </a:t>
            </a:r>
            <a:r>
              <a:rPr lang="mn-MN" sz="1600" b="1" i="1">
                <a:solidFill>
                  <a:srgbClr val="000000"/>
                </a:solidFill>
                <a:effectLst>
                  <a:outerShdw blurRad="38100" dist="38100" dir="2700000" algn="tl">
                    <a:srgbClr val="DDDDDD"/>
                  </a:outerShdw>
                </a:effectLst>
                <a:latin typeface="Times New Roman" charset="0"/>
                <a:ea typeface="ＭＳ Ｐゴシック" charset="0"/>
                <a:cs typeface="ＭＳ Ｐゴシック" charset="0"/>
              </a:rPr>
              <a:t>БИБЛИЙН ТАЙЗЫГ ЗУРЪЯ</a:t>
            </a:r>
            <a:endParaRPr lang="en-US" sz="1600" b="1" i="1">
              <a:solidFill>
                <a:srgbClr val="000000"/>
              </a:solidFill>
              <a:effectLst>
                <a:outerShdw blurRad="38100" dist="38100" dir="2700000" algn="tl">
                  <a:srgbClr val="DDDDDD"/>
                </a:outerShdw>
              </a:effectLst>
              <a:latin typeface="Times New Roman" charset="0"/>
              <a:ea typeface="ＭＳ Ｐゴシック" charset="0"/>
              <a:cs typeface="ＭＳ Ｐゴシック" charset="0"/>
            </a:endParaRPr>
          </a:p>
        </p:txBody>
      </p:sp>
      <p:sp>
        <p:nvSpPr>
          <p:cNvPr id="241670" name="Rectangle 1030"/>
          <p:cNvSpPr>
            <a:spLocks noChangeArrowheads="1"/>
          </p:cNvSpPr>
          <p:nvPr/>
        </p:nvSpPr>
        <p:spPr bwMode="auto">
          <a:xfrm>
            <a:off x="627786" y="1061470"/>
            <a:ext cx="6059151" cy="246221"/>
          </a:xfrm>
          <a:prstGeom prst="rect">
            <a:avLst/>
          </a:prstGeom>
          <a:noFill/>
          <a:ln w="9525">
            <a:noFill/>
            <a:miter lim="800000"/>
            <a:headEnd/>
            <a:tailEnd/>
          </a:ln>
          <a:effectLst/>
        </p:spPr>
        <p:txBody>
          <a:bodyPr wrap="none" lIns="0" tIns="0" rIns="0" bIns="0">
            <a:spAutoFit/>
          </a:bodyPr>
          <a:lstStyle/>
          <a:p>
            <a:pPr defTabSz="914400" eaLnBrk="0" fontAlgn="base" hangingPunct="0">
              <a:spcBef>
                <a:spcPct val="0"/>
              </a:spcBef>
              <a:spcAft>
                <a:spcPct val="0"/>
              </a:spcAft>
            </a:pPr>
            <a:r>
              <a:rPr lang="en-US" sz="1600" b="1" i="1">
                <a:solidFill>
                  <a:srgbClr val="000000"/>
                </a:solidFill>
                <a:effectLst>
                  <a:outerShdw blurRad="38100" dist="38100" dir="2700000" algn="tl">
                    <a:srgbClr val="DDDDDD"/>
                  </a:outerShdw>
                </a:effectLst>
                <a:latin typeface="Times New Roman" charset="0"/>
                <a:ea typeface="ＭＳ Ｐゴシック" charset="0"/>
                <a:cs typeface="ＭＳ Ｐゴシック" charset="0"/>
              </a:rPr>
              <a:t> (</a:t>
            </a:r>
            <a:r>
              <a:rPr lang="mn-MN" sz="1600" b="1" i="1">
                <a:solidFill>
                  <a:srgbClr val="000000"/>
                </a:solidFill>
                <a:effectLst>
                  <a:outerShdw blurRad="38100" dist="38100" dir="2700000" algn="tl">
                    <a:srgbClr val="DDDDDD"/>
                  </a:outerShdw>
                </a:effectLst>
                <a:latin typeface="Times New Roman" charset="0"/>
                <a:ea typeface="ＭＳ Ｐゴシック" charset="0"/>
                <a:cs typeface="ＭＳ Ｐゴシック" charset="0"/>
              </a:rPr>
              <a:t>Сургалтын явцад газрын зураг зурахад зориулж хоосон зай өгөв</a:t>
            </a:r>
            <a:r>
              <a:rPr lang="en-US" sz="1600" b="1" i="1">
                <a:solidFill>
                  <a:srgbClr val="000000"/>
                </a:solidFill>
                <a:effectLst>
                  <a:outerShdw blurRad="38100" dist="38100" dir="2700000" algn="tl">
                    <a:srgbClr val="DDDDDD"/>
                  </a:outerShdw>
                </a:effectLst>
                <a:latin typeface="Times New Roman" charset="0"/>
                <a:ea typeface="ＭＳ Ｐゴシック" charset="0"/>
                <a:cs typeface="ＭＳ Ｐゴシック" charset="0"/>
              </a:rPr>
              <a:t>.)</a:t>
            </a:r>
          </a:p>
        </p:txBody>
      </p:sp>
    </p:spTree>
    <p:extLst>
      <p:ext uri="{BB962C8B-B14F-4D97-AF65-F5344CB8AC3E}">
        <p14:creationId xmlns:p14="http://schemas.microsoft.com/office/powerpoint/2010/main" val="3924688816"/>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994979" y="110763"/>
            <a:ext cx="8630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04</a:t>
            </a:r>
          </a:p>
        </p:txBody>
      </p:sp>
      <p:sp>
        <p:nvSpPr>
          <p:cNvPr id="22531" name="Text Box 3"/>
          <p:cNvSpPr txBox="1">
            <a:spLocks noChangeArrowheads="1"/>
          </p:cNvSpPr>
          <p:nvPr/>
        </p:nvSpPr>
        <p:spPr bwMode="auto">
          <a:xfrm>
            <a:off x="2017568" y="672265"/>
            <a:ext cx="45373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400" baseline="0">
                <a:solidFill>
                  <a:srgbClr val="000000"/>
                </a:solidFill>
                <a:latin typeface="Times New Roman" charset="0"/>
              </a:rPr>
              <a:t>“БИБЛИЙН ФАЙЛ”-ыг АНГИЛ</a:t>
            </a:r>
            <a:endParaRPr lang="en-US" sz="2400" baseline="0">
              <a:solidFill>
                <a:srgbClr val="000000"/>
              </a:solidFill>
              <a:latin typeface="Times New Roman" charset="0"/>
            </a:endParaRPr>
          </a:p>
        </p:txBody>
      </p:sp>
      <p:grpSp>
        <p:nvGrpSpPr>
          <p:cNvPr id="22532" name="Group 4"/>
          <p:cNvGrpSpPr>
            <a:grpSpLocks/>
          </p:cNvGrpSpPr>
          <p:nvPr/>
        </p:nvGrpSpPr>
        <p:grpSpPr bwMode="auto">
          <a:xfrm>
            <a:off x="763445" y="8013320"/>
            <a:ext cx="5341216" cy="453815"/>
            <a:chOff x="529" y="5209"/>
            <a:chExt cx="3701" cy="295"/>
          </a:xfrm>
        </p:grpSpPr>
        <p:sp>
          <p:nvSpPr>
            <p:cNvPr id="22826" name="Text Box 5"/>
            <p:cNvSpPr txBox="1">
              <a:spLocks noChangeArrowheads="1"/>
            </p:cNvSpPr>
            <p:nvPr/>
          </p:nvSpPr>
          <p:spPr bwMode="auto">
            <a:xfrm>
              <a:off x="686" y="5209"/>
              <a:ext cx="3387"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600">
                  <a:solidFill>
                    <a:srgbClr val="000000"/>
                  </a:solidFill>
                  <a:latin typeface="Times" charset="0"/>
                </a:rPr>
                <a:t>ЭНЭ ХУУДСАНД ЗОХИОГЧИЙН ЭРХ ОРШИХ БА ДОТООД ХЭРЭГЛЭЭНДЭЭ ЗОРИУЛЖ ХУВИЛЖ, ОЛШРУУЛЖ БОЛОХ ЮМ.</a:t>
              </a:r>
              <a:endParaRPr lang="en-US" sz="1600">
                <a:solidFill>
                  <a:srgbClr val="000000"/>
                </a:solidFill>
                <a:latin typeface="Times" charset="0"/>
              </a:endParaRPr>
            </a:p>
          </p:txBody>
        </p:sp>
        <p:sp>
          <p:nvSpPr>
            <p:cNvPr id="22827" name="Rectangle 6"/>
            <p:cNvSpPr>
              <a:spLocks noChangeArrowheads="1"/>
            </p:cNvSpPr>
            <p:nvPr/>
          </p:nvSpPr>
          <p:spPr bwMode="auto">
            <a:xfrm>
              <a:off x="529" y="5237"/>
              <a:ext cx="3701" cy="2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pic>
        <p:nvPicPr>
          <p:cNvPr id="22533" name="Picture 7"/>
          <p:cNvPicPr>
            <a:picLocks noChangeAspect="1" noChangeArrowheads="1"/>
          </p:cNvPicPr>
          <p:nvPr/>
        </p:nvPicPr>
        <p:blipFill>
          <a:blip r:embed="rId2">
            <a:extLst>
              <a:ext uri="{28A0092B-C50C-407E-A947-70E740481C1C}">
                <a14:useLocalDpi xmlns:a14="http://schemas.microsoft.com/office/drawing/2010/main" val="0"/>
              </a:ext>
            </a:extLst>
          </a:blip>
          <a:srcRect l="16325" r="30168" b="33383"/>
          <a:stretch>
            <a:fillRect/>
          </a:stretch>
        </p:blipFill>
        <p:spPr bwMode="auto">
          <a:xfrm>
            <a:off x="502229" y="2438299"/>
            <a:ext cx="1244023" cy="208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Line 8"/>
          <p:cNvSpPr>
            <a:spLocks noChangeShapeType="1"/>
          </p:cNvSpPr>
          <p:nvPr/>
        </p:nvSpPr>
        <p:spPr bwMode="auto">
          <a:xfrm>
            <a:off x="2146013" y="1858336"/>
            <a:ext cx="1059296"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35" name="AutoShape 9"/>
          <p:cNvSpPr>
            <a:spLocks noChangeArrowheads="1"/>
          </p:cNvSpPr>
          <p:nvPr/>
        </p:nvSpPr>
        <p:spPr bwMode="auto">
          <a:xfrm>
            <a:off x="2131582" y="1198383"/>
            <a:ext cx="839932" cy="396896"/>
          </a:xfrm>
          <a:prstGeom prst="roundRect">
            <a:avLst>
              <a:gd name="adj" fmla="val 2577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36" name="Rectangle 10"/>
          <p:cNvSpPr>
            <a:spLocks noChangeArrowheads="1"/>
          </p:cNvSpPr>
          <p:nvPr/>
        </p:nvSpPr>
        <p:spPr bwMode="auto">
          <a:xfrm>
            <a:off x="2131580" y="1389140"/>
            <a:ext cx="785091" cy="381513"/>
          </a:xfrm>
          <a:prstGeom prst="rect">
            <a:avLst/>
          </a:prstGeom>
          <a:solidFill>
            <a:srgbClr val="FFFFFF"/>
          </a:solidFill>
          <a:ln w="15875">
            <a:solidFill>
              <a:srgbClr val="FFFFFF"/>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37" name="Rectangle 11"/>
          <p:cNvSpPr>
            <a:spLocks noChangeArrowheads="1"/>
          </p:cNvSpPr>
          <p:nvPr/>
        </p:nvSpPr>
        <p:spPr bwMode="auto">
          <a:xfrm>
            <a:off x="2131580" y="1389138"/>
            <a:ext cx="1101147" cy="1407597"/>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38" name="Line 12"/>
          <p:cNvSpPr>
            <a:spLocks noChangeShapeType="1"/>
          </p:cNvSpPr>
          <p:nvPr/>
        </p:nvSpPr>
        <p:spPr bwMode="auto">
          <a:xfrm>
            <a:off x="2147456" y="1389141"/>
            <a:ext cx="825500" cy="153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39" name="Freeform 13"/>
          <p:cNvSpPr>
            <a:spLocks/>
          </p:cNvSpPr>
          <p:nvPr/>
        </p:nvSpPr>
        <p:spPr bwMode="auto">
          <a:xfrm>
            <a:off x="2957082" y="1315298"/>
            <a:ext cx="233795" cy="89225"/>
          </a:xfrm>
          <a:custGeom>
            <a:avLst/>
            <a:gdLst>
              <a:gd name="T0" fmla="*/ 408265313 w 162"/>
              <a:gd name="T1" fmla="*/ 146169063 h 58"/>
              <a:gd name="T2" fmla="*/ 0 w 162"/>
              <a:gd name="T3" fmla="*/ 146169063 h 58"/>
              <a:gd name="T4" fmla="*/ 0 w 162"/>
              <a:gd name="T5" fmla="*/ 0 h 58"/>
              <a:gd name="T6" fmla="*/ 408265313 w 162"/>
              <a:gd name="T7" fmla="*/ 146169063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40" name="Line 14"/>
          <p:cNvSpPr>
            <a:spLocks noChangeShapeType="1"/>
          </p:cNvSpPr>
          <p:nvPr/>
        </p:nvSpPr>
        <p:spPr bwMode="auto">
          <a:xfrm>
            <a:off x="2200854" y="1564513"/>
            <a:ext cx="949614"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41" name="Line 15"/>
          <p:cNvSpPr>
            <a:spLocks noChangeShapeType="1"/>
          </p:cNvSpPr>
          <p:nvPr/>
        </p:nvSpPr>
        <p:spPr bwMode="auto">
          <a:xfrm>
            <a:off x="2200854" y="1755270"/>
            <a:ext cx="949614"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42" name="Line 16"/>
          <p:cNvSpPr>
            <a:spLocks noChangeShapeType="1"/>
          </p:cNvSpPr>
          <p:nvPr/>
        </p:nvSpPr>
        <p:spPr bwMode="auto">
          <a:xfrm>
            <a:off x="2200854" y="1946026"/>
            <a:ext cx="949614"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43" name="Line 17"/>
          <p:cNvSpPr>
            <a:spLocks noChangeShapeType="1"/>
          </p:cNvSpPr>
          <p:nvPr/>
        </p:nvSpPr>
        <p:spPr bwMode="auto">
          <a:xfrm>
            <a:off x="2193638" y="2122935"/>
            <a:ext cx="949614"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44" name="Line 18"/>
          <p:cNvSpPr>
            <a:spLocks noChangeShapeType="1"/>
          </p:cNvSpPr>
          <p:nvPr/>
        </p:nvSpPr>
        <p:spPr bwMode="auto">
          <a:xfrm>
            <a:off x="2213841" y="2313691"/>
            <a:ext cx="949614"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45" name="Line 19"/>
          <p:cNvSpPr>
            <a:spLocks noChangeShapeType="1"/>
          </p:cNvSpPr>
          <p:nvPr/>
        </p:nvSpPr>
        <p:spPr bwMode="auto">
          <a:xfrm>
            <a:off x="2200854" y="2504447"/>
            <a:ext cx="949614"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46" name="Line 20"/>
          <p:cNvSpPr>
            <a:spLocks noChangeShapeType="1"/>
          </p:cNvSpPr>
          <p:nvPr/>
        </p:nvSpPr>
        <p:spPr bwMode="auto">
          <a:xfrm>
            <a:off x="2200854" y="2679820"/>
            <a:ext cx="949614"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47" name="Rectangle 21"/>
          <p:cNvSpPr>
            <a:spLocks noChangeArrowheads="1"/>
          </p:cNvSpPr>
          <p:nvPr/>
        </p:nvSpPr>
        <p:spPr bwMode="auto">
          <a:xfrm>
            <a:off x="2255694" y="1242993"/>
            <a:ext cx="646546" cy="1169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a:solidFill>
                <a:srgbClr val="000000"/>
              </a:solidFill>
              <a:latin typeface="Century Gothic" charset="0"/>
              <a:ea typeface="ＭＳ Ｐゴシック" charset="0"/>
              <a:cs typeface="ＭＳ Ｐゴシック" charset="0"/>
            </a:endParaRPr>
          </a:p>
        </p:txBody>
      </p:sp>
      <p:sp>
        <p:nvSpPr>
          <p:cNvPr id="22548" name="Rectangle 22"/>
          <p:cNvSpPr>
            <a:spLocks noChangeArrowheads="1"/>
          </p:cNvSpPr>
          <p:nvPr/>
        </p:nvSpPr>
        <p:spPr bwMode="auto">
          <a:xfrm>
            <a:off x="2182091" y="1207612"/>
            <a:ext cx="6112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200" b="1">
                <a:solidFill>
                  <a:srgbClr val="000000"/>
                </a:solidFill>
                <a:latin typeface="Arial" charset="0"/>
                <a:ea typeface="ＭＳ Ｐゴシック" charset="0"/>
                <a:cs typeface="ＭＳ Ｐゴシック" charset="0"/>
              </a:rPr>
              <a:t>БҮТЭЭЛ</a:t>
            </a:r>
            <a:endParaRPr lang="en-US" baseline="-25000">
              <a:solidFill>
                <a:srgbClr val="000000"/>
              </a:solidFill>
              <a:latin typeface="Arial" charset="0"/>
              <a:ea typeface="ＭＳ Ｐゴシック" charset="0"/>
              <a:cs typeface="ＭＳ Ｐゴシック" charset="0"/>
            </a:endParaRPr>
          </a:p>
        </p:txBody>
      </p:sp>
      <p:sp>
        <p:nvSpPr>
          <p:cNvPr id="22549" name="Freeform 23"/>
          <p:cNvSpPr>
            <a:spLocks/>
          </p:cNvSpPr>
          <p:nvPr/>
        </p:nvSpPr>
        <p:spPr bwMode="auto">
          <a:xfrm>
            <a:off x="2957082" y="1315298"/>
            <a:ext cx="233795" cy="89225"/>
          </a:xfrm>
          <a:custGeom>
            <a:avLst/>
            <a:gdLst>
              <a:gd name="T0" fmla="*/ 408265313 w 162"/>
              <a:gd name="T1" fmla="*/ 146169063 h 58"/>
              <a:gd name="T2" fmla="*/ 0 w 162"/>
              <a:gd name="T3" fmla="*/ 146169063 h 58"/>
              <a:gd name="T4" fmla="*/ 0 w 162"/>
              <a:gd name="T5" fmla="*/ 0 h 58"/>
              <a:gd name="T6" fmla="*/ 408265313 w 162"/>
              <a:gd name="T7" fmla="*/ 146169063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50" name="Freeform 24"/>
          <p:cNvSpPr>
            <a:spLocks/>
          </p:cNvSpPr>
          <p:nvPr/>
        </p:nvSpPr>
        <p:spPr bwMode="auto">
          <a:xfrm>
            <a:off x="2972956" y="1315297"/>
            <a:ext cx="233795" cy="73841"/>
          </a:xfrm>
          <a:custGeom>
            <a:avLst/>
            <a:gdLst>
              <a:gd name="T0" fmla="*/ 408265313 w 162"/>
              <a:gd name="T1" fmla="*/ 120967500 h 48"/>
              <a:gd name="T2" fmla="*/ 0 w 162"/>
              <a:gd name="T3" fmla="*/ 120967500 h 48"/>
              <a:gd name="T4" fmla="*/ 0 w 162"/>
              <a:gd name="T5" fmla="*/ 0 h 48"/>
              <a:gd name="T6" fmla="*/ 0 60000 65536"/>
              <a:gd name="T7" fmla="*/ 0 60000 65536"/>
              <a:gd name="T8" fmla="*/ 0 60000 65536"/>
              <a:gd name="T9" fmla="*/ 0 w 162"/>
              <a:gd name="T10" fmla="*/ 0 h 48"/>
              <a:gd name="T11" fmla="*/ 162 w 162"/>
              <a:gd name="T12" fmla="*/ 48 h 48"/>
            </a:gdLst>
            <a:ahLst/>
            <a:cxnLst>
              <a:cxn ang="T6">
                <a:pos x="T0" y="T1"/>
              </a:cxn>
              <a:cxn ang="T7">
                <a:pos x="T2" y="T3"/>
              </a:cxn>
              <a:cxn ang="T8">
                <a:pos x="T4" y="T5"/>
              </a:cxn>
            </a:cxnLst>
            <a:rect l="T9" t="T10" r="T11" b="T12"/>
            <a:pathLst>
              <a:path w="162" h="48">
                <a:moveTo>
                  <a:pt x="16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51" name="Rectangle 25"/>
          <p:cNvSpPr>
            <a:spLocks noChangeArrowheads="1"/>
          </p:cNvSpPr>
          <p:nvPr/>
        </p:nvSpPr>
        <p:spPr bwMode="auto">
          <a:xfrm>
            <a:off x="2159000" y="1447596"/>
            <a:ext cx="1059296" cy="1169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52" name="AutoShape 33"/>
          <p:cNvSpPr>
            <a:spLocks noChangeArrowheads="1"/>
          </p:cNvSpPr>
          <p:nvPr/>
        </p:nvSpPr>
        <p:spPr bwMode="auto">
          <a:xfrm>
            <a:off x="2131582" y="4558158"/>
            <a:ext cx="839932" cy="469199"/>
          </a:xfrm>
          <a:prstGeom prst="roundRect">
            <a:avLst>
              <a:gd name="adj" fmla="val 21806"/>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53" name="Rectangle 34"/>
          <p:cNvSpPr>
            <a:spLocks noChangeArrowheads="1"/>
          </p:cNvSpPr>
          <p:nvPr/>
        </p:nvSpPr>
        <p:spPr bwMode="auto">
          <a:xfrm>
            <a:off x="2131580" y="4791989"/>
            <a:ext cx="785091" cy="470737"/>
          </a:xfrm>
          <a:prstGeom prst="rect">
            <a:avLst/>
          </a:prstGeom>
          <a:solidFill>
            <a:srgbClr val="FFFFFF"/>
          </a:solidFill>
          <a:ln w="15875">
            <a:solidFill>
              <a:srgbClr val="FFFFFF"/>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54" name="Rectangle 35"/>
          <p:cNvSpPr>
            <a:spLocks noChangeArrowheads="1"/>
          </p:cNvSpPr>
          <p:nvPr/>
        </p:nvSpPr>
        <p:spPr bwMode="auto">
          <a:xfrm>
            <a:off x="2131580" y="4791987"/>
            <a:ext cx="1101147" cy="543040"/>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55" name="Line 36"/>
          <p:cNvSpPr>
            <a:spLocks noChangeShapeType="1"/>
          </p:cNvSpPr>
          <p:nvPr/>
        </p:nvSpPr>
        <p:spPr bwMode="auto">
          <a:xfrm>
            <a:off x="2146012" y="4804296"/>
            <a:ext cx="825500" cy="153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56" name="Freeform 37"/>
          <p:cNvSpPr>
            <a:spLocks/>
          </p:cNvSpPr>
          <p:nvPr/>
        </p:nvSpPr>
        <p:spPr bwMode="auto">
          <a:xfrm>
            <a:off x="2957082" y="4704301"/>
            <a:ext cx="233795" cy="103071"/>
          </a:xfrm>
          <a:custGeom>
            <a:avLst/>
            <a:gdLst>
              <a:gd name="T0" fmla="*/ 408265313 w 162"/>
              <a:gd name="T1" fmla="*/ 168852056 h 67"/>
              <a:gd name="T2" fmla="*/ 0 w 162"/>
              <a:gd name="T3" fmla="*/ 168852056 h 67"/>
              <a:gd name="T4" fmla="*/ 0 w 162"/>
              <a:gd name="T5" fmla="*/ 0 h 67"/>
              <a:gd name="T6" fmla="*/ 408265313 w 162"/>
              <a:gd name="T7" fmla="*/ 168852056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57" name="Freeform 38"/>
          <p:cNvSpPr>
            <a:spLocks/>
          </p:cNvSpPr>
          <p:nvPr/>
        </p:nvSpPr>
        <p:spPr bwMode="auto">
          <a:xfrm>
            <a:off x="2972956" y="4690457"/>
            <a:ext cx="233795" cy="101532"/>
          </a:xfrm>
          <a:custGeom>
            <a:avLst/>
            <a:gdLst>
              <a:gd name="T0" fmla="*/ 408265313 w 162"/>
              <a:gd name="T1" fmla="*/ 166330313 h 66"/>
              <a:gd name="T2" fmla="*/ 0 w 162"/>
              <a:gd name="T3" fmla="*/ 166330313 h 66"/>
              <a:gd name="T4" fmla="*/ 0 w 162"/>
              <a:gd name="T5" fmla="*/ 0 h 66"/>
              <a:gd name="T6" fmla="*/ 0 60000 65536"/>
              <a:gd name="T7" fmla="*/ 0 60000 65536"/>
              <a:gd name="T8" fmla="*/ 0 60000 65536"/>
              <a:gd name="T9" fmla="*/ 0 w 162"/>
              <a:gd name="T10" fmla="*/ 0 h 66"/>
              <a:gd name="T11" fmla="*/ 162 w 162"/>
              <a:gd name="T12" fmla="*/ 66 h 66"/>
            </a:gdLst>
            <a:ahLst/>
            <a:cxnLst>
              <a:cxn ang="T6">
                <a:pos x="T0" y="T1"/>
              </a:cxn>
              <a:cxn ang="T7">
                <a:pos x="T2" y="T3"/>
              </a:cxn>
              <a:cxn ang="T8">
                <a:pos x="T4" y="T5"/>
              </a:cxn>
            </a:cxnLst>
            <a:rect l="T9" t="T10" r="T11" b="T12"/>
            <a:pathLst>
              <a:path w="162" h="66">
                <a:moveTo>
                  <a:pt x="162" y="66"/>
                </a:moveTo>
                <a:lnTo>
                  <a:pt x="0" y="66"/>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58" name="Line 39"/>
          <p:cNvSpPr>
            <a:spLocks noChangeShapeType="1"/>
          </p:cNvSpPr>
          <p:nvPr/>
        </p:nvSpPr>
        <p:spPr bwMode="auto">
          <a:xfrm>
            <a:off x="2200854" y="5011971"/>
            <a:ext cx="949614"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59" name="Line 40"/>
          <p:cNvSpPr>
            <a:spLocks noChangeShapeType="1"/>
          </p:cNvSpPr>
          <p:nvPr/>
        </p:nvSpPr>
        <p:spPr bwMode="auto">
          <a:xfrm>
            <a:off x="2200854" y="5231958"/>
            <a:ext cx="949614"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60" name="Rectangle 41"/>
          <p:cNvSpPr>
            <a:spLocks noChangeArrowheads="1"/>
          </p:cNvSpPr>
          <p:nvPr/>
        </p:nvSpPr>
        <p:spPr bwMode="auto">
          <a:xfrm>
            <a:off x="2323525" y="4601229"/>
            <a:ext cx="564284" cy="1476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61" name="Rectangle 42"/>
          <p:cNvSpPr>
            <a:spLocks noChangeArrowheads="1"/>
          </p:cNvSpPr>
          <p:nvPr/>
        </p:nvSpPr>
        <p:spPr bwMode="auto">
          <a:xfrm>
            <a:off x="2249922" y="4561232"/>
            <a:ext cx="5770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200" b="1">
                <a:solidFill>
                  <a:srgbClr val="000000"/>
                </a:solidFill>
                <a:latin typeface="Arial" charset="0"/>
                <a:ea typeface="ＭＳ Ｐゴシック" charset="0"/>
                <a:cs typeface="ＭＳ Ｐゴシック" charset="0"/>
              </a:rPr>
              <a:t>ИОСЕФ</a:t>
            </a:r>
            <a:endParaRPr lang="en-US" sz="1200" baseline="-25000">
              <a:solidFill>
                <a:srgbClr val="000000"/>
              </a:solidFill>
              <a:latin typeface="Arial" charset="0"/>
              <a:ea typeface="ＭＳ Ｐゴシック" charset="0"/>
              <a:cs typeface="ＭＳ Ｐゴシック" charset="0"/>
            </a:endParaRPr>
          </a:p>
        </p:txBody>
      </p:sp>
      <p:sp>
        <p:nvSpPr>
          <p:cNvPr id="22562" name="Line 45"/>
          <p:cNvSpPr>
            <a:spLocks noChangeShapeType="1"/>
          </p:cNvSpPr>
          <p:nvPr/>
        </p:nvSpPr>
        <p:spPr bwMode="auto">
          <a:xfrm>
            <a:off x="2159000" y="6274965"/>
            <a:ext cx="1046307"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63" name="AutoShape 46"/>
          <p:cNvSpPr>
            <a:spLocks noChangeArrowheads="1"/>
          </p:cNvSpPr>
          <p:nvPr/>
        </p:nvSpPr>
        <p:spPr bwMode="auto">
          <a:xfrm>
            <a:off x="2146012" y="5541165"/>
            <a:ext cx="825500" cy="424587"/>
          </a:xfrm>
          <a:prstGeom prst="roundRect">
            <a:avLst>
              <a:gd name="adj" fmla="val 2409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64" name="Rectangle 47"/>
          <p:cNvSpPr>
            <a:spLocks noChangeArrowheads="1"/>
          </p:cNvSpPr>
          <p:nvPr/>
        </p:nvSpPr>
        <p:spPr bwMode="auto">
          <a:xfrm>
            <a:off x="2146014" y="5761151"/>
            <a:ext cx="770659" cy="410741"/>
          </a:xfrm>
          <a:prstGeom prst="rect">
            <a:avLst/>
          </a:prstGeom>
          <a:solidFill>
            <a:srgbClr val="FFFFFF"/>
          </a:solidFill>
          <a:ln w="15875">
            <a:solidFill>
              <a:srgbClr val="FFFFFF"/>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65" name="Rectangle 48"/>
          <p:cNvSpPr>
            <a:spLocks noChangeArrowheads="1"/>
          </p:cNvSpPr>
          <p:nvPr/>
        </p:nvSpPr>
        <p:spPr bwMode="auto">
          <a:xfrm>
            <a:off x="2146013" y="5761154"/>
            <a:ext cx="1086716" cy="1290681"/>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66" name="Line 49"/>
          <p:cNvSpPr>
            <a:spLocks noChangeShapeType="1"/>
          </p:cNvSpPr>
          <p:nvPr/>
        </p:nvSpPr>
        <p:spPr bwMode="auto">
          <a:xfrm>
            <a:off x="2159002" y="5756536"/>
            <a:ext cx="825500" cy="1539"/>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67" name="Freeform 50"/>
          <p:cNvSpPr>
            <a:spLocks/>
          </p:cNvSpPr>
          <p:nvPr/>
        </p:nvSpPr>
        <p:spPr bwMode="auto">
          <a:xfrm>
            <a:off x="2957082" y="5673465"/>
            <a:ext cx="233795" cy="87687"/>
          </a:xfrm>
          <a:custGeom>
            <a:avLst/>
            <a:gdLst>
              <a:gd name="T0" fmla="*/ 408265313 w 162"/>
              <a:gd name="T1" fmla="*/ 143650494 h 57"/>
              <a:gd name="T2" fmla="*/ 0 w 162"/>
              <a:gd name="T3" fmla="*/ 143650494 h 57"/>
              <a:gd name="T4" fmla="*/ 0 w 162"/>
              <a:gd name="T5" fmla="*/ 0 h 57"/>
              <a:gd name="T6" fmla="*/ 408265313 w 162"/>
              <a:gd name="T7" fmla="*/ 143650494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68" name="Freeform 51"/>
          <p:cNvSpPr>
            <a:spLocks/>
          </p:cNvSpPr>
          <p:nvPr/>
        </p:nvSpPr>
        <p:spPr bwMode="auto">
          <a:xfrm>
            <a:off x="2974399" y="5673465"/>
            <a:ext cx="220806" cy="87687"/>
          </a:xfrm>
          <a:custGeom>
            <a:avLst/>
            <a:gdLst>
              <a:gd name="T0" fmla="*/ 385582319 w 153"/>
              <a:gd name="T1" fmla="*/ 143650494 h 57"/>
              <a:gd name="T2" fmla="*/ 0 w 153"/>
              <a:gd name="T3" fmla="*/ 143650494 h 57"/>
              <a:gd name="T4" fmla="*/ 0 w 153"/>
              <a:gd name="T5" fmla="*/ 0 h 57"/>
              <a:gd name="T6" fmla="*/ 0 60000 65536"/>
              <a:gd name="T7" fmla="*/ 0 60000 65536"/>
              <a:gd name="T8" fmla="*/ 0 60000 65536"/>
              <a:gd name="T9" fmla="*/ 0 w 153"/>
              <a:gd name="T10" fmla="*/ 0 h 57"/>
              <a:gd name="T11" fmla="*/ 153 w 153"/>
              <a:gd name="T12" fmla="*/ 57 h 57"/>
            </a:gdLst>
            <a:ahLst/>
            <a:cxnLst>
              <a:cxn ang="T6">
                <a:pos x="T0" y="T1"/>
              </a:cxn>
              <a:cxn ang="T7">
                <a:pos x="T2" y="T3"/>
              </a:cxn>
              <a:cxn ang="T8">
                <a:pos x="T4" y="T5"/>
              </a:cxn>
            </a:cxnLst>
            <a:rect l="T9" t="T10" r="T11" b="T12"/>
            <a:pathLst>
              <a:path w="153" h="57">
                <a:moveTo>
                  <a:pt x="153"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69" name="Line 52"/>
          <p:cNvSpPr>
            <a:spLocks noChangeShapeType="1"/>
          </p:cNvSpPr>
          <p:nvPr/>
        </p:nvSpPr>
        <p:spPr bwMode="auto">
          <a:xfrm>
            <a:off x="2213841" y="5951909"/>
            <a:ext cx="936626"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70" name="Line 53"/>
          <p:cNvSpPr>
            <a:spLocks noChangeShapeType="1"/>
          </p:cNvSpPr>
          <p:nvPr/>
        </p:nvSpPr>
        <p:spPr bwMode="auto">
          <a:xfrm>
            <a:off x="2213841" y="6156509"/>
            <a:ext cx="936626"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71" name="Line 54"/>
          <p:cNvSpPr>
            <a:spLocks noChangeShapeType="1"/>
          </p:cNvSpPr>
          <p:nvPr/>
        </p:nvSpPr>
        <p:spPr bwMode="auto">
          <a:xfrm>
            <a:off x="2213841" y="6362649"/>
            <a:ext cx="936626"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72" name="Line 55"/>
          <p:cNvSpPr>
            <a:spLocks noChangeShapeType="1"/>
          </p:cNvSpPr>
          <p:nvPr/>
        </p:nvSpPr>
        <p:spPr bwMode="auto">
          <a:xfrm>
            <a:off x="2213841" y="6567253"/>
            <a:ext cx="936626"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73" name="Line 56"/>
          <p:cNvSpPr>
            <a:spLocks noChangeShapeType="1"/>
          </p:cNvSpPr>
          <p:nvPr/>
        </p:nvSpPr>
        <p:spPr bwMode="auto">
          <a:xfrm>
            <a:off x="2228273" y="6773393"/>
            <a:ext cx="935182"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74" name="Rectangle 57"/>
          <p:cNvSpPr>
            <a:spLocks noChangeArrowheads="1"/>
          </p:cNvSpPr>
          <p:nvPr/>
        </p:nvSpPr>
        <p:spPr bwMode="auto">
          <a:xfrm>
            <a:off x="2392797" y="5570395"/>
            <a:ext cx="440171" cy="146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75" name="Rectangle 58"/>
          <p:cNvSpPr>
            <a:spLocks noChangeArrowheads="1"/>
          </p:cNvSpPr>
          <p:nvPr/>
        </p:nvSpPr>
        <p:spPr bwMode="auto">
          <a:xfrm>
            <a:off x="2326410" y="5553472"/>
            <a:ext cx="4664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MO</a:t>
            </a:r>
            <a:r>
              <a:rPr lang="mn-MN" sz="1200" b="1">
                <a:solidFill>
                  <a:srgbClr val="000000"/>
                </a:solidFill>
                <a:latin typeface="Arial" charset="0"/>
                <a:ea typeface="ＭＳ Ｐゴシック" charset="0"/>
                <a:cs typeface="ＭＳ Ｐゴシック" charset="0"/>
              </a:rPr>
              <a:t>СЭ</a:t>
            </a:r>
            <a:endParaRPr lang="en-US" sz="1200" baseline="-25000">
              <a:solidFill>
                <a:srgbClr val="000000"/>
              </a:solidFill>
              <a:latin typeface="Arial" charset="0"/>
              <a:ea typeface="ＭＳ Ｐゴシック" charset="0"/>
              <a:cs typeface="ＭＳ Ｐゴシック" charset="0"/>
            </a:endParaRPr>
          </a:p>
        </p:txBody>
      </p:sp>
      <p:sp>
        <p:nvSpPr>
          <p:cNvPr id="22576" name="Rectangle 59"/>
          <p:cNvSpPr>
            <a:spLocks noChangeArrowheads="1"/>
          </p:cNvSpPr>
          <p:nvPr/>
        </p:nvSpPr>
        <p:spPr bwMode="auto">
          <a:xfrm>
            <a:off x="2489489" y="5994983"/>
            <a:ext cx="522432" cy="132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77" name="Rectangle 61"/>
          <p:cNvSpPr>
            <a:spLocks noChangeArrowheads="1"/>
          </p:cNvSpPr>
          <p:nvPr/>
        </p:nvSpPr>
        <p:spPr bwMode="auto">
          <a:xfrm>
            <a:off x="2407228" y="6201123"/>
            <a:ext cx="604694" cy="132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78" name="Rectangle 63"/>
          <p:cNvSpPr>
            <a:spLocks noChangeArrowheads="1"/>
          </p:cNvSpPr>
          <p:nvPr/>
        </p:nvSpPr>
        <p:spPr bwMode="auto">
          <a:xfrm>
            <a:off x="2228274" y="6405723"/>
            <a:ext cx="922194" cy="132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79" name="Rectangle 65"/>
          <p:cNvSpPr>
            <a:spLocks noChangeArrowheads="1"/>
          </p:cNvSpPr>
          <p:nvPr/>
        </p:nvSpPr>
        <p:spPr bwMode="auto">
          <a:xfrm>
            <a:off x="2558762" y="6611863"/>
            <a:ext cx="288636" cy="132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80" name="Rectangle 67"/>
          <p:cNvSpPr>
            <a:spLocks noChangeArrowheads="1"/>
          </p:cNvSpPr>
          <p:nvPr/>
        </p:nvSpPr>
        <p:spPr bwMode="auto">
          <a:xfrm>
            <a:off x="2337956" y="6816465"/>
            <a:ext cx="728807" cy="132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81" name="Line 69"/>
          <p:cNvSpPr>
            <a:spLocks noChangeShapeType="1"/>
          </p:cNvSpPr>
          <p:nvPr/>
        </p:nvSpPr>
        <p:spPr bwMode="auto">
          <a:xfrm>
            <a:off x="2200854" y="6977992"/>
            <a:ext cx="949614"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82" name="Rectangle 70"/>
          <p:cNvSpPr>
            <a:spLocks noChangeArrowheads="1"/>
          </p:cNvSpPr>
          <p:nvPr/>
        </p:nvSpPr>
        <p:spPr bwMode="auto">
          <a:xfrm>
            <a:off x="2475059" y="5790380"/>
            <a:ext cx="482023" cy="132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83" name="Rectangle 72"/>
          <p:cNvSpPr>
            <a:spLocks noChangeArrowheads="1"/>
          </p:cNvSpPr>
          <p:nvPr/>
        </p:nvSpPr>
        <p:spPr bwMode="auto">
          <a:xfrm>
            <a:off x="4732194" y="5731923"/>
            <a:ext cx="564284" cy="1169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84" name="Rectangle 73"/>
          <p:cNvSpPr>
            <a:spLocks noChangeArrowheads="1"/>
          </p:cNvSpPr>
          <p:nvPr/>
        </p:nvSpPr>
        <p:spPr bwMode="auto">
          <a:xfrm>
            <a:off x="4574886" y="5711926"/>
            <a:ext cx="8102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900" b="1">
                <a:solidFill>
                  <a:srgbClr val="000000"/>
                </a:solidFill>
                <a:latin typeface="Arial" charset="0"/>
                <a:ea typeface="ＭＳ Ｐゴシック" charset="0"/>
                <a:cs typeface="ＭＳ Ｐゴシック" charset="0"/>
              </a:rPr>
              <a:t>ЧИМЭЭГҮЙ ҮЕ</a:t>
            </a:r>
            <a:endParaRPr lang="en-US" sz="900" baseline="-25000">
              <a:solidFill>
                <a:srgbClr val="000000"/>
              </a:solidFill>
              <a:latin typeface="Arial" charset="0"/>
              <a:ea typeface="ＭＳ Ｐゴシック" charset="0"/>
              <a:cs typeface="ＭＳ Ｐゴシック" charset="0"/>
            </a:endParaRPr>
          </a:p>
        </p:txBody>
      </p:sp>
      <p:sp>
        <p:nvSpPr>
          <p:cNvPr id="22585" name="AutoShape 74"/>
          <p:cNvSpPr>
            <a:spLocks noChangeArrowheads="1"/>
          </p:cNvSpPr>
          <p:nvPr/>
        </p:nvSpPr>
        <p:spPr bwMode="auto">
          <a:xfrm>
            <a:off x="4540251" y="5687312"/>
            <a:ext cx="838489" cy="381513"/>
          </a:xfrm>
          <a:prstGeom prst="roundRect">
            <a:avLst>
              <a:gd name="adj" fmla="val 26815"/>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86" name="Rectangle 75"/>
          <p:cNvSpPr>
            <a:spLocks noChangeArrowheads="1"/>
          </p:cNvSpPr>
          <p:nvPr/>
        </p:nvSpPr>
        <p:spPr bwMode="auto">
          <a:xfrm>
            <a:off x="4540252" y="5878069"/>
            <a:ext cx="798080" cy="366129"/>
          </a:xfrm>
          <a:prstGeom prst="rect">
            <a:avLst/>
          </a:prstGeom>
          <a:solidFill>
            <a:srgbClr val="FFFFFF"/>
          </a:solidFill>
          <a:ln w="15875">
            <a:solidFill>
              <a:srgbClr val="FFFFFF"/>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87" name="Rectangle 76"/>
          <p:cNvSpPr>
            <a:spLocks noChangeArrowheads="1"/>
          </p:cNvSpPr>
          <p:nvPr/>
        </p:nvSpPr>
        <p:spPr bwMode="auto">
          <a:xfrm>
            <a:off x="4540252" y="5878067"/>
            <a:ext cx="1114136" cy="426125"/>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88" name="Line 77"/>
          <p:cNvSpPr>
            <a:spLocks noChangeShapeType="1"/>
          </p:cNvSpPr>
          <p:nvPr/>
        </p:nvSpPr>
        <p:spPr bwMode="auto">
          <a:xfrm>
            <a:off x="4553241" y="5890376"/>
            <a:ext cx="839932" cy="153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89" name="Freeform 78"/>
          <p:cNvSpPr>
            <a:spLocks/>
          </p:cNvSpPr>
          <p:nvPr/>
        </p:nvSpPr>
        <p:spPr bwMode="auto">
          <a:xfrm>
            <a:off x="5378741" y="5804228"/>
            <a:ext cx="233795" cy="89225"/>
          </a:xfrm>
          <a:custGeom>
            <a:avLst/>
            <a:gdLst>
              <a:gd name="T0" fmla="*/ 408265313 w 162"/>
              <a:gd name="T1" fmla="*/ 146169063 h 58"/>
              <a:gd name="T2" fmla="*/ 0 w 162"/>
              <a:gd name="T3" fmla="*/ 146169063 h 58"/>
              <a:gd name="T4" fmla="*/ 0 w 162"/>
              <a:gd name="T5" fmla="*/ 0 h 58"/>
              <a:gd name="T6" fmla="*/ 408265313 w 162"/>
              <a:gd name="T7" fmla="*/ 146169063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90" name="Freeform 79"/>
          <p:cNvSpPr>
            <a:spLocks/>
          </p:cNvSpPr>
          <p:nvPr/>
        </p:nvSpPr>
        <p:spPr bwMode="auto">
          <a:xfrm>
            <a:off x="5377297" y="5790381"/>
            <a:ext cx="233795" cy="87687"/>
          </a:xfrm>
          <a:custGeom>
            <a:avLst/>
            <a:gdLst>
              <a:gd name="T0" fmla="*/ 408265313 w 162"/>
              <a:gd name="T1" fmla="*/ 143650494 h 57"/>
              <a:gd name="T2" fmla="*/ 0 w 162"/>
              <a:gd name="T3" fmla="*/ 143650494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91" name="Line 80"/>
          <p:cNvSpPr>
            <a:spLocks noChangeShapeType="1"/>
          </p:cNvSpPr>
          <p:nvPr/>
        </p:nvSpPr>
        <p:spPr bwMode="auto">
          <a:xfrm>
            <a:off x="4608080" y="6039593"/>
            <a:ext cx="964046"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92" name="Line 81"/>
          <p:cNvSpPr>
            <a:spLocks noChangeShapeType="1"/>
          </p:cNvSpPr>
          <p:nvPr/>
        </p:nvSpPr>
        <p:spPr bwMode="auto">
          <a:xfrm>
            <a:off x="4608080" y="6230351"/>
            <a:ext cx="964046"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93" name="Rectangle 83"/>
          <p:cNvSpPr>
            <a:spLocks noChangeArrowheads="1"/>
          </p:cNvSpPr>
          <p:nvPr/>
        </p:nvSpPr>
        <p:spPr bwMode="auto">
          <a:xfrm>
            <a:off x="4635502" y="6098052"/>
            <a:ext cx="991466" cy="1169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94" name="Freeform 85"/>
          <p:cNvSpPr>
            <a:spLocks/>
          </p:cNvSpPr>
          <p:nvPr/>
        </p:nvSpPr>
        <p:spPr bwMode="auto">
          <a:xfrm>
            <a:off x="4374285" y="5422712"/>
            <a:ext cx="41852" cy="147683"/>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95" name="Freeform 86"/>
          <p:cNvSpPr>
            <a:spLocks/>
          </p:cNvSpPr>
          <p:nvPr/>
        </p:nvSpPr>
        <p:spPr bwMode="auto">
          <a:xfrm>
            <a:off x="4374285" y="5379639"/>
            <a:ext cx="41852" cy="43075"/>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96" name="Freeform 87"/>
          <p:cNvSpPr>
            <a:spLocks/>
          </p:cNvSpPr>
          <p:nvPr/>
        </p:nvSpPr>
        <p:spPr bwMode="auto">
          <a:xfrm>
            <a:off x="4374285" y="5231956"/>
            <a:ext cx="41852" cy="147683"/>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97" name="Freeform 88"/>
          <p:cNvSpPr>
            <a:spLocks/>
          </p:cNvSpPr>
          <p:nvPr/>
        </p:nvSpPr>
        <p:spPr bwMode="auto">
          <a:xfrm>
            <a:off x="4374285" y="5188881"/>
            <a:ext cx="41852" cy="43075"/>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98" name="Freeform 89"/>
          <p:cNvSpPr>
            <a:spLocks/>
          </p:cNvSpPr>
          <p:nvPr/>
        </p:nvSpPr>
        <p:spPr bwMode="auto">
          <a:xfrm>
            <a:off x="4374285" y="5041200"/>
            <a:ext cx="41852" cy="147683"/>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599" name="Freeform 90"/>
          <p:cNvSpPr>
            <a:spLocks/>
          </p:cNvSpPr>
          <p:nvPr/>
        </p:nvSpPr>
        <p:spPr bwMode="auto">
          <a:xfrm>
            <a:off x="4374285" y="4998127"/>
            <a:ext cx="41852" cy="43075"/>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00" name="Freeform 91"/>
          <p:cNvSpPr>
            <a:spLocks/>
          </p:cNvSpPr>
          <p:nvPr/>
        </p:nvSpPr>
        <p:spPr bwMode="auto">
          <a:xfrm>
            <a:off x="4374285" y="4851981"/>
            <a:ext cx="41852" cy="146144"/>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01" name="Freeform 92"/>
          <p:cNvSpPr>
            <a:spLocks/>
          </p:cNvSpPr>
          <p:nvPr/>
        </p:nvSpPr>
        <p:spPr bwMode="auto">
          <a:xfrm>
            <a:off x="4374285" y="4807371"/>
            <a:ext cx="41852" cy="44612"/>
          </a:xfrm>
          <a:custGeom>
            <a:avLst/>
            <a:gdLst>
              <a:gd name="T0" fmla="*/ 0 w 29"/>
              <a:gd name="T1" fmla="*/ 73082944 h 29"/>
              <a:gd name="T2" fmla="*/ 0 w 29"/>
              <a:gd name="T3" fmla="*/ 0 h 29"/>
              <a:gd name="T4" fmla="*/ 47881655 w 29"/>
              <a:gd name="T5" fmla="*/ 0 h 29"/>
              <a:gd name="T6" fmla="*/ 73082944 w 29"/>
              <a:gd name="T7" fmla="*/ 0 h 29"/>
              <a:gd name="T8" fmla="*/ 73082944 w 29"/>
              <a:gd name="T9" fmla="*/ 73082944 h 29"/>
              <a:gd name="T10" fmla="*/ 47881655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02" name="Freeform 93"/>
          <p:cNvSpPr>
            <a:spLocks/>
          </p:cNvSpPr>
          <p:nvPr/>
        </p:nvSpPr>
        <p:spPr bwMode="auto">
          <a:xfrm>
            <a:off x="4374285" y="4661225"/>
            <a:ext cx="41852" cy="146144"/>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03" name="Freeform 94"/>
          <p:cNvSpPr>
            <a:spLocks/>
          </p:cNvSpPr>
          <p:nvPr/>
        </p:nvSpPr>
        <p:spPr bwMode="auto">
          <a:xfrm>
            <a:off x="4374285" y="4616615"/>
            <a:ext cx="41852" cy="44612"/>
          </a:xfrm>
          <a:custGeom>
            <a:avLst/>
            <a:gdLst>
              <a:gd name="T0" fmla="*/ 0 w 29"/>
              <a:gd name="T1" fmla="*/ 73082944 h 29"/>
              <a:gd name="T2" fmla="*/ 0 w 29"/>
              <a:gd name="T3" fmla="*/ 0 h 29"/>
              <a:gd name="T4" fmla="*/ 47881655 w 29"/>
              <a:gd name="T5" fmla="*/ 0 h 29"/>
              <a:gd name="T6" fmla="*/ 73082944 w 29"/>
              <a:gd name="T7" fmla="*/ 0 h 29"/>
              <a:gd name="T8" fmla="*/ 73082944 w 29"/>
              <a:gd name="T9" fmla="*/ 73082944 h 29"/>
              <a:gd name="T10" fmla="*/ 47881655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04" name="Freeform 95"/>
          <p:cNvSpPr>
            <a:spLocks/>
          </p:cNvSpPr>
          <p:nvPr/>
        </p:nvSpPr>
        <p:spPr bwMode="auto">
          <a:xfrm>
            <a:off x="4374285" y="4470469"/>
            <a:ext cx="41852" cy="146144"/>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05" name="Freeform 96"/>
          <p:cNvSpPr>
            <a:spLocks/>
          </p:cNvSpPr>
          <p:nvPr/>
        </p:nvSpPr>
        <p:spPr bwMode="auto">
          <a:xfrm>
            <a:off x="4374285" y="4410474"/>
            <a:ext cx="41852" cy="59996"/>
          </a:xfrm>
          <a:custGeom>
            <a:avLst/>
            <a:gdLst>
              <a:gd name="T0" fmla="*/ 0 w 29"/>
              <a:gd name="T1" fmla="*/ 98284506 h 39"/>
              <a:gd name="T2" fmla="*/ 0 w 29"/>
              <a:gd name="T3" fmla="*/ 0 h 39"/>
              <a:gd name="T4" fmla="*/ 47881655 w 29"/>
              <a:gd name="T5" fmla="*/ 0 h 39"/>
              <a:gd name="T6" fmla="*/ 73082944 w 29"/>
              <a:gd name="T7" fmla="*/ 0 h 39"/>
              <a:gd name="T8" fmla="*/ 73082944 w 29"/>
              <a:gd name="T9" fmla="*/ 98284506 h 39"/>
              <a:gd name="T10" fmla="*/ 47881655 w 29"/>
              <a:gd name="T11" fmla="*/ 98284506 h 39"/>
              <a:gd name="T12" fmla="*/ 0 w 29"/>
              <a:gd name="T13" fmla="*/ 98284506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06" name="Freeform 97"/>
          <p:cNvSpPr>
            <a:spLocks/>
          </p:cNvSpPr>
          <p:nvPr/>
        </p:nvSpPr>
        <p:spPr bwMode="auto">
          <a:xfrm>
            <a:off x="4374285" y="4264329"/>
            <a:ext cx="41852" cy="146144"/>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07" name="Freeform 98"/>
          <p:cNvSpPr>
            <a:spLocks/>
          </p:cNvSpPr>
          <p:nvPr/>
        </p:nvSpPr>
        <p:spPr bwMode="auto">
          <a:xfrm>
            <a:off x="4374285" y="4219719"/>
            <a:ext cx="41852" cy="44612"/>
          </a:xfrm>
          <a:custGeom>
            <a:avLst/>
            <a:gdLst>
              <a:gd name="T0" fmla="*/ 0 w 29"/>
              <a:gd name="T1" fmla="*/ 73082944 h 29"/>
              <a:gd name="T2" fmla="*/ 0 w 29"/>
              <a:gd name="T3" fmla="*/ 0 h 29"/>
              <a:gd name="T4" fmla="*/ 47881655 w 29"/>
              <a:gd name="T5" fmla="*/ 0 h 29"/>
              <a:gd name="T6" fmla="*/ 73082944 w 29"/>
              <a:gd name="T7" fmla="*/ 0 h 29"/>
              <a:gd name="T8" fmla="*/ 73082944 w 29"/>
              <a:gd name="T9" fmla="*/ 73082944 h 29"/>
              <a:gd name="T10" fmla="*/ 47881655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08" name="Freeform 99"/>
          <p:cNvSpPr>
            <a:spLocks/>
          </p:cNvSpPr>
          <p:nvPr/>
        </p:nvSpPr>
        <p:spPr bwMode="auto">
          <a:xfrm>
            <a:off x="4374285" y="4073573"/>
            <a:ext cx="41852" cy="146144"/>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09" name="Freeform 100"/>
          <p:cNvSpPr>
            <a:spLocks/>
          </p:cNvSpPr>
          <p:nvPr/>
        </p:nvSpPr>
        <p:spPr bwMode="auto">
          <a:xfrm>
            <a:off x="4374285" y="4030497"/>
            <a:ext cx="41852" cy="43075"/>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10" name="Freeform 101"/>
          <p:cNvSpPr>
            <a:spLocks/>
          </p:cNvSpPr>
          <p:nvPr/>
        </p:nvSpPr>
        <p:spPr bwMode="auto">
          <a:xfrm>
            <a:off x="4374285" y="3882816"/>
            <a:ext cx="41852" cy="147683"/>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11" name="Freeform 102"/>
          <p:cNvSpPr>
            <a:spLocks/>
          </p:cNvSpPr>
          <p:nvPr/>
        </p:nvSpPr>
        <p:spPr bwMode="auto">
          <a:xfrm>
            <a:off x="4374285" y="3839743"/>
            <a:ext cx="41852" cy="43075"/>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12" name="Freeform 103"/>
          <p:cNvSpPr>
            <a:spLocks/>
          </p:cNvSpPr>
          <p:nvPr/>
        </p:nvSpPr>
        <p:spPr bwMode="auto">
          <a:xfrm>
            <a:off x="4374285" y="3692059"/>
            <a:ext cx="41852" cy="147683"/>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13" name="Freeform 104"/>
          <p:cNvSpPr>
            <a:spLocks/>
          </p:cNvSpPr>
          <p:nvPr/>
        </p:nvSpPr>
        <p:spPr bwMode="auto">
          <a:xfrm>
            <a:off x="4374285" y="3648985"/>
            <a:ext cx="41852" cy="43075"/>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14" name="Freeform 105"/>
          <p:cNvSpPr>
            <a:spLocks/>
          </p:cNvSpPr>
          <p:nvPr/>
        </p:nvSpPr>
        <p:spPr bwMode="auto">
          <a:xfrm>
            <a:off x="4374285" y="3501303"/>
            <a:ext cx="41852" cy="147683"/>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15" name="Freeform 106"/>
          <p:cNvSpPr>
            <a:spLocks/>
          </p:cNvSpPr>
          <p:nvPr/>
        </p:nvSpPr>
        <p:spPr bwMode="auto">
          <a:xfrm>
            <a:off x="4374285" y="3442848"/>
            <a:ext cx="41852" cy="58457"/>
          </a:xfrm>
          <a:custGeom>
            <a:avLst/>
            <a:gdLst>
              <a:gd name="T0" fmla="*/ 0 w 29"/>
              <a:gd name="T1" fmla="*/ 95765938 h 38"/>
              <a:gd name="T2" fmla="*/ 0 w 29"/>
              <a:gd name="T3" fmla="*/ 0 h 38"/>
              <a:gd name="T4" fmla="*/ 47881655 w 29"/>
              <a:gd name="T5" fmla="*/ 0 h 38"/>
              <a:gd name="T6" fmla="*/ 73082944 w 29"/>
              <a:gd name="T7" fmla="*/ 0 h 38"/>
              <a:gd name="T8" fmla="*/ 73082944 w 29"/>
              <a:gd name="T9" fmla="*/ 95765938 h 38"/>
              <a:gd name="T10" fmla="*/ 47881655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16" name="Freeform 107"/>
          <p:cNvSpPr>
            <a:spLocks/>
          </p:cNvSpPr>
          <p:nvPr/>
        </p:nvSpPr>
        <p:spPr bwMode="auto">
          <a:xfrm>
            <a:off x="4374285" y="3310547"/>
            <a:ext cx="41852" cy="132299"/>
          </a:xfrm>
          <a:custGeom>
            <a:avLst/>
            <a:gdLst>
              <a:gd name="T0" fmla="*/ 0 w 29"/>
              <a:gd name="T1" fmla="*/ 216733438 h 86"/>
              <a:gd name="T2" fmla="*/ 0 w 29"/>
              <a:gd name="T3" fmla="*/ 0 h 86"/>
              <a:gd name="T4" fmla="*/ 47881655 w 29"/>
              <a:gd name="T5" fmla="*/ 0 h 86"/>
              <a:gd name="T6" fmla="*/ 73082944 w 29"/>
              <a:gd name="T7" fmla="*/ 0 h 86"/>
              <a:gd name="T8" fmla="*/ 73082944 w 29"/>
              <a:gd name="T9" fmla="*/ 216733438 h 86"/>
              <a:gd name="T10" fmla="*/ 47881655 w 29"/>
              <a:gd name="T11" fmla="*/ 216733438 h 86"/>
              <a:gd name="T12" fmla="*/ 0 w 29"/>
              <a:gd name="T13" fmla="*/ 216733438 h 86"/>
              <a:gd name="T14" fmla="*/ 0 60000 65536"/>
              <a:gd name="T15" fmla="*/ 0 60000 65536"/>
              <a:gd name="T16" fmla="*/ 0 60000 65536"/>
              <a:gd name="T17" fmla="*/ 0 60000 65536"/>
              <a:gd name="T18" fmla="*/ 0 60000 65536"/>
              <a:gd name="T19" fmla="*/ 0 60000 65536"/>
              <a:gd name="T20" fmla="*/ 0 60000 65536"/>
              <a:gd name="T21" fmla="*/ 0 w 29"/>
              <a:gd name="T22" fmla="*/ 0 h 86"/>
              <a:gd name="T23" fmla="*/ 29 w 29"/>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17" name="Freeform 108"/>
          <p:cNvSpPr>
            <a:spLocks/>
          </p:cNvSpPr>
          <p:nvPr/>
        </p:nvSpPr>
        <p:spPr bwMode="auto">
          <a:xfrm>
            <a:off x="4374285" y="3252091"/>
            <a:ext cx="41852" cy="58457"/>
          </a:xfrm>
          <a:custGeom>
            <a:avLst/>
            <a:gdLst>
              <a:gd name="T0" fmla="*/ 0 w 29"/>
              <a:gd name="T1" fmla="*/ 95765938 h 38"/>
              <a:gd name="T2" fmla="*/ 0 w 29"/>
              <a:gd name="T3" fmla="*/ 0 h 38"/>
              <a:gd name="T4" fmla="*/ 47881655 w 29"/>
              <a:gd name="T5" fmla="*/ 0 h 38"/>
              <a:gd name="T6" fmla="*/ 73082944 w 29"/>
              <a:gd name="T7" fmla="*/ 0 h 38"/>
              <a:gd name="T8" fmla="*/ 73082944 w 29"/>
              <a:gd name="T9" fmla="*/ 95765938 h 38"/>
              <a:gd name="T10" fmla="*/ 47881655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18" name="Freeform 109"/>
          <p:cNvSpPr>
            <a:spLocks/>
          </p:cNvSpPr>
          <p:nvPr/>
        </p:nvSpPr>
        <p:spPr bwMode="auto">
          <a:xfrm>
            <a:off x="4374285" y="3105945"/>
            <a:ext cx="41852" cy="146144"/>
          </a:xfrm>
          <a:custGeom>
            <a:avLst/>
            <a:gdLst>
              <a:gd name="T0" fmla="*/ 0 w 29"/>
              <a:gd name="T1" fmla="*/ 239413256 h 95"/>
              <a:gd name="T2" fmla="*/ 0 w 29"/>
              <a:gd name="T3" fmla="*/ 0 h 95"/>
              <a:gd name="T4" fmla="*/ 47881655 w 29"/>
              <a:gd name="T5" fmla="*/ 0 h 95"/>
              <a:gd name="T6" fmla="*/ 73082944 w 29"/>
              <a:gd name="T7" fmla="*/ 0 h 95"/>
              <a:gd name="T8" fmla="*/ 73082944 w 29"/>
              <a:gd name="T9" fmla="*/ 239413256 h 95"/>
              <a:gd name="T10" fmla="*/ 47881655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19" name="Freeform 110"/>
          <p:cNvSpPr>
            <a:spLocks/>
          </p:cNvSpPr>
          <p:nvPr/>
        </p:nvSpPr>
        <p:spPr bwMode="auto">
          <a:xfrm>
            <a:off x="4374285" y="3061332"/>
            <a:ext cx="41852" cy="44613"/>
          </a:xfrm>
          <a:custGeom>
            <a:avLst/>
            <a:gdLst>
              <a:gd name="T0" fmla="*/ 0 w 29"/>
              <a:gd name="T1" fmla="*/ 73086119 h 29"/>
              <a:gd name="T2" fmla="*/ 0 w 29"/>
              <a:gd name="T3" fmla="*/ 0 h 29"/>
              <a:gd name="T4" fmla="*/ 47881655 w 29"/>
              <a:gd name="T5" fmla="*/ 0 h 29"/>
              <a:gd name="T6" fmla="*/ 73082944 w 29"/>
              <a:gd name="T7" fmla="*/ 0 h 29"/>
              <a:gd name="T8" fmla="*/ 73082944 w 29"/>
              <a:gd name="T9" fmla="*/ 73086119 h 29"/>
              <a:gd name="T10" fmla="*/ 47881655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20" name="Freeform 111"/>
          <p:cNvSpPr>
            <a:spLocks/>
          </p:cNvSpPr>
          <p:nvPr/>
        </p:nvSpPr>
        <p:spPr bwMode="auto">
          <a:xfrm>
            <a:off x="4374285" y="2915189"/>
            <a:ext cx="41852" cy="146144"/>
          </a:xfrm>
          <a:custGeom>
            <a:avLst/>
            <a:gdLst>
              <a:gd name="T0" fmla="*/ 0 w 29"/>
              <a:gd name="T1" fmla="*/ 239413256 h 95"/>
              <a:gd name="T2" fmla="*/ 0 w 29"/>
              <a:gd name="T3" fmla="*/ 0 h 95"/>
              <a:gd name="T4" fmla="*/ 47881655 w 29"/>
              <a:gd name="T5" fmla="*/ 0 h 95"/>
              <a:gd name="T6" fmla="*/ 73082944 w 29"/>
              <a:gd name="T7" fmla="*/ 0 h 95"/>
              <a:gd name="T8" fmla="*/ 73082944 w 29"/>
              <a:gd name="T9" fmla="*/ 239413256 h 95"/>
              <a:gd name="T10" fmla="*/ 47881655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21" name="Freeform 112"/>
          <p:cNvSpPr>
            <a:spLocks/>
          </p:cNvSpPr>
          <p:nvPr/>
        </p:nvSpPr>
        <p:spPr bwMode="auto">
          <a:xfrm>
            <a:off x="4374285" y="2870576"/>
            <a:ext cx="41852" cy="44613"/>
          </a:xfrm>
          <a:custGeom>
            <a:avLst/>
            <a:gdLst>
              <a:gd name="T0" fmla="*/ 0 w 29"/>
              <a:gd name="T1" fmla="*/ 73086119 h 29"/>
              <a:gd name="T2" fmla="*/ 0 w 29"/>
              <a:gd name="T3" fmla="*/ 0 h 29"/>
              <a:gd name="T4" fmla="*/ 47881655 w 29"/>
              <a:gd name="T5" fmla="*/ 0 h 29"/>
              <a:gd name="T6" fmla="*/ 73082944 w 29"/>
              <a:gd name="T7" fmla="*/ 0 h 29"/>
              <a:gd name="T8" fmla="*/ 73082944 w 29"/>
              <a:gd name="T9" fmla="*/ 73086119 h 29"/>
              <a:gd name="T10" fmla="*/ 47881655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22" name="Freeform 113"/>
          <p:cNvSpPr>
            <a:spLocks/>
          </p:cNvSpPr>
          <p:nvPr/>
        </p:nvSpPr>
        <p:spPr bwMode="auto">
          <a:xfrm>
            <a:off x="4374285" y="2724432"/>
            <a:ext cx="41852" cy="146144"/>
          </a:xfrm>
          <a:custGeom>
            <a:avLst/>
            <a:gdLst>
              <a:gd name="T0" fmla="*/ 0 w 29"/>
              <a:gd name="T1" fmla="*/ 239413256 h 95"/>
              <a:gd name="T2" fmla="*/ 0 w 29"/>
              <a:gd name="T3" fmla="*/ 0 h 95"/>
              <a:gd name="T4" fmla="*/ 47881655 w 29"/>
              <a:gd name="T5" fmla="*/ 0 h 95"/>
              <a:gd name="T6" fmla="*/ 73082944 w 29"/>
              <a:gd name="T7" fmla="*/ 0 h 95"/>
              <a:gd name="T8" fmla="*/ 73082944 w 29"/>
              <a:gd name="T9" fmla="*/ 239413256 h 95"/>
              <a:gd name="T10" fmla="*/ 47881655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23" name="Freeform 114"/>
          <p:cNvSpPr>
            <a:spLocks/>
          </p:cNvSpPr>
          <p:nvPr/>
        </p:nvSpPr>
        <p:spPr bwMode="auto">
          <a:xfrm>
            <a:off x="4374285" y="2679820"/>
            <a:ext cx="41852" cy="44613"/>
          </a:xfrm>
          <a:custGeom>
            <a:avLst/>
            <a:gdLst>
              <a:gd name="T0" fmla="*/ 0 w 29"/>
              <a:gd name="T1" fmla="*/ 73086119 h 29"/>
              <a:gd name="T2" fmla="*/ 0 w 29"/>
              <a:gd name="T3" fmla="*/ 0 h 29"/>
              <a:gd name="T4" fmla="*/ 47881655 w 29"/>
              <a:gd name="T5" fmla="*/ 0 h 29"/>
              <a:gd name="T6" fmla="*/ 73082944 w 29"/>
              <a:gd name="T7" fmla="*/ 0 h 29"/>
              <a:gd name="T8" fmla="*/ 73082944 w 29"/>
              <a:gd name="T9" fmla="*/ 73086119 h 29"/>
              <a:gd name="T10" fmla="*/ 47881655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24" name="Freeform 115"/>
          <p:cNvSpPr>
            <a:spLocks/>
          </p:cNvSpPr>
          <p:nvPr/>
        </p:nvSpPr>
        <p:spPr bwMode="auto">
          <a:xfrm>
            <a:off x="4374285" y="2533676"/>
            <a:ext cx="41852" cy="146144"/>
          </a:xfrm>
          <a:custGeom>
            <a:avLst/>
            <a:gdLst>
              <a:gd name="T0" fmla="*/ 0 w 29"/>
              <a:gd name="T1" fmla="*/ 239413256 h 95"/>
              <a:gd name="T2" fmla="*/ 0 w 29"/>
              <a:gd name="T3" fmla="*/ 0 h 95"/>
              <a:gd name="T4" fmla="*/ 47881655 w 29"/>
              <a:gd name="T5" fmla="*/ 0 h 95"/>
              <a:gd name="T6" fmla="*/ 73082944 w 29"/>
              <a:gd name="T7" fmla="*/ 0 h 95"/>
              <a:gd name="T8" fmla="*/ 73082944 w 29"/>
              <a:gd name="T9" fmla="*/ 239413256 h 95"/>
              <a:gd name="T10" fmla="*/ 47881655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25" name="Freeform 116"/>
          <p:cNvSpPr>
            <a:spLocks/>
          </p:cNvSpPr>
          <p:nvPr/>
        </p:nvSpPr>
        <p:spPr bwMode="auto">
          <a:xfrm>
            <a:off x="4374285" y="2489063"/>
            <a:ext cx="41852" cy="44613"/>
          </a:xfrm>
          <a:custGeom>
            <a:avLst/>
            <a:gdLst>
              <a:gd name="T0" fmla="*/ 0 w 29"/>
              <a:gd name="T1" fmla="*/ 73086119 h 29"/>
              <a:gd name="T2" fmla="*/ 0 w 29"/>
              <a:gd name="T3" fmla="*/ 0 h 29"/>
              <a:gd name="T4" fmla="*/ 47881655 w 29"/>
              <a:gd name="T5" fmla="*/ 0 h 29"/>
              <a:gd name="T6" fmla="*/ 73082944 w 29"/>
              <a:gd name="T7" fmla="*/ 0 h 29"/>
              <a:gd name="T8" fmla="*/ 73082944 w 29"/>
              <a:gd name="T9" fmla="*/ 73086119 h 29"/>
              <a:gd name="T10" fmla="*/ 47881655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26" name="Freeform 117"/>
          <p:cNvSpPr>
            <a:spLocks/>
          </p:cNvSpPr>
          <p:nvPr/>
        </p:nvSpPr>
        <p:spPr bwMode="auto">
          <a:xfrm>
            <a:off x="4374285" y="2342920"/>
            <a:ext cx="41852" cy="146144"/>
          </a:xfrm>
          <a:custGeom>
            <a:avLst/>
            <a:gdLst>
              <a:gd name="T0" fmla="*/ 0 w 29"/>
              <a:gd name="T1" fmla="*/ 239413256 h 95"/>
              <a:gd name="T2" fmla="*/ 0 w 29"/>
              <a:gd name="T3" fmla="*/ 0 h 95"/>
              <a:gd name="T4" fmla="*/ 47881655 w 29"/>
              <a:gd name="T5" fmla="*/ 0 h 95"/>
              <a:gd name="T6" fmla="*/ 73082944 w 29"/>
              <a:gd name="T7" fmla="*/ 0 h 95"/>
              <a:gd name="T8" fmla="*/ 73082944 w 29"/>
              <a:gd name="T9" fmla="*/ 239413256 h 95"/>
              <a:gd name="T10" fmla="*/ 47881655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27" name="Freeform 118"/>
          <p:cNvSpPr>
            <a:spLocks/>
          </p:cNvSpPr>
          <p:nvPr/>
        </p:nvSpPr>
        <p:spPr bwMode="auto">
          <a:xfrm>
            <a:off x="4374285" y="2284465"/>
            <a:ext cx="41852" cy="58457"/>
          </a:xfrm>
          <a:custGeom>
            <a:avLst/>
            <a:gdLst>
              <a:gd name="T0" fmla="*/ 0 w 29"/>
              <a:gd name="T1" fmla="*/ 95765938 h 38"/>
              <a:gd name="T2" fmla="*/ 0 w 29"/>
              <a:gd name="T3" fmla="*/ 0 h 38"/>
              <a:gd name="T4" fmla="*/ 47881655 w 29"/>
              <a:gd name="T5" fmla="*/ 0 h 38"/>
              <a:gd name="T6" fmla="*/ 73082944 w 29"/>
              <a:gd name="T7" fmla="*/ 0 h 38"/>
              <a:gd name="T8" fmla="*/ 73082944 w 29"/>
              <a:gd name="T9" fmla="*/ 95765938 h 38"/>
              <a:gd name="T10" fmla="*/ 47881655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28" name="Freeform 119"/>
          <p:cNvSpPr>
            <a:spLocks/>
          </p:cNvSpPr>
          <p:nvPr/>
        </p:nvSpPr>
        <p:spPr bwMode="auto">
          <a:xfrm>
            <a:off x="4374285" y="2136780"/>
            <a:ext cx="41852" cy="147683"/>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29" name="Freeform 120"/>
          <p:cNvSpPr>
            <a:spLocks/>
          </p:cNvSpPr>
          <p:nvPr/>
        </p:nvSpPr>
        <p:spPr bwMode="auto">
          <a:xfrm>
            <a:off x="4374285" y="2093705"/>
            <a:ext cx="41852" cy="43075"/>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30" name="Freeform 121"/>
          <p:cNvSpPr>
            <a:spLocks/>
          </p:cNvSpPr>
          <p:nvPr/>
        </p:nvSpPr>
        <p:spPr bwMode="auto">
          <a:xfrm>
            <a:off x="4374285" y="1946023"/>
            <a:ext cx="41852" cy="147683"/>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31" name="Freeform 122"/>
          <p:cNvSpPr>
            <a:spLocks/>
          </p:cNvSpPr>
          <p:nvPr/>
        </p:nvSpPr>
        <p:spPr bwMode="auto">
          <a:xfrm>
            <a:off x="4374285" y="1902949"/>
            <a:ext cx="41852" cy="43075"/>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32" name="Freeform 123"/>
          <p:cNvSpPr>
            <a:spLocks/>
          </p:cNvSpPr>
          <p:nvPr/>
        </p:nvSpPr>
        <p:spPr bwMode="auto">
          <a:xfrm>
            <a:off x="4374285" y="1755267"/>
            <a:ext cx="41852" cy="147683"/>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33" name="Freeform 124"/>
          <p:cNvSpPr>
            <a:spLocks/>
          </p:cNvSpPr>
          <p:nvPr/>
        </p:nvSpPr>
        <p:spPr bwMode="auto">
          <a:xfrm>
            <a:off x="4374285" y="1712192"/>
            <a:ext cx="41852" cy="43075"/>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34" name="Freeform 125"/>
          <p:cNvSpPr>
            <a:spLocks/>
          </p:cNvSpPr>
          <p:nvPr/>
        </p:nvSpPr>
        <p:spPr bwMode="auto">
          <a:xfrm>
            <a:off x="4374285" y="1564511"/>
            <a:ext cx="41852" cy="147683"/>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35" name="Freeform 126"/>
          <p:cNvSpPr>
            <a:spLocks/>
          </p:cNvSpPr>
          <p:nvPr/>
        </p:nvSpPr>
        <p:spPr bwMode="auto">
          <a:xfrm>
            <a:off x="4374285" y="1521436"/>
            <a:ext cx="41852" cy="43075"/>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36" name="Freeform 127"/>
          <p:cNvSpPr>
            <a:spLocks/>
          </p:cNvSpPr>
          <p:nvPr/>
        </p:nvSpPr>
        <p:spPr bwMode="auto">
          <a:xfrm>
            <a:off x="4374285" y="1375293"/>
            <a:ext cx="41852" cy="146144"/>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37" name="Line 128"/>
          <p:cNvSpPr>
            <a:spLocks noChangeShapeType="1"/>
          </p:cNvSpPr>
          <p:nvPr/>
        </p:nvSpPr>
        <p:spPr bwMode="auto">
          <a:xfrm>
            <a:off x="4553241" y="5115042"/>
            <a:ext cx="1046306"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38" name="AutoShape 129"/>
          <p:cNvSpPr>
            <a:spLocks noChangeArrowheads="1"/>
          </p:cNvSpPr>
          <p:nvPr/>
        </p:nvSpPr>
        <p:spPr bwMode="auto">
          <a:xfrm>
            <a:off x="4540252" y="4410474"/>
            <a:ext cx="825500" cy="426125"/>
          </a:xfrm>
          <a:prstGeom prst="roundRect">
            <a:avLst>
              <a:gd name="adj" fmla="val 24009"/>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39" name="Rectangle 130"/>
          <p:cNvSpPr>
            <a:spLocks noChangeArrowheads="1"/>
          </p:cNvSpPr>
          <p:nvPr/>
        </p:nvSpPr>
        <p:spPr bwMode="auto">
          <a:xfrm>
            <a:off x="4540252" y="4616614"/>
            <a:ext cx="770659" cy="410741"/>
          </a:xfrm>
          <a:prstGeom prst="rect">
            <a:avLst/>
          </a:prstGeom>
          <a:solidFill>
            <a:srgbClr val="FFFFFF"/>
          </a:solidFill>
          <a:ln w="15875">
            <a:solidFill>
              <a:srgbClr val="FFFFFF"/>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40" name="Rectangle 131"/>
          <p:cNvSpPr>
            <a:spLocks noChangeArrowheads="1"/>
          </p:cNvSpPr>
          <p:nvPr/>
        </p:nvSpPr>
        <p:spPr bwMode="auto">
          <a:xfrm>
            <a:off x="4540251" y="4616615"/>
            <a:ext cx="1099705" cy="895324"/>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41" name="Line 132"/>
          <p:cNvSpPr>
            <a:spLocks noChangeShapeType="1"/>
          </p:cNvSpPr>
          <p:nvPr/>
        </p:nvSpPr>
        <p:spPr bwMode="auto">
          <a:xfrm>
            <a:off x="4556127" y="4628921"/>
            <a:ext cx="798079" cy="153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42" name="Freeform 133"/>
          <p:cNvSpPr>
            <a:spLocks/>
          </p:cNvSpPr>
          <p:nvPr/>
        </p:nvSpPr>
        <p:spPr bwMode="auto">
          <a:xfrm>
            <a:off x="5351320" y="4542772"/>
            <a:ext cx="233795" cy="87685"/>
          </a:xfrm>
          <a:custGeom>
            <a:avLst/>
            <a:gdLst>
              <a:gd name="T0" fmla="*/ 408265313 w 162"/>
              <a:gd name="T1" fmla="*/ 143647319 h 57"/>
              <a:gd name="T2" fmla="*/ 0 w 162"/>
              <a:gd name="T3" fmla="*/ 143647319 h 57"/>
              <a:gd name="T4" fmla="*/ 0 w 162"/>
              <a:gd name="T5" fmla="*/ 0 h 57"/>
              <a:gd name="T6" fmla="*/ 408265313 w 162"/>
              <a:gd name="T7" fmla="*/ 143647319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43" name="Freeform 134"/>
          <p:cNvSpPr>
            <a:spLocks/>
          </p:cNvSpPr>
          <p:nvPr/>
        </p:nvSpPr>
        <p:spPr bwMode="auto">
          <a:xfrm>
            <a:off x="5361423" y="4528927"/>
            <a:ext cx="233795" cy="87687"/>
          </a:xfrm>
          <a:custGeom>
            <a:avLst/>
            <a:gdLst>
              <a:gd name="T0" fmla="*/ 408265313 w 162"/>
              <a:gd name="T1" fmla="*/ 143650494 h 57"/>
              <a:gd name="T2" fmla="*/ 0 w 162"/>
              <a:gd name="T3" fmla="*/ 143650494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44" name="Line 135"/>
          <p:cNvSpPr>
            <a:spLocks noChangeShapeType="1"/>
          </p:cNvSpPr>
          <p:nvPr/>
        </p:nvSpPr>
        <p:spPr bwMode="auto">
          <a:xfrm>
            <a:off x="4608081" y="4807372"/>
            <a:ext cx="936625"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45" name="Line 136"/>
          <p:cNvSpPr>
            <a:spLocks noChangeShapeType="1"/>
          </p:cNvSpPr>
          <p:nvPr/>
        </p:nvSpPr>
        <p:spPr bwMode="auto">
          <a:xfrm>
            <a:off x="4608081" y="5011971"/>
            <a:ext cx="936625"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46" name="Line 137"/>
          <p:cNvSpPr>
            <a:spLocks noChangeShapeType="1"/>
          </p:cNvSpPr>
          <p:nvPr/>
        </p:nvSpPr>
        <p:spPr bwMode="auto">
          <a:xfrm>
            <a:off x="4608081" y="5218111"/>
            <a:ext cx="936625"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47" name="Line 138"/>
          <p:cNvSpPr>
            <a:spLocks noChangeShapeType="1"/>
          </p:cNvSpPr>
          <p:nvPr/>
        </p:nvSpPr>
        <p:spPr bwMode="auto">
          <a:xfrm>
            <a:off x="4608081" y="5408867"/>
            <a:ext cx="936625"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48" name="Rectangle 139"/>
          <p:cNvSpPr>
            <a:spLocks noChangeArrowheads="1"/>
          </p:cNvSpPr>
          <p:nvPr/>
        </p:nvSpPr>
        <p:spPr bwMode="auto">
          <a:xfrm>
            <a:off x="4635501" y="4455085"/>
            <a:ext cx="675409" cy="132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49" name="Rectangle 140"/>
          <p:cNvSpPr>
            <a:spLocks noChangeArrowheads="1"/>
          </p:cNvSpPr>
          <p:nvPr/>
        </p:nvSpPr>
        <p:spPr bwMode="auto">
          <a:xfrm>
            <a:off x="4584991" y="4415088"/>
            <a:ext cx="82379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000" b="1">
                <a:solidFill>
                  <a:srgbClr val="000000"/>
                </a:solidFill>
                <a:latin typeface="Arial" charset="0"/>
                <a:ea typeface="ＭＳ Ｐゴシック" charset="0"/>
                <a:cs typeface="ＭＳ Ｐゴシック" charset="0"/>
              </a:rPr>
              <a:t>КОЛОНЧЛОЛ</a:t>
            </a:r>
            <a:endParaRPr lang="en-US" sz="1000" baseline="-25000">
              <a:solidFill>
                <a:srgbClr val="000000"/>
              </a:solidFill>
              <a:latin typeface="Arial" charset="0"/>
              <a:ea typeface="ＭＳ Ｐゴシック" charset="0"/>
              <a:cs typeface="ＭＳ Ｐゴシック" charset="0"/>
            </a:endParaRPr>
          </a:p>
        </p:txBody>
      </p:sp>
      <p:sp>
        <p:nvSpPr>
          <p:cNvPr id="22650" name="Rectangle 143"/>
          <p:cNvSpPr>
            <a:spLocks noChangeArrowheads="1"/>
          </p:cNvSpPr>
          <p:nvPr/>
        </p:nvSpPr>
        <p:spPr bwMode="auto">
          <a:xfrm>
            <a:off x="4567671" y="5071967"/>
            <a:ext cx="1044864" cy="1307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51" name="Freeform 147"/>
          <p:cNvSpPr>
            <a:spLocks/>
          </p:cNvSpPr>
          <p:nvPr/>
        </p:nvSpPr>
        <p:spPr bwMode="auto">
          <a:xfrm>
            <a:off x="1910773" y="7756401"/>
            <a:ext cx="41853" cy="146144"/>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52" name="Freeform 148"/>
          <p:cNvSpPr>
            <a:spLocks/>
          </p:cNvSpPr>
          <p:nvPr/>
        </p:nvSpPr>
        <p:spPr bwMode="auto">
          <a:xfrm>
            <a:off x="1910773" y="7711791"/>
            <a:ext cx="41853" cy="44612"/>
          </a:xfrm>
          <a:custGeom>
            <a:avLst/>
            <a:gdLst>
              <a:gd name="T0" fmla="*/ 0 w 29"/>
              <a:gd name="T1" fmla="*/ 73082944 h 29"/>
              <a:gd name="T2" fmla="*/ 0 w 29"/>
              <a:gd name="T3" fmla="*/ 0 h 29"/>
              <a:gd name="T4" fmla="*/ 50403672 w 29"/>
              <a:gd name="T5" fmla="*/ 0 h 29"/>
              <a:gd name="T6" fmla="*/ 73086119 w 29"/>
              <a:gd name="T7" fmla="*/ 0 h 29"/>
              <a:gd name="T8" fmla="*/ 73086119 w 29"/>
              <a:gd name="T9" fmla="*/ 73082944 h 29"/>
              <a:gd name="T10" fmla="*/ 50403672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53" name="Freeform 149"/>
          <p:cNvSpPr>
            <a:spLocks/>
          </p:cNvSpPr>
          <p:nvPr/>
        </p:nvSpPr>
        <p:spPr bwMode="auto">
          <a:xfrm>
            <a:off x="1910773" y="7565645"/>
            <a:ext cx="41853" cy="146144"/>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54" name="Freeform 150"/>
          <p:cNvSpPr>
            <a:spLocks/>
          </p:cNvSpPr>
          <p:nvPr/>
        </p:nvSpPr>
        <p:spPr bwMode="auto">
          <a:xfrm>
            <a:off x="1910773" y="7521035"/>
            <a:ext cx="41853" cy="44612"/>
          </a:xfrm>
          <a:custGeom>
            <a:avLst/>
            <a:gdLst>
              <a:gd name="T0" fmla="*/ 0 w 29"/>
              <a:gd name="T1" fmla="*/ 73082944 h 29"/>
              <a:gd name="T2" fmla="*/ 0 w 29"/>
              <a:gd name="T3" fmla="*/ 0 h 29"/>
              <a:gd name="T4" fmla="*/ 50403672 w 29"/>
              <a:gd name="T5" fmla="*/ 0 h 29"/>
              <a:gd name="T6" fmla="*/ 73086119 w 29"/>
              <a:gd name="T7" fmla="*/ 0 h 29"/>
              <a:gd name="T8" fmla="*/ 73086119 w 29"/>
              <a:gd name="T9" fmla="*/ 73082944 h 29"/>
              <a:gd name="T10" fmla="*/ 50403672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55" name="Freeform 151"/>
          <p:cNvSpPr>
            <a:spLocks/>
          </p:cNvSpPr>
          <p:nvPr/>
        </p:nvSpPr>
        <p:spPr bwMode="auto">
          <a:xfrm>
            <a:off x="1910773" y="7374889"/>
            <a:ext cx="41853" cy="146144"/>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56" name="Freeform 152"/>
          <p:cNvSpPr>
            <a:spLocks/>
          </p:cNvSpPr>
          <p:nvPr/>
        </p:nvSpPr>
        <p:spPr bwMode="auto">
          <a:xfrm>
            <a:off x="1910773" y="7316433"/>
            <a:ext cx="41853" cy="58457"/>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57" name="Freeform 153"/>
          <p:cNvSpPr>
            <a:spLocks/>
          </p:cNvSpPr>
          <p:nvPr/>
        </p:nvSpPr>
        <p:spPr bwMode="auto">
          <a:xfrm>
            <a:off x="1910773" y="7168748"/>
            <a:ext cx="41853" cy="147683"/>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58" name="Freeform 154"/>
          <p:cNvSpPr>
            <a:spLocks/>
          </p:cNvSpPr>
          <p:nvPr/>
        </p:nvSpPr>
        <p:spPr bwMode="auto">
          <a:xfrm>
            <a:off x="1910773" y="7125673"/>
            <a:ext cx="41853" cy="43075"/>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59" name="Freeform 155"/>
          <p:cNvSpPr>
            <a:spLocks/>
          </p:cNvSpPr>
          <p:nvPr/>
        </p:nvSpPr>
        <p:spPr bwMode="auto">
          <a:xfrm>
            <a:off x="1910773" y="6977992"/>
            <a:ext cx="41853" cy="147683"/>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60" name="Freeform 156"/>
          <p:cNvSpPr>
            <a:spLocks/>
          </p:cNvSpPr>
          <p:nvPr/>
        </p:nvSpPr>
        <p:spPr bwMode="auto">
          <a:xfrm>
            <a:off x="1910773" y="6919537"/>
            <a:ext cx="41853" cy="58457"/>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61" name="Freeform 157"/>
          <p:cNvSpPr>
            <a:spLocks/>
          </p:cNvSpPr>
          <p:nvPr/>
        </p:nvSpPr>
        <p:spPr bwMode="auto">
          <a:xfrm>
            <a:off x="1910773" y="6773391"/>
            <a:ext cx="41853" cy="146144"/>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62" name="Freeform 158"/>
          <p:cNvSpPr>
            <a:spLocks/>
          </p:cNvSpPr>
          <p:nvPr/>
        </p:nvSpPr>
        <p:spPr bwMode="auto">
          <a:xfrm>
            <a:off x="1910773" y="6728778"/>
            <a:ext cx="41853" cy="44613"/>
          </a:xfrm>
          <a:custGeom>
            <a:avLst/>
            <a:gdLst>
              <a:gd name="T0" fmla="*/ 0 w 29"/>
              <a:gd name="T1" fmla="*/ 73086119 h 29"/>
              <a:gd name="T2" fmla="*/ 0 w 29"/>
              <a:gd name="T3" fmla="*/ 0 h 29"/>
              <a:gd name="T4" fmla="*/ 50403672 w 29"/>
              <a:gd name="T5" fmla="*/ 0 h 29"/>
              <a:gd name="T6" fmla="*/ 73086119 w 29"/>
              <a:gd name="T7" fmla="*/ 0 h 29"/>
              <a:gd name="T8" fmla="*/ 73086119 w 29"/>
              <a:gd name="T9" fmla="*/ 73086119 h 29"/>
              <a:gd name="T10" fmla="*/ 50403672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63" name="Freeform 159"/>
          <p:cNvSpPr>
            <a:spLocks/>
          </p:cNvSpPr>
          <p:nvPr/>
        </p:nvSpPr>
        <p:spPr bwMode="auto">
          <a:xfrm>
            <a:off x="1910773" y="6582635"/>
            <a:ext cx="41853" cy="146144"/>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64" name="Freeform 160"/>
          <p:cNvSpPr>
            <a:spLocks/>
          </p:cNvSpPr>
          <p:nvPr/>
        </p:nvSpPr>
        <p:spPr bwMode="auto">
          <a:xfrm>
            <a:off x="1910773" y="6524180"/>
            <a:ext cx="41853" cy="58457"/>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65" name="Freeform 161"/>
          <p:cNvSpPr>
            <a:spLocks/>
          </p:cNvSpPr>
          <p:nvPr/>
        </p:nvSpPr>
        <p:spPr bwMode="auto">
          <a:xfrm>
            <a:off x="1910773" y="6376495"/>
            <a:ext cx="41853" cy="147683"/>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66" name="Freeform 162"/>
          <p:cNvSpPr>
            <a:spLocks/>
          </p:cNvSpPr>
          <p:nvPr/>
        </p:nvSpPr>
        <p:spPr bwMode="auto">
          <a:xfrm>
            <a:off x="1910773" y="6333420"/>
            <a:ext cx="41853" cy="43075"/>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67" name="Freeform 163"/>
          <p:cNvSpPr>
            <a:spLocks/>
          </p:cNvSpPr>
          <p:nvPr/>
        </p:nvSpPr>
        <p:spPr bwMode="auto">
          <a:xfrm>
            <a:off x="1910773" y="6185737"/>
            <a:ext cx="41853" cy="147683"/>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68" name="Freeform 164"/>
          <p:cNvSpPr>
            <a:spLocks/>
          </p:cNvSpPr>
          <p:nvPr/>
        </p:nvSpPr>
        <p:spPr bwMode="auto">
          <a:xfrm>
            <a:off x="1910773" y="6142664"/>
            <a:ext cx="41853" cy="43075"/>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69" name="Freeform 165"/>
          <p:cNvSpPr>
            <a:spLocks/>
          </p:cNvSpPr>
          <p:nvPr/>
        </p:nvSpPr>
        <p:spPr bwMode="auto">
          <a:xfrm>
            <a:off x="1910773" y="5994981"/>
            <a:ext cx="41853" cy="147683"/>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70" name="Freeform 166"/>
          <p:cNvSpPr>
            <a:spLocks/>
          </p:cNvSpPr>
          <p:nvPr/>
        </p:nvSpPr>
        <p:spPr bwMode="auto">
          <a:xfrm>
            <a:off x="1910773" y="5936526"/>
            <a:ext cx="41853" cy="58457"/>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71" name="Freeform 167"/>
          <p:cNvSpPr>
            <a:spLocks/>
          </p:cNvSpPr>
          <p:nvPr/>
        </p:nvSpPr>
        <p:spPr bwMode="auto">
          <a:xfrm>
            <a:off x="1910773" y="5790380"/>
            <a:ext cx="41853" cy="146144"/>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72" name="Freeform 168"/>
          <p:cNvSpPr>
            <a:spLocks/>
          </p:cNvSpPr>
          <p:nvPr/>
        </p:nvSpPr>
        <p:spPr bwMode="auto">
          <a:xfrm>
            <a:off x="1910773" y="5745770"/>
            <a:ext cx="41853" cy="44612"/>
          </a:xfrm>
          <a:custGeom>
            <a:avLst/>
            <a:gdLst>
              <a:gd name="T0" fmla="*/ 0 w 29"/>
              <a:gd name="T1" fmla="*/ 73082944 h 29"/>
              <a:gd name="T2" fmla="*/ 0 w 29"/>
              <a:gd name="T3" fmla="*/ 0 h 29"/>
              <a:gd name="T4" fmla="*/ 50403672 w 29"/>
              <a:gd name="T5" fmla="*/ 0 h 29"/>
              <a:gd name="T6" fmla="*/ 73086119 w 29"/>
              <a:gd name="T7" fmla="*/ 0 h 29"/>
              <a:gd name="T8" fmla="*/ 73086119 w 29"/>
              <a:gd name="T9" fmla="*/ 73082944 h 29"/>
              <a:gd name="T10" fmla="*/ 50403672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73" name="Freeform 169"/>
          <p:cNvSpPr>
            <a:spLocks/>
          </p:cNvSpPr>
          <p:nvPr/>
        </p:nvSpPr>
        <p:spPr bwMode="auto">
          <a:xfrm>
            <a:off x="1910773" y="5599624"/>
            <a:ext cx="41853" cy="146144"/>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74" name="Freeform 170"/>
          <p:cNvSpPr>
            <a:spLocks/>
          </p:cNvSpPr>
          <p:nvPr/>
        </p:nvSpPr>
        <p:spPr bwMode="auto">
          <a:xfrm>
            <a:off x="1910773" y="5541169"/>
            <a:ext cx="41853" cy="58457"/>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75" name="Freeform 171"/>
          <p:cNvSpPr>
            <a:spLocks/>
          </p:cNvSpPr>
          <p:nvPr/>
        </p:nvSpPr>
        <p:spPr bwMode="auto">
          <a:xfrm>
            <a:off x="1910773" y="5393483"/>
            <a:ext cx="41853" cy="147683"/>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76" name="Freeform 172"/>
          <p:cNvSpPr>
            <a:spLocks/>
          </p:cNvSpPr>
          <p:nvPr/>
        </p:nvSpPr>
        <p:spPr bwMode="auto">
          <a:xfrm>
            <a:off x="1910773" y="5350409"/>
            <a:ext cx="41853" cy="43075"/>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77" name="Freeform 173"/>
          <p:cNvSpPr>
            <a:spLocks/>
          </p:cNvSpPr>
          <p:nvPr/>
        </p:nvSpPr>
        <p:spPr bwMode="auto">
          <a:xfrm>
            <a:off x="1910773" y="5202727"/>
            <a:ext cx="41853" cy="147683"/>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78" name="Freeform 174"/>
          <p:cNvSpPr>
            <a:spLocks/>
          </p:cNvSpPr>
          <p:nvPr/>
        </p:nvSpPr>
        <p:spPr bwMode="auto">
          <a:xfrm>
            <a:off x="1910773" y="5159652"/>
            <a:ext cx="41853" cy="43075"/>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79" name="Freeform 175"/>
          <p:cNvSpPr>
            <a:spLocks/>
          </p:cNvSpPr>
          <p:nvPr/>
        </p:nvSpPr>
        <p:spPr bwMode="auto">
          <a:xfrm>
            <a:off x="1910773" y="5011971"/>
            <a:ext cx="41853" cy="147683"/>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80" name="Freeform 176"/>
          <p:cNvSpPr>
            <a:spLocks/>
          </p:cNvSpPr>
          <p:nvPr/>
        </p:nvSpPr>
        <p:spPr bwMode="auto">
          <a:xfrm>
            <a:off x="1910773" y="4953516"/>
            <a:ext cx="41853" cy="58457"/>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81" name="Freeform 177"/>
          <p:cNvSpPr>
            <a:spLocks/>
          </p:cNvSpPr>
          <p:nvPr/>
        </p:nvSpPr>
        <p:spPr bwMode="auto">
          <a:xfrm>
            <a:off x="1910773" y="4807369"/>
            <a:ext cx="41853" cy="146144"/>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82" name="Freeform 178"/>
          <p:cNvSpPr>
            <a:spLocks/>
          </p:cNvSpPr>
          <p:nvPr/>
        </p:nvSpPr>
        <p:spPr bwMode="auto">
          <a:xfrm>
            <a:off x="1910773" y="4762756"/>
            <a:ext cx="41853" cy="44613"/>
          </a:xfrm>
          <a:custGeom>
            <a:avLst/>
            <a:gdLst>
              <a:gd name="T0" fmla="*/ 0 w 29"/>
              <a:gd name="T1" fmla="*/ 73086119 h 29"/>
              <a:gd name="T2" fmla="*/ 0 w 29"/>
              <a:gd name="T3" fmla="*/ 0 h 29"/>
              <a:gd name="T4" fmla="*/ 50403672 w 29"/>
              <a:gd name="T5" fmla="*/ 0 h 29"/>
              <a:gd name="T6" fmla="*/ 73086119 w 29"/>
              <a:gd name="T7" fmla="*/ 0 h 29"/>
              <a:gd name="T8" fmla="*/ 73086119 w 29"/>
              <a:gd name="T9" fmla="*/ 73086119 h 29"/>
              <a:gd name="T10" fmla="*/ 50403672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83" name="Freeform 179"/>
          <p:cNvSpPr>
            <a:spLocks/>
          </p:cNvSpPr>
          <p:nvPr/>
        </p:nvSpPr>
        <p:spPr bwMode="auto">
          <a:xfrm>
            <a:off x="1910773" y="4616612"/>
            <a:ext cx="41853" cy="146144"/>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84" name="Freeform 180"/>
          <p:cNvSpPr>
            <a:spLocks/>
          </p:cNvSpPr>
          <p:nvPr/>
        </p:nvSpPr>
        <p:spPr bwMode="auto">
          <a:xfrm>
            <a:off x="1910773" y="4558158"/>
            <a:ext cx="41853" cy="58457"/>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85" name="Freeform 181"/>
          <p:cNvSpPr>
            <a:spLocks/>
          </p:cNvSpPr>
          <p:nvPr/>
        </p:nvSpPr>
        <p:spPr bwMode="auto">
          <a:xfrm>
            <a:off x="1910773" y="4410473"/>
            <a:ext cx="41853" cy="147683"/>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86" name="Freeform 182"/>
          <p:cNvSpPr>
            <a:spLocks/>
          </p:cNvSpPr>
          <p:nvPr/>
        </p:nvSpPr>
        <p:spPr bwMode="auto">
          <a:xfrm>
            <a:off x="1910773" y="4367400"/>
            <a:ext cx="41853" cy="43075"/>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87" name="Freeform 183"/>
          <p:cNvSpPr>
            <a:spLocks/>
          </p:cNvSpPr>
          <p:nvPr/>
        </p:nvSpPr>
        <p:spPr bwMode="auto">
          <a:xfrm>
            <a:off x="1910773" y="4219716"/>
            <a:ext cx="41853" cy="147683"/>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88" name="Freeform 184"/>
          <p:cNvSpPr>
            <a:spLocks/>
          </p:cNvSpPr>
          <p:nvPr/>
        </p:nvSpPr>
        <p:spPr bwMode="auto">
          <a:xfrm>
            <a:off x="1910773" y="4176643"/>
            <a:ext cx="41853" cy="43075"/>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89" name="Freeform 185"/>
          <p:cNvSpPr>
            <a:spLocks/>
          </p:cNvSpPr>
          <p:nvPr/>
        </p:nvSpPr>
        <p:spPr bwMode="auto">
          <a:xfrm>
            <a:off x="1910773" y="4030499"/>
            <a:ext cx="41853" cy="146144"/>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90" name="Freeform 186"/>
          <p:cNvSpPr>
            <a:spLocks/>
          </p:cNvSpPr>
          <p:nvPr/>
        </p:nvSpPr>
        <p:spPr bwMode="auto">
          <a:xfrm>
            <a:off x="1910773" y="3970505"/>
            <a:ext cx="41853" cy="59996"/>
          </a:xfrm>
          <a:custGeom>
            <a:avLst/>
            <a:gdLst>
              <a:gd name="T0" fmla="*/ 0 w 29"/>
              <a:gd name="T1" fmla="*/ 98284506 h 39"/>
              <a:gd name="T2" fmla="*/ 0 w 29"/>
              <a:gd name="T3" fmla="*/ 0 h 39"/>
              <a:gd name="T4" fmla="*/ 50403672 w 29"/>
              <a:gd name="T5" fmla="*/ 0 h 39"/>
              <a:gd name="T6" fmla="*/ 73086119 w 29"/>
              <a:gd name="T7" fmla="*/ 0 h 39"/>
              <a:gd name="T8" fmla="*/ 73086119 w 29"/>
              <a:gd name="T9" fmla="*/ 98284506 h 39"/>
              <a:gd name="T10" fmla="*/ 50403672 w 29"/>
              <a:gd name="T11" fmla="*/ 98284506 h 39"/>
              <a:gd name="T12" fmla="*/ 0 w 29"/>
              <a:gd name="T13" fmla="*/ 98284506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91" name="Freeform 187"/>
          <p:cNvSpPr>
            <a:spLocks/>
          </p:cNvSpPr>
          <p:nvPr/>
        </p:nvSpPr>
        <p:spPr bwMode="auto">
          <a:xfrm>
            <a:off x="1910773" y="3824359"/>
            <a:ext cx="41853" cy="146144"/>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92" name="Freeform 188"/>
          <p:cNvSpPr>
            <a:spLocks/>
          </p:cNvSpPr>
          <p:nvPr/>
        </p:nvSpPr>
        <p:spPr bwMode="auto">
          <a:xfrm>
            <a:off x="1910773" y="3779749"/>
            <a:ext cx="41853" cy="44612"/>
          </a:xfrm>
          <a:custGeom>
            <a:avLst/>
            <a:gdLst>
              <a:gd name="T0" fmla="*/ 0 w 29"/>
              <a:gd name="T1" fmla="*/ 73082944 h 29"/>
              <a:gd name="T2" fmla="*/ 0 w 29"/>
              <a:gd name="T3" fmla="*/ 0 h 29"/>
              <a:gd name="T4" fmla="*/ 50403672 w 29"/>
              <a:gd name="T5" fmla="*/ 0 h 29"/>
              <a:gd name="T6" fmla="*/ 73086119 w 29"/>
              <a:gd name="T7" fmla="*/ 0 h 29"/>
              <a:gd name="T8" fmla="*/ 73086119 w 29"/>
              <a:gd name="T9" fmla="*/ 73082944 h 29"/>
              <a:gd name="T10" fmla="*/ 50403672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93" name="Freeform 189"/>
          <p:cNvSpPr>
            <a:spLocks/>
          </p:cNvSpPr>
          <p:nvPr/>
        </p:nvSpPr>
        <p:spPr bwMode="auto">
          <a:xfrm>
            <a:off x="1910773" y="3633603"/>
            <a:ext cx="41853" cy="146144"/>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94" name="Freeform 190"/>
          <p:cNvSpPr>
            <a:spLocks/>
          </p:cNvSpPr>
          <p:nvPr/>
        </p:nvSpPr>
        <p:spPr bwMode="auto">
          <a:xfrm>
            <a:off x="1910773" y="3575146"/>
            <a:ext cx="41853" cy="58457"/>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95" name="Freeform 191"/>
          <p:cNvSpPr>
            <a:spLocks/>
          </p:cNvSpPr>
          <p:nvPr/>
        </p:nvSpPr>
        <p:spPr bwMode="auto">
          <a:xfrm>
            <a:off x="1910773" y="3429000"/>
            <a:ext cx="41853" cy="146144"/>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96" name="Freeform 192"/>
          <p:cNvSpPr>
            <a:spLocks/>
          </p:cNvSpPr>
          <p:nvPr/>
        </p:nvSpPr>
        <p:spPr bwMode="auto">
          <a:xfrm>
            <a:off x="1910773" y="3384388"/>
            <a:ext cx="41853" cy="44613"/>
          </a:xfrm>
          <a:custGeom>
            <a:avLst/>
            <a:gdLst>
              <a:gd name="T0" fmla="*/ 0 w 29"/>
              <a:gd name="T1" fmla="*/ 73086119 h 29"/>
              <a:gd name="T2" fmla="*/ 0 w 29"/>
              <a:gd name="T3" fmla="*/ 0 h 29"/>
              <a:gd name="T4" fmla="*/ 50403672 w 29"/>
              <a:gd name="T5" fmla="*/ 0 h 29"/>
              <a:gd name="T6" fmla="*/ 73086119 w 29"/>
              <a:gd name="T7" fmla="*/ 0 h 29"/>
              <a:gd name="T8" fmla="*/ 73086119 w 29"/>
              <a:gd name="T9" fmla="*/ 73086119 h 29"/>
              <a:gd name="T10" fmla="*/ 50403672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97" name="Freeform 193"/>
          <p:cNvSpPr>
            <a:spLocks/>
          </p:cNvSpPr>
          <p:nvPr/>
        </p:nvSpPr>
        <p:spPr bwMode="auto">
          <a:xfrm>
            <a:off x="1910773" y="3238244"/>
            <a:ext cx="41853" cy="146144"/>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98" name="Freeform 194"/>
          <p:cNvSpPr>
            <a:spLocks/>
          </p:cNvSpPr>
          <p:nvPr/>
        </p:nvSpPr>
        <p:spPr bwMode="auto">
          <a:xfrm>
            <a:off x="1910773" y="3193631"/>
            <a:ext cx="41853" cy="44613"/>
          </a:xfrm>
          <a:custGeom>
            <a:avLst/>
            <a:gdLst>
              <a:gd name="T0" fmla="*/ 0 w 29"/>
              <a:gd name="T1" fmla="*/ 73086119 h 29"/>
              <a:gd name="T2" fmla="*/ 0 w 29"/>
              <a:gd name="T3" fmla="*/ 0 h 29"/>
              <a:gd name="T4" fmla="*/ 50403672 w 29"/>
              <a:gd name="T5" fmla="*/ 0 h 29"/>
              <a:gd name="T6" fmla="*/ 73086119 w 29"/>
              <a:gd name="T7" fmla="*/ 0 h 29"/>
              <a:gd name="T8" fmla="*/ 73086119 w 29"/>
              <a:gd name="T9" fmla="*/ 73086119 h 29"/>
              <a:gd name="T10" fmla="*/ 50403672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699" name="Freeform 195"/>
          <p:cNvSpPr>
            <a:spLocks/>
          </p:cNvSpPr>
          <p:nvPr/>
        </p:nvSpPr>
        <p:spPr bwMode="auto">
          <a:xfrm>
            <a:off x="1910773" y="3047488"/>
            <a:ext cx="41853" cy="146144"/>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00" name="Line 196"/>
          <p:cNvSpPr>
            <a:spLocks noChangeShapeType="1"/>
          </p:cNvSpPr>
          <p:nvPr/>
        </p:nvSpPr>
        <p:spPr bwMode="auto">
          <a:xfrm>
            <a:off x="5077114" y="4030499"/>
            <a:ext cx="329045" cy="1539"/>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01" name="Line 197"/>
          <p:cNvSpPr>
            <a:spLocks noChangeShapeType="1"/>
          </p:cNvSpPr>
          <p:nvPr/>
        </p:nvSpPr>
        <p:spPr bwMode="auto">
          <a:xfrm>
            <a:off x="4993411" y="3927432"/>
            <a:ext cx="467591" cy="1537"/>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02" name="Line 198"/>
          <p:cNvSpPr>
            <a:spLocks noChangeShapeType="1"/>
          </p:cNvSpPr>
          <p:nvPr/>
        </p:nvSpPr>
        <p:spPr bwMode="auto">
          <a:xfrm flipV="1">
            <a:off x="5035263" y="3678217"/>
            <a:ext cx="1443" cy="58457"/>
          </a:xfrm>
          <a:prstGeom prst="line">
            <a:avLst/>
          </a:prstGeom>
          <a:noFill/>
          <a:ln w="6032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03" name="AutoShape 200"/>
          <p:cNvSpPr>
            <a:spLocks noChangeArrowheads="1"/>
          </p:cNvSpPr>
          <p:nvPr/>
        </p:nvSpPr>
        <p:spPr bwMode="auto">
          <a:xfrm>
            <a:off x="2131582" y="7168748"/>
            <a:ext cx="839932" cy="439971"/>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04" name="Rectangle 201"/>
          <p:cNvSpPr>
            <a:spLocks noChangeArrowheads="1"/>
          </p:cNvSpPr>
          <p:nvPr/>
        </p:nvSpPr>
        <p:spPr bwMode="auto">
          <a:xfrm>
            <a:off x="2131582" y="7388735"/>
            <a:ext cx="798079" cy="426125"/>
          </a:xfrm>
          <a:prstGeom prst="rect">
            <a:avLst/>
          </a:prstGeom>
          <a:solidFill>
            <a:srgbClr val="FFFFFF"/>
          </a:solidFill>
          <a:ln w="15875">
            <a:solidFill>
              <a:srgbClr val="FFFFFF"/>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05" name="Rectangle 202"/>
          <p:cNvSpPr>
            <a:spLocks noChangeArrowheads="1"/>
          </p:cNvSpPr>
          <p:nvPr/>
        </p:nvSpPr>
        <p:spPr bwMode="auto">
          <a:xfrm>
            <a:off x="2131582" y="7388734"/>
            <a:ext cx="1114136" cy="498428"/>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06" name="Line 203"/>
          <p:cNvSpPr>
            <a:spLocks noChangeShapeType="1"/>
          </p:cNvSpPr>
          <p:nvPr/>
        </p:nvSpPr>
        <p:spPr bwMode="auto">
          <a:xfrm>
            <a:off x="2146013" y="7388737"/>
            <a:ext cx="838488" cy="1537"/>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07" name="Freeform 204"/>
          <p:cNvSpPr>
            <a:spLocks/>
          </p:cNvSpPr>
          <p:nvPr/>
        </p:nvSpPr>
        <p:spPr bwMode="auto">
          <a:xfrm>
            <a:off x="2971514" y="7301050"/>
            <a:ext cx="233795" cy="103071"/>
          </a:xfrm>
          <a:custGeom>
            <a:avLst/>
            <a:gdLst>
              <a:gd name="T0" fmla="*/ 408265313 w 162"/>
              <a:gd name="T1" fmla="*/ 168852056 h 67"/>
              <a:gd name="T2" fmla="*/ 0 w 162"/>
              <a:gd name="T3" fmla="*/ 168852056 h 67"/>
              <a:gd name="T4" fmla="*/ 0 w 162"/>
              <a:gd name="T5" fmla="*/ 0 h 67"/>
              <a:gd name="T6" fmla="*/ 408265313 w 162"/>
              <a:gd name="T7" fmla="*/ 168852056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08" name="Freeform 205"/>
          <p:cNvSpPr>
            <a:spLocks/>
          </p:cNvSpPr>
          <p:nvPr/>
        </p:nvSpPr>
        <p:spPr bwMode="auto">
          <a:xfrm>
            <a:off x="2974400" y="7301047"/>
            <a:ext cx="233795" cy="87687"/>
          </a:xfrm>
          <a:custGeom>
            <a:avLst/>
            <a:gdLst>
              <a:gd name="T0" fmla="*/ 408265313 w 162"/>
              <a:gd name="T1" fmla="*/ 143650494 h 57"/>
              <a:gd name="T2" fmla="*/ 0 w 162"/>
              <a:gd name="T3" fmla="*/ 143650494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09" name="Line 206"/>
          <p:cNvSpPr>
            <a:spLocks noChangeShapeType="1"/>
          </p:cNvSpPr>
          <p:nvPr/>
        </p:nvSpPr>
        <p:spPr bwMode="auto">
          <a:xfrm>
            <a:off x="2200853" y="7579492"/>
            <a:ext cx="962602"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10" name="Line 207"/>
          <p:cNvSpPr>
            <a:spLocks noChangeShapeType="1"/>
          </p:cNvSpPr>
          <p:nvPr/>
        </p:nvSpPr>
        <p:spPr bwMode="auto">
          <a:xfrm>
            <a:off x="2200853" y="7799475"/>
            <a:ext cx="962602"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11" name="Rectangle 208"/>
          <p:cNvSpPr>
            <a:spLocks noChangeArrowheads="1"/>
          </p:cNvSpPr>
          <p:nvPr/>
        </p:nvSpPr>
        <p:spPr bwMode="auto">
          <a:xfrm>
            <a:off x="2337957" y="7197977"/>
            <a:ext cx="564284" cy="1476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12" name="Rectangle 209"/>
          <p:cNvSpPr>
            <a:spLocks noChangeArrowheads="1"/>
          </p:cNvSpPr>
          <p:nvPr/>
        </p:nvSpPr>
        <p:spPr bwMode="auto">
          <a:xfrm>
            <a:off x="2384138" y="7190286"/>
            <a:ext cx="5802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200" b="1">
                <a:solidFill>
                  <a:srgbClr val="000000"/>
                </a:solidFill>
                <a:latin typeface="Arial" charset="0"/>
                <a:ea typeface="ＭＳ Ｐゴシック" charset="0"/>
                <a:cs typeface="ＭＳ Ｐゴシック" charset="0"/>
              </a:rPr>
              <a:t>ИОШУА</a:t>
            </a:r>
            <a:endParaRPr lang="en-US" baseline="-25000">
              <a:solidFill>
                <a:srgbClr val="000000"/>
              </a:solidFill>
              <a:latin typeface="Arial" charset="0"/>
              <a:ea typeface="ＭＳ Ｐゴシック" charset="0"/>
              <a:cs typeface="ＭＳ Ｐゴシック" charset="0"/>
            </a:endParaRPr>
          </a:p>
        </p:txBody>
      </p:sp>
      <p:sp>
        <p:nvSpPr>
          <p:cNvPr id="22713" name="Rectangle 212"/>
          <p:cNvSpPr>
            <a:spLocks noChangeArrowheads="1"/>
          </p:cNvSpPr>
          <p:nvPr/>
        </p:nvSpPr>
        <p:spPr bwMode="auto">
          <a:xfrm>
            <a:off x="4704772" y="6538021"/>
            <a:ext cx="606137" cy="1615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14" name="Line 213"/>
          <p:cNvSpPr>
            <a:spLocks noChangeShapeType="1"/>
          </p:cNvSpPr>
          <p:nvPr/>
        </p:nvSpPr>
        <p:spPr bwMode="auto">
          <a:xfrm>
            <a:off x="4567671" y="7110291"/>
            <a:ext cx="1059296"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15" name="AutoShape 214"/>
          <p:cNvSpPr>
            <a:spLocks noChangeArrowheads="1"/>
          </p:cNvSpPr>
          <p:nvPr/>
        </p:nvSpPr>
        <p:spPr bwMode="auto">
          <a:xfrm>
            <a:off x="4553239" y="6508795"/>
            <a:ext cx="825500" cy="352284"/>
          </a:xfrm>
          <a:prstGeom prst="roundRect">
            <a:avLst>
              <a:gd name="adj" fmla="val 27074"/>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16" name="Rectangle 215"/>
          <p:cNvSpPr>
            <a:spLocks noChangeArrowheads="1"/>
          </p:cNvSpPr>
          <p:nvPr/>
        </p:nvSpPr>
        <p:spPr bwMode="auto">
          <a:xfrm>
            <a:off x="4567673" y="6685704"/>
            <a:ext cx="770659" cy="336901"/>
          </a:xfrm>
          <a:prstGeom prst="rect">
            <a:avLst/>
          </a:prstGeom>
          <a:solidFill>
            <a:srgbClr val="FFFFFF"/>
          </a:solidFill>
          <a:ln w="15875">
            <a:solidFill>
              <a:srgbClr val="FFFFFF"/>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17" name="Rectangle 216"/>
          <p:cNvSpPr>
            <a:spLocks noChangeArrowheads="1"/>
          </p:cNvSpPr>
          <p:nvPr/>
        </p:nvSpPr>
        <p:spPr bwMode="auto">
          <a:xfrm>
            <a:off x="4553239" y="6685706"/>
            <a:ext cx="1086716" cy="1216841"/>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18" name="Line 217"/>
          <p:cNvSpPr>
            <a:spLocks noChangeShapeType="1"/>
          </p:cNvSpPr>
          <p:nvPr/>
        </p:nvSpPr>
        <p:spPr bwMode="auto">
          <a:xfrm>
            <a:off x="4561900" y="6710317"/>
            <a:ext cx="825500" cy="1539"/>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19" name="Freeform 218"/>
          <p:cNvSpPr>
            <a:spLocks/>
          </p:cNvSpPr>
          <p:nvPr/>
        </p:nvSpPr>
        <p:spPr bwMode="auto">
          <a:xfrm>
            <a:off x="5365752" y="6625709"/>
            <a:ext cx="233795" cy="73841"/>
          </a:xfrm>
          <a:custGeom>
            <a:avLst/>
            <a:gdLst>
              <a:gd name="T0" fmla="*/ 408265313 w 162"/>
              <a:gd name="T1" fmla="*/ 120967500 h 48"/>
              <a:gd name="T2" fmla="*/ 0 w 162"/>
              <a:gd name="T3" fmla="*/ 120967500 h 48"/>
              <a:gd name="T4" fmla="*/ 0 w 162"/>
              <a:gd name="T5" fmla="*/ 0 h 48"/>
              <a:gd name="T6" fmla="*/ 408265313 w 162"/>
              <a:gd name="T7" fmla="*/ 120967500 h 48"/>
              <a:gd name="T8" fmla="*/ 0 60000 65536"/>
              <a:gd name="T9" fmla="*/ 0 60000 65536"/>
              <a:gd name="T10" fmla="*/ 0 60000 65536"/>
              <a:gd name="T11" fmla="*/ 0 60000 65536"/>
              <a:gd name="T12" fmla="*/ 0 w 162"/>
              <a:gd name="T13" fmla="*/ 0 h 48"/>
              <a:gd name="T14" fmla="*/ 162 w 162"/>
              <a:gd name="T15" fmla="*/ 48 h 48"/>
            </a:gdLst>
            <a:ahLst/>
            <a:cxnLst>
              <a:cxn ang="T8">
                <a:pos x="T0" y="T1"/>
              </a:cxn>
              <a:cxn ang="T9">
                <a:pos x="T2" y="T3"/>
              </a:cxn>
              <a:cxn ang="T10">
                <a:pos x="T4" y="T5"/>
              </a:cxn>
              <a:cxn ang="T11">
                <a:pos x="T6" y="T7"/>
              </a:cxn>
            </a:cxnLst>
            <a:rect l="T12" t="T13" r="T14" b="T15"/>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20" name="Line 219"/>
          <p:cNvSpPr>
            <a:spLocks noChangeShapeType="1"/>
          </p:cNvSpPr>
          <p:nvPr/>
        </p:nvSpPr>
        <p:spPr bwMode="auto">
          <a:xfrm>
            <a:off x="4635500" y="6845693"/>
            <a:ext cx="936626"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21" name="Line 220"/>
          <p:cNvSpPr>
            <a:spLocks noChangeShapeType="1"/>
          </p:cNvSpPr>
          <p:nvPr/>
        </p:nvSpPr>
        <p:spPr bwMode="auto">
          <a:xfrm>
            <a:off x="4635500" y="7007222"/>
            <a:ext cx="936626"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22" name="Line 221"/>
          <p:cNvSpPr>
            <a:spLocks noChangeShapeType="1"/>
          </p:cNvSpPr>
          <p:nvPr/>
        </p:nvSpPr>
        <p:spPr bwMode="auto">
          <a:xfrm>
            <a:off x="4635500" y="7184132"/>
            <a:ext cx="936626"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23" name="Rectangle 223"/>
          <p:cNvSpPr>
            <a:spLocks noChangeArrowheads="1"/>
          </p:cNvSpPr>
          <p:nvPr/>
        </p:nvSpPr>
        <p:spPr bwMode="auto">
          <a:xfrm>
            <a:off x="4828888" y="7024143"/>
            <a:ext cx="673967" cy="1476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24" name="Line 225"/>
          <p:cNvSpPr>
            <a:spLocks noChangeShapeType="1"/>
          </p:cNvSpPr>
          <p:nvPr/>
        </p:nvSpPr>
        <p:spPr bwMode="auto">
          <a:xfrm>
            <a:off x="4635500" y="7345662"/>
            <a:ext cx="936626"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25" name="Line 226"/>
          <p:cNvSpPr>
            <a:spLocks noChangeShapeType="1"/>
          </p:cNvSpPr>
          <p:nvPr/>
        </p:nvSpPr>
        <p:spPr bwMode="auto">
          <a:xfrm>
            <a:off x="4622512" y="7507187"/>
            <a:ext cx="935182"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26" name="Line 227"/>
          <p:cNvSpPr>
            <a:spLocks noChangeShapeType="1"/>
          </p:cNvSpPr>
          <p:nvPr/>
        </p:nvSpPr>
        <p:spPr bwMode="auto">
          <a:xfrm>
            <a:off x="4622512" y="7682560"/>
            <a:ext cx="935182"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27" name="Line 228"/>
          <p:cNvSpPr>
            <a:spLocks noChangeShapeType="1"/>
          </p:cNvSpPr>
          <p:nvPr/>
        </p:nvSpPr>
        <p:spPr bwMode="auto">
          <a:xfrm>
            <a:off x="4608080" y="7844090"/>
            <a:ext cx="949614"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28" name="Rectangle 229"/>
          <p:cNvSpPr>
            <a:spLocks noChangeArrowheads="1"/>
          </p:cNvSpPr>
          <p:nvPr/>
        </p:nvSpPr>
        <p:spPr bwMode="auto">
          <a:xfrm>
            <a:off x="4856309" y="7227209"/>
            <a:ext cx="688397" cy="1030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29" name="Rectangle 232"/>
          <p:cNvSpPr>
            <a:spLocks noChangeArrowheads="1"/>
          </p:cNvSpPr>
          <p:nvPr/>
        </p:nvSpPr>
        <p:spPr bwMode="auto">
          <a:xfrm>
            <a:off x="4828888" y="7550261"/>
            <a:ext cx="743239" cy="1169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30" name="Rectangle 234"/>
          <p:cNvSpPr>
            <a:spLocks noChangeArrowheads="1"/>
          </p:cNvSpPr>
          <p:nvPr/>
        </p:nvSpPr>
        <p:spPr bwMode="auto">
          <a:xfrm>
            <a:off x="4774046" y="7711790"/>
            <a:ext cx="686954" cy="1030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31" name="Rectangle 236"/>
          <p:cNvSpPr>
            <a:spLocks noChangeArrowheads="1"/>
          </p:cNvSpPr>
          <p:nvPr/>
        </p:nvSpPr>
        <p:spPr bwMode="auto">
          <a:xfrm>
            <a:off x="4704775" y="1256839"/>
            <a:ext cx="591704" cy="1476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32" name="Rectangle 237"/>
          <p:cNvSpPr>
            <a:spLocks noChangeArrowheads="1"/>
          </p:cNvSpPr>
          <p:nvPr/>
        </p:nvSpPr>
        <p:spPr bwMode="auto">
          <a:xfrm>
            <a:off x="4632613" y="1212227"/>
            <a:ext cx="6562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A</a:t>
            </a:r>
            <a:r>
              <a:rPr lang="mn-MN" sz="1200" b="1">
                <a:solidFill>
                  <a:srgbClr val="000000"/>
                </a:solidFill>
                <a:latin typeface="Arial" charset="0"/>
                <a:ea typeface="ＭＳ Ｐゴシック" charset="0"/>
                <a:cs typeface="ＭＳ Ｐゴシック" charset="0"/>
              </a:rPr>
              <a:t>НАРХИ</a:t>
            </a:r>
            <a:endParaRPr lang="en-US" baseline="-25000">
              <a:solidFill>
                <a:srgbClr val="000000"/>
              </a:solidFill>
              <a:latin typeface="Arial" charset="0"/>
              <a:ea typeface="ＭＳ Ｐゴシック" charset="0"/>
              <a:cs typeface="ＭＳ Ｐゴシック" charset="0"/>
            </a:endParaRPr>
          </a:p>
        </p:txBody>
      </p:sp>
      <p:sp>
        <p:nvSpPr>
          <p:cNvPr id="22733" name="AutoShape 238"/>
          <p:cNvSpPr>
            <a:spLocks noChangeArrowheads="1"/>
          </p:cNvSpPr>
          <p:nvPr/>
        </p:nvSpPr>
        <p:spPr bwMode="auto">
          <a:xfrm>
            <a:off x="4553241" y="1213767"/>
            <a:ext cx="839932" cy="439971"/>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34" name="Rectangle 239"/>
          <p:cNvSpPr>
            <a:spLocks noChangeArrowheads="1"/>
          </p:cNvSpPr>
          <p:nvPr/>
        </p:nvSpPr>
        <p:spPr bwMode="auto">
          <a:xfrm>
            <a:off x="4553239" y="1427596"/>
            <a:ext cx="785091" cy="424587"/>
          </a:xfrm>
          <a:prstGeom prst="rect">
            <a:avLst/>
          </a:prstGeom>
          <a:solidFill>
            <a:srgbClr val="FFFFFF"/>
          </a:solidFill>
          <a:ln w="15875">
            <a:solidFill>
              <a:srgbClr val="FFFFFF"/>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35" name="Rectangle 240"/>
          <p:cNvSpPr>
            <a:spLocks noChangeArrowheads="1"/>
          </p:cNvSpPr>
          <p:nvPr/>
        </p:nvSpPr>
        <p:spPr bwMode="auto">
          <a:xfrm>
            <a:off x="4553240" y="1427597"/>
            <a:ext cx="1101147" cy="498428"/>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36" name="Line 241"/>
          <p:cNvSpPr>
            <a:spLocks noChangeShapeType="1"/>
          </p:cNvSpPr>
          <p:nvPr/>
        </p:nvSpPr>
        <p:spPr bwMode="auto">
          <a:xfrm>
            <a:off x="4567672" y="1433749"/>
            <a:ext cx="825500" cy="1539"/>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37" name="Freeform 242"/>
          <p:cNvSpPr>
            <a:spLocks/>
          </p:cNvSpPr>
          <p:nvPr/>
        </p:nvSpPr>
        <p:spPr bwMode="auto">
          <a:xfrm>
            <a:off x="5378741" y="1344527"/>
            <a:ext cx="233795" cy="103071"/>
          </a:xfrm>
          <a:custGeom>
            <a:avLst/>
            <a:gdLst>
              <a:gd name="T0" fmla="*/ 408265313 w 162"/>
              <a:gd name="T1" fmla="*/ 168852056 h 67"/>
              <a:gd name="T2" fmla="*/ 0 w 162"/>
              <a:gd name="T3" fmla="*/ 168852056 h 67"/>
              <a:gd name="T4" fmla="*/ 0 w 162"/>
              <a:gd name="T5" fmla="*/ 0 h 67"/>
              <a:gd name="T6" fmla="*/ 408265313 w 162"/>
              <a:gd name="T7" fmla="*/ 168852056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38" name="Freeform 243"/>
          <p:cNvSpPr>
            <a:spLocks/>
          </p:cNvSpPr>
          <p:nvPr/>
        </p:nvSpPr>
        <p:spPr bwMode="auto">
          <a:xfrm>
            <a:off x="5388843" y="1344528"/>
            <a:ext cx="233795" cy="89225"/>
          </a:xfrm>
          <a:custGeom>
            <a:avLst/>
            <a:gdLst>
              <a:gd name="T0" fmla="*/ 408265313 w 162"/>
              <a:gd name="T1" fmla="*/ 146169063 h 58"/>
              <a:gd name="T2" fmla="*/ 0 w 162"/>
              <a:gd name="T3" fmla="*/ 146169063 h 58"/>
              <a:gd name="T4" fmla="*/ 0 w 162"/>
              <a:gd name="T5" fmla="*/ 0 h 58"/>
              <a:gd name="T6" fmla="*/ 0 60000 65536"/>
              <a:gd name="T7" fmla="*/ 0 60000 65536"/>
              <a:gd name="T8" fmla="*/ 0 60000 65536"/>
              <a:gd name="T9" fmla="*/ 0 w 162"/>
              <a:gd name="T10" fmla="*/ 0 h 58"/>
              <a:gd name="T11" fmla="*/ 162 w 162"/>
              <a:gd name="T12" fmla="*/ 58 h 58"/>
            </a:gdLst>
            <a:ahLst/>
            <a:cxnLst>
              <a:cxn ang="T6">
                <a:pos x="T0" y="T1"/>
              </a:cxn>
              <a:cxn ang="T7">
                <a:pos x="T2" y="T3"/>
              </a:cxn>
              <a:cxn ang="T8">
                <a:pos x="T4" y="T5"/>
              </a:cxn>
            </a:cxnLst>
            <a:rect l="T9" t="T10" r="T11" b="T12"/>
            <a:pathLst>
              <a:path w="162" h="58">
                <a:moveTo>
                  <a:pt x="162" y="58"/>
                </a:moveTo>
                <a:lnTo>
                  <a:pt x="0" y="5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39" name="Line 244"/>
          <p:cNvSpPr>
            <a:spLocks noChangeShapeType="1"/>
          </p:cNvSpPr>
          <p:nvPr/>
        </p:nvSpPr>
        <p:spPr bwMode="auto">
          <a:xfrm>
            <a:off x="4622512" y="1618353"/>
            <a:ext cx="949614"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40" name="Line 245"/>
          <p:cNvSpPr>
            <a:spLocks noChangeShapeType="1"/>
          </p:cNvSpPr>
          <p:nvPr/>
        </p:nvSpPr>
        <p:spPr bwMode="auto">
          <a:xfrm>
            <a:off x="4622512" y="1838339"/>
            <a:ext cx="949614"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41" name="Line 248"/>
          <p:cNvSpPr>
            <a:spLocks noChangeShapeType="1"/>
          </p:cNvSpPr>
          <p:nvPr/>
        </p:nvSpPr>
        <p:spPr bwMode="auto">
          <a:xfrm>
            <a:off x="4567673" y="2239849"/>
            <a:ext cx="838488" cy="1539"/>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42" name="Rectangle 249"/>
          <p:cNvSpPr>
            <a:spLocks noChangeArrowheads="1"/>
          </p:cNvSpPr>
          <p:nvPr/>
        </p:nvSpPr>
        <p:spPr bwMode="auto">
          <a:xfrm>
            <a:off x="4548910" y="2284464"/>
            <a:ext cx="1128569" cy="1921409"/>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r>
              <a:rPr lang="en-US" sz="500">
                <a:solidFill>
                  <a:srgbClr val="E32434"/>
                </a:solidFill>
                <a:latin typeface="Arial" charset="0"/>
                <a:ea typeface="ＭＳ Ｐゴシック" charset="0"/>
                <a:cs typeface="ＭＳ Ｐゴシック" charset="0"/>
              </a:rPr>
              <a:t>zz</a:t>
            </a:r>
          </a:p>
        </p:txBody>
      </p:sp>
      <p:sp>
        <p:nvSpPr>
          <p:cNvPr id="22743" name="AutoShape 250"/>
          <p:cNvSpPr>
            <a:spLocks noChangeArrowheads="1"/>
          </p:cNvSpPr>
          <p:nvPr/>
        </p:nvSpPr>
        <p:spPr bwMode="auto">
          <a:xfrm>
            <a:off x="4540250" y="2035250"/>
            <a:ext cx="852921" cy="313825"/>
          </a:xfrm>
          <a:prstGeom prst="roundRect">
            <a:avLst>
              <a:gd name="adj" fmla="val 2590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44" name="Freeform 251"/>
          <p:cNvSpPr>
            <a:spLocks/>
          </p:cNvSpPr>
          <p:nvPr/>
        </p:nvSpPr>
        <p:spPr bwMode="auto">
          <a:xfrm>
            <a:off x="5393173" y="2196778"/>
            <a:ext cx="233795" cy="101532"/>
          </a:xfrm>
          <a:custGeom>
            <a:avLst/>
            <a:gdLst>
              <a:gd name="T0" fmla="*/ 408265313 w 162"/>
              <a:gd name="T1" fmla="*/ 166330313 h 66"/>
              <a:gd name="T2" fmla="*/ 0 w 162"/>
              <a:gd name="T3" fmla="*/ 166330313 h 66"/>
              <a:gd name="T4" fmla="*/ 0 w 162"/>
              <a:gd name="T5" fmla="*/ 0 h 66"/>
              <a:gd name="T6" fmla="*/ 408265313 w 162"/>
              <a:gd name="T7" fmla="*/ 166330313 h 66"/>
              <a:gd name="T8" fmla="*/ 0 60000 65536"/>
              <a:gd name="T9" fmla="*/ 0 60000 65536"/>
              <a:gd name="T10" fmla="*/ 0 60000 65536"/>
              <a:gd name="T11" fmla="*/ 0 60000 65536"/>
              <a:gd name="T12" fmla="*/ 0 w 162"/>
              <a:gd name="T13" fmla="*/ 0 h 66"/>
              <a:gd name="T14" fmla="*/ 162 w 162"/>
              <a:gd name="T15" fmla="*/ 66 h 66"/>
            </a:gdLst>
            <a:ahLst/>
            <a:cxnLst>
              <a:cxn ang="T8">
                <a:pos x="T0" y="T1"/>
              </a:cxn>
              <a:cxn ang="T9">
                <a:pos x="T2" y="T3"/>
              </a:cxn>
              <a:cxn ang="T10">
                <a:pos x="T4" y="T5"/>
              </a:cxn>
              <a:cxn ang="T11">
                <a:pos x="T6" y="T7"/>
              </a:cxn>
            </a:cxnLst>
            <a:rect l="T12" t="T13" r="T14" b="T15"/>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45" name="Freeform 252"/>
          <p:cNvSpPr>
            <a:spLocks/>
          </p:cNvSpPr>
          <p:nvPr/>
        </p:nvSpPr>
        <p:spPr bwMode="auto">
          <a:xfrm>
            <a:off x="5390287" y="2196777"/>
            <a:ext cx="233795" cy="87687"/>
          </a:xfrm>
          <a:custGeom>
            <a:avLst/>
            <a:gdLst>
              <a:gd name="T0" fmla="*/ 408265313 w 162"/>
              <a:gd name="T1" fmla="*/ 143650494 h 57"/>
              <a:gd name="T2" fmla="*/ 0 w 162"/>
              <a:gd name="T3" fmla="*/ 143650494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46" name="Line 253"/>
          <p:cNvSpPr>
            <a:spLocks noChangeShapeType="1"/>
          </p:cNvSpPr>
          <p:nvPr/>
        </p:nvSpPr>
        <p:spPr bwMode="auto">
          <a:xfrm>
            <a:off x="4628285" y="2424452"/>
            <a:ext cx="962602"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47" name="Line 254"/>
          <p:cNvSpPr>
            <a:spLocks noChangeShapeType="1"/>
          </p:cNvSpPr>
          <p:nvPr/>
        </p:nvSpPr>
        <p:spPr bwMode="auto">
          <a:xfrm>
            <a:off x="4622512" y="2636745"/>
            <a:ext cx="962602"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48" name="Line 255"/>
          <p:cNvSpPr>
            <a:spLocks noChangeShapeType="1"/>
          </p:cNvSpPr>
          <p:nvPr/>
        </p:nvSpPr>
        <p:spPr bwMode="auto">
          <a:xfrm>
            <a:off x="4622512" y="2841349"/>
            <a:ext cx="962602"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49" name="Line 256"/>
          <p:cNvSpPr>
            <a:spLocks noChangeShapeType="1"/>
          </p:cNvSpPr>
          <p:nvPr/>
        </p:nvSpPr>
        <p:spPr bwMode="auto">
          <a:xfrm>
            <a:off x="4622512" y="3047489"/>
            <a:ext cx="962602"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50" name="Line 257"/>
          <p:cNvSpPr>
            <a:spLocks noChangeShapeType="1"/>
          </p:cNvSpPr>
          <p:nvPr/>
        </p:nvSpPr>
        <p:spPr bwMode="auto">
          <a:xfrm>
            <a:off x="4622512" y="3238246"/>
            <a:ext cx="977034"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51" name="Line 258"/>
          <p:cNvSpPr>
            <a:spLocks noChangeShapeType="1"/>
          </p:cNvSpPr>
          <p:nvPr/>
        </p:nvSpPr>
        <p:spPr bwMode="auto">
          <a:xfrm>
            <a:off x="4622512" y="3648985"/>
            <a:ext cx="962602"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52" name="Rectangle 259"/>
          <p:cNvSpPr>
            <a:spLocks noChangeArrowheads="1"/>
          </p:cNvSpPr>
          <p:nvPr/>
        </p:nvSpPr>
        <p:spPr bwMode="auto">
          <a:xfrm>
            <a:off x="4719206" y="2078323"/>
            <a:ext cx="577273" cy="132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53" name="Rectangle 260"/>
          <p:cNvSpPr>
            <a:spLocks noChangeArrowheads="1"/>
          </p:cNvSpPr>
          <p:nvPr/>
        </p:nvSpPr>
        <p:spPr bwMode="auto">
          <a:xfrm>
            <a:off x="4634057" y="2032172"/>
            <a:ext cx="885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200" b="1">
                <a:solidFill>
                  <a:srgbClr val="000000"/>
                </a:solidFill>
                <a:latin typeface="Arial" charset="0"/>
                <a:ea typeface="ＭＳ Ｐゴシック" charset="0"/>
                <a:cs typeface="ＭＳ Ｐゴシック" charset="0"/>
              </a:rPr>
              <a:t>ХААНЧЛАЛ</a:t>
            </a:r>
            <a:endParaRPr lang="en-US" baseline="-25000">
              <a:solidFill>
                <a:srgbClr val="000000"/>
              </a:solidFill>
              <a:latin typeface="Arial" charset="0"/>
              <a:ea typeface="ＭＳ Ｐゴシック" charset="0"/>
              <a:cs typeface="ＭＳ Ｐゴシック" charset="0"/>
            </a:endParaRPr>
          </a:p>
        </p:txBody>
      </p:sp>
      <p:sp>
        <p:nvSpPr>
          <p:cNvPr id="22754" name="Rectangle 262"/>
          <p:cNvSpPr>
            <a:spLocks noChangeArrowheads="1"/>
          </p:cNvSpPr>
          <p:nvPr/>
        </p:nvSpPr>
        <p:spPr bwMode="auto">
          <a:xfrm>
            <a:off x="4567671" y="2915191"/>
            <a:ext cx="1044864" cy="1169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55" name="Rectangle 266"/>
          <p:cNvSpPr>
            <a:spLocks noChangeArrowheads="1"/>
          </p:cNvSpPr>
          <p:nvPr/>
        </p:nvSpPr>
        <p:spPr bwMode="auto">
          <a:xfrm>
            <a:off x="4691786" y="3736672"/>
            <a:ext cx="852920" cy="1169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56" name="Rectangle 268"/>
          <p:cNvSpPr>
            <a:spLocks noChangeArrowheads="1"/>
          </p:cNvSpPr>
          <p:nvPr/>
        </p:nvSpPr>
        <p:spPr bwMode="auto">
          <a:xfrm>
            <a:off x="4622512" y="3927429"/>
            <a:ext cx="1031875" cy="1169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57" name="Line 270"/>
          <p:cNvSpPr>
            <a:spLocks noChangeShapeType="1"/>
          </p:cNvSpPr>
          <p:nvPr/>
        </p:nvSpPr>
        <p:spPr bwMode="auto">
          <a:xfrm>
            <a:off x="4622512" y="3853590"/>
            <a:ext cx="962602"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58" name="Line 273"/>
          <p:cNvSpPr>
            <a:spLocks noChangeShapeType="1"/>
          </p:cNvSpPr>
          <p:nvPr/>
        </p:nvSpPr>
        <p:spPr bwMode="auto">
          <a:xfrm>
            <a:off x="4622512" y="4059730"/>
            <a:ext cx="962602"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59" name="Rectangle 274"/>
          <p:cNvSpPr>
            <a:spLocks noChangeArrowheads="1"/>
          </p:cNvSpPr>
          <p:nvPr/>
        </p:nvSpPr>
        <p:spPr bwMode="auto">
          <a:xfrm>
            <a:off x="4677352" y="3296703"/>
            <a:ext cx="922193" cy="132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60" name="Line 275"/>
          <p:cNvSpPr>
            <a:spLocks noChangeShapeType="1"/>
          </p:cNvSpPr>
          <p:nvPr/>
        </p:nvSpPr>
        <p:spPr bwMode="auto">
          <a:xfrm>
            <a:off x="4856307" y="3442845"/>
            <a:ext cx="385329"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61" name="Line 276"/>
          <p:cNvSpPr>
            <a:spLocks noChangeShapeType="1"/>
          </p:cNvSpPr>
          <p:nvPr/>
        </p:nvSpPr>
        <p:spPr bwMode="auto">
          <a:xfrm>
            <a:off x="4711991" y="2329075"/>
            <a:ext cx="838488" cy="1539"/>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62" name="Line 277"/>
          <p:cNvSpPr>
            <a:spLocks noChangeShapeType="1"/>
          </p:cNvSpPr>
          <p:nvPr/>
        </p:nvSpPr>
        <p:spPr bwMode="auto">
          <a:xfrm>
            <a:off x="5035262" y="3648985"/>
            <a:ext cx="385329"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63" name="Rectangle 278"/>
          <p:cNvSpPr>
            <a:spLocks noChangeArrowheads="1"/>
          </p:cNvSpPr>
          <p:nvPr/>
        </p:nvSpPr>
        <p:spPr bwMode="auto">
          <a:xfrm>
            <a:off x="5749636" y="1658350"/>
            <a:ext cx="606137" cy="1307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64" name="Rectangle 279"/>
          <p:cNvSpPr>
            <a:spLocks noChangeArrowheads="1"/>
          </p:cNvSpPr>
          <p:nvPr/>
        </p:nvSpPr>
        <p:spPr bwMode="auto">
          <a:xfrm>
            <a:off x="4284809" y="5839607"/>
            <a:ext cx="27855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2900" b="1">
                <a:solidFill>
                  <a:srgbClr val="000000"/>
                </a:solidFill>
                <a:latin typeface="Times" charset="0"/>
                <a:ea typeface="ＭＳ Ｐゴシック" charset="0"/>
                <a:cs typeface="ＭＳ Ｐゴシック" charset="0"/>
              </a:rPr>
              <a:t>Ч</a:t>
            </a:r>
            <a:endParaRPr lang="en-US" sz="1200" baseline="-25000">
              <a:solidFill>
                <a:srgbClr val="000000"/>
              </a:solidFill>
              <a:latin typeface="Times" charset="0"/>
              <a:ea typeface="ＭＳ Ｐゴシック" charset="0"/>
              <a:cs typeface="ＭＳ Ｐゴシック" charset="0"/>
            </a:endParaRPr>
          </a:p>
        </p:txBody>
      </p:sp>
      <p:sp>
        <p:nvSpPr>
          <p:cNvPr id="22765" name="Rectangle 280"/>
          <p:cNvSpPr>
            <a:spLocks noChangeArrowheads="1"/>
          </p:cNvSpPr>
          <p:nvPr/>
        </p:nvSpPr>
        <p:spPr bwMode="auto">
          <a:xfrm>
            <a:off x="4312227" y="6984145"/>
            <a:ext cx="24805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2900" b="1">
                <a:solidFill>
                  <a:srgbClr val="000000"/>
                </a:solidFill>
                <a:latin typeface="Times" charset="0"/>
                <a:ea typeface="ＭＳ Ｐゴシック" charset="0"/>
                <a:cs typeface="ＭＳ Ｐゴシック" charset="0"/>
              </a:rPr>
              <a:t>Е</a:t>
            </a:r>
            <a:endParaRPr lang="en-US" sz="1200" baseline="-25000">
              <a:solidFill>
                <a:srgbClr val="000000"/>
              </a:solidFill>
              <a:latin typeface="Times" charset="0"/>
              <a:ea typeface="ＭＳ Ｐゴシック" charset="0"/>
              <a:cs typeface="ＭＳ Ｐゴシック" charset="0"/>
            </a:endParaRPr>
          </a:p>
        </p:txBody>
      </p:sp>
      <p:sp>
        <p:nvSpPr>
          <p:cNvPr id="22766" name="Rectangle 281"/>
          <p:cNvSpPr>
            <a:spLocks noChangeArrowheads="1"/>
          </p:cNvSpPr>
          <p:nvPr/>
        </p:nvSpPr>
        <p:spPr bwMode="auto">
          <a:xfrm>
            <a:off x="1806864" y="1864491"/>
            <a:ext cx="24805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2900" b="1">
                <a:solidFill>
                  <a:srgbClr val="000000"/>
                </a:solidFill>
                <a:latin typeface="Times" charset="0"/>
                <a:ea typeface="ＭＳ Ｐゴシック" charset="0"/>
                <a:cs typeface="ＭＳ Ｐゴシック" charset="0"/>
              </a:rPr>
              <a:t>Б</a:t>
            </a:r>
            <a:endParaRPr lang="en-US" sz="1200" baseline="-25000">
              <a:solidFill>
                <a:srgbClr val="000000"/>
              </a:solidFill>
              <a:latin typeface="Times" charset="0"/>
              <a:ea typeface="ＭＳ Ｐゴシック" charset="0"/>
              <a:cs typeface="ＭＳ Ｐゴシック" charset="0"/>
            </a:endParaRPr>
          </a:p>
        </p:txBody>
      </p:sp>
      <p:sp>
        <p:nvSpPr>
          <p:cNvPr id="22767" name="Line 282"/>
          <p:cNvSpPr>
            <a:spLocks noChangeShapeType="1"/>
          </p:cNvSpPr>
          <p:nvPr/>
        </p:nvSpPr>
        <p:spPr bwMode="auto">
          <a:xfrm>
            <a:off x="2173432" y="3736674"/>
            <a:ext cx="1044864"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68" name="AutoShape 283"/>
          <p:cNvSpPr>
            <a:spLocks noChangeArrowheads="1"/>
          </p:cNvSpPr>
          <p:nvPr/>
        </p:nvSpPr>
        <p:spPr bwMode="auto">
          <a:xfrm>
            <a:off x="2159002" y="2929037"/>
            <a:ext cx="812512" cy="484583"/>
          </a:xfrm>
          <a:prstGeom prst="roundRect">
            <a:avLst>
              <a:gd name="adj" fmla="val 21111"/>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69" name="Rectangle 284"/>
          <p:cNvSpPr>
            <a:spLocks noChangeArrowheads="1"/>
          </p:cNvSpPr>
          <p:nvPr/>
        </p:nvSpPr>
        <p:spPr bwMode="auto">
          <a:xfrm>
            <a:off x="2173432" y="3164406"/>
            <a:ext cx="756227" cy="469199"/>
          </a:xfrm>
          <a:prstGeom prst="rect">
            <a:avLst/>
          </a:prstGeom>
          <a:solidFill>
            <a:srgbClr val="FFFFFF"/>
          </a:solidFill>
          <a:ln w="15875">
            <a:solidFill>
              <a:srgbClr val="FFFFFF"/>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70" name="Rectangle 285"/>
          <p:cNvSpPr>
            <a:spLocks noChangeArrowheads="1"/>
          </p:cNvSpPr>
          <p:nvPr/>
        </p:nvSpPr>
        <p:spPr bwMode="auto">
          <a:xfrm>
            <a:off x="2159000" y="3164405"/>
            <a:ext cx="1073727" cy="1216841"/>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71" name="Line 286"/>
          <p:cNvSpPr>
            <a:spLocks noChangeShapeType="1"/>
          </p:cNvSpPr>
          <p:nvPr/>
        </p:nvSpPr>
        <p:spPr bwMode="auto">
          <a:xfrm>
            <a:off x="2167661" y="3158252"/>
            <a:ext cx="811068" cy="153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72" name="Freeform 287"/>
          <p:cNvSpPr>
            <a:spLocks/>
          </p:cNvSpPr>
          <p:nvPr/>
        </p:nvSpPr>
        <p:spPr bwMode="auto">
          <a:xfrm>
            <a:off x="2971513" y="3076718"/>
            <a:ext cx="219364" cy="101532"/>
          </a:xfrm>
          <a:custGeom>
            <a:avLst/>
            <a:gdLst>
              <a:gd name="T0" fmla="*/ 383063750 w 152"/>
              <a:gd name="T1" fmla="*/ 166330313 h 66"/>
              <a:gd name="T2" fmla="*/ 0 w 152"/>
              <a:gd name="T3" fmla="*/ 166330313 h 66"/>
              <a:gd name="T4" fmla="*/ 0 w 152"/>
              <a:gd name="T5" fmla="*/ 0 h 66"/>
              <a:gd name="T6" fmla="*/ 383063750 w 152"/>
              <a:gd name="T7" fmla="*/ 166330313 h 66"/>
              <a:gd name="T8" fmla="*/ 0 60000 65536"/>
              <a:gd name="T9" fmla="*/ 0 60000 65536"/>
              <a:gd name="T10" fmla="*/ 0 60000 65536"/>
              <a:gd name="T11" fmla="*/ 0 60000 65536"/>
              <a:gd name="T12" fmla="*/ 0 w 152"/>
              <a:gd name="T13" fmla="*/ 0 h 66"/>
              <a:gd name="T14" fmla="*/ 152 w 152"/>
              <a:gd name="T15" fmla="*/ 66 h 66"/>
            </a:gdLst>
            <a:ahLst/>
            <a:cxnLst>
              <a:cxn ang="T8">
                <a:pos x="T0" y="T1"/>
              </a:cxn>
              <a:cxn ang="T9">
                <a:pos x="T2" y="T3"/>
              </a:cxn>
              <a:cxn ang="T10">
                <a:pos x="T4" y="T5"/>
              </a:cxn>
              <a:cxn ang="T11">
                <a:pos x="T6" y="T7"/>
              </a:cxn>
            </a:cxnLst>
            <a:rect l="T12" t="T13" r="T14" b="T15"/>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73" name="Freeform 288"/>
          <p:cNvSpPr>
            <a:spLocks/>
          </p:cNvSpPr>
          <p:nvPr/>
        </p:nvSpPr>
        <p:spPr bwMode="auto">
          <a:xfrm>
            <a:off x="2974400" y="3061335"/>
            <a:ext cx="233795" cy="103071"/>
          </a:xfrm>
          <a:custGeom>
            <a:avLst/>
            <a:gdLst>
              <a:gd name="T0" fmla="*/ 408265313 w 162"/>
              <a:gd name="T1" fmla="*/ 168852056 h 67"/>
              <a:gd name="T2" fmla="*/ 0 w 162"/>
              <a:gd name="T3" fmla="*/ 168852056 h 67"/>
              <a:gd name="T4" fmla="*/ 0 w 162"/>
              <a:gd name="T5" fmla="*/ 0 h 67"/>
              <a:gd name="T6" fmla="*/ 0 60000 65536"/>
              <a:gd name="T7" fmla="*/ 0 60000 65536"/>
              <a:gd name="T8" fmla="*/ 0 60000 65536"/>
              <a:gd name="T9" fmla="*/ 0 w 162"/>
              <a:gd name="T10" fmla="*/ 0 h 67"/>
              <a:gd name="T11" fmla="*/ 162 w 162"/>
              <a:gd name="T12" fmla="*/ 67 h 67"/>
            </a:gdLst>
            <a:ahLst/>
            <a:cxnLst>
              <a:cxn ang="T6">
                <a:pos x="T0" y="T1"/>
              </a:cxn>
              <a:cxn ang="T7">
                <a:pos x="T2" y="T3"/>
              </a:cxn>
              <a:cxn ang="T8">
                <a:pos x="T4" y="T5"/>
              </a:cxn>
            </a:cxnLst>
            <a:rect l="T9" t="T10" r="T11" b="T12"/>
            <a:pathLst>
              <a:path w="162" h="67">
                <a:moveTo>
                  <a:pt x="162" y="67"/>
                </a:moveTo>
                <a:lnTo>
                  <a:pt x="0" y="6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74" name="Line 289"/>
          <p:cNvSpPr>
            <a:spLocks noChangeShapeType="1"/>
          </p:cNvSpPr>
          <p:nvPr/>
        </p:nvSpPr>
        <p:spPr bwMode="auto">
          <a:xfrm>
            <a:off x="2241262" y="3384388"/>
            <a:ext cx="922193"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75" name="Line 290"/>
          <p:cNvSpPr>
            <a:spLocks noChangeShapeType="1"/>
          </p:cNvSpPr>
          <p:nvPr/>
        </p:nvSpPr>
        <p:spPr bwMode="auto">
          <a:xfrm>
            <a:off x="2241262" y="3604376"/>
            <a:ext cx="922193"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76" name="Line 291"/>
          <p:cNvSpPr>
            <a:spLocks noChangeShapeType="1"/>
          </p:cNvSpPr>
          <p:nvPr/>
        </p:nvSpPr>
        <p:spPr bwMode="auto">
          <a:xfrm>
            <a:off x="2241262" y="3839741"/>
            <a:ext cx="922193"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77" name="Line 292"/>
          <p:cNvSpPr>
            <a:spLocks noChangeShapeType="1"/>
          </p:cNvSpPr>
          <p:nvPr/>
        </p:nvSpPr>
        <p:spPr bwMode="auto">
          <a:xfrm>
            <a:off x="2241262" y="4059730"/>
            <a:ext cx="922193"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78" name="Rectangle 293"/>
          <p:cNvSpPr>
            <a:spLocks noChangeArrowheads="1"/>
          </p:cNvSpPr>
          <p:nvPr/>
        </p:nvSpPr>
        <p:spPr bwMode="auto">
          <a:xfrm>
            <a:off x="2296102" y="2973647"/>
            <a:ext cx="606137" cy="146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79" name="Rectangle 294"/>
          <p:cNvSpPr>
            <a:spLocks noChangeArrowheads="1"/>
          </p:cNvSpPr>
          <p:nvPr/>
        </p:nvSpPr>
        <p:spPr bwMode="auto">
          <a:xfrm>
            <a:off x="2200853" y="2932111"/>
            <a:ext cx="7767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200" b="1">
                <a:solidFill>
                  <a:srgbClr val="000000"/>
                </a:solidFill>
                <a:latin typeface="Arial" charset="0"/>
                <a:ea typeface="ＭＳ Ｐゴシック" charset="0"/>
                <a:cs typeface="ＭＳ Ｐゴシック" charset="0"/>
              </a:rPr>
              <a:t>АБРАХАМ</a:t>
            </a:r>
            <a:endParaRPr lang="en-US" baseline="-25000">
              <a:solidFill>
                <a:srgbClr val="000000"/>
              </a:solidFill>
              <a:latin typeface="Arial" charset="0"/>
              <a:ea typeface="ＭＳ Ｐゴシック" charset="0"/>
              <a:cs typeface="ＭＳ Ｐゴシック" charset="0"/>
            </a:endParaRPr>
          </a:p>
        </p:txBody>
      </p:sp>
      <p:sp>
        <p:nvSpPr>
          <p:cNvPr id="22780" name="Rectangle 295"/>
          <p:cNvSpPr>
            <a:spLocks noChangeArrowheads="1"/>
          </p:cNvSpPr>
          <p:nvPr/>
        </p:nvSpPr>
        <p:spPr bwMode="auto">
          <a:xfrm>
            <a:off x="2434649" y="3429000"/>
            <a:ext cx="549852" cy="1599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81" name="Rectangle 297"/>
          <p:cNvSpPr>
            <a:spLocks noChangeArrowheads="1"/>
          </p:cNvSpPr>
          <p:nvPr/>
        </p:nvSpPr>
        <p:spPr bwMode="auto">
          <a:xfrm>
            <a:off x="2586182" y="3662831"/>
            <a:ext cx="370898" cy="146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82" name="Rectangle 300"/>
          <p:cNvSpPr>
            <a:spLocks noChangeArrowheads="1"/>
          </p:cNvSpPr>
          <p:nvPr/>
        </p:nvSpPr>
        <p:spPr bwMode="auto">
          <a:xfrm>
            <a:off x="2586183" y="4118184"/>
            <a:ext cx="508000" cy="146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83" name="Line 302"/>
          <p:cNvSpPr>
            <a:spLocks noChangeShapeType="1"/>
          </p:cNvSpPr>
          <p:nvPr/>
        </p:nvSpPr>
        <p:spPr bwMode="auto">
          <a:xfrm>
            <a:off x="2228274" y="4293561"/>
            <a:ext cx="922194" cy="15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84" name="Rectangle 303"/>
          <p:cNvSpPr>
            <a:spLocks noChangeArrowheads="1"/>
          </p:cNvSpPr>
          <p:nvPr/>
        </p:nvSpPr>
        <p:spPr bwMode="auto">
          <a:xfrm>
            <a:off x="2420216" y="3238244"/>
            <a:ext cx="606137" cy="1307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85" name="Rectangle 305"/>
          <p:cNvSpPr>
            <a:spLocks noChangeArrowheads="1"/>
          </p:cNvSpPr>
          <p:nvPr/>
        </p:nvSpPr>
        <p:spPr bwMode="auto">
          <a:xfrm>
            <a:off x="3004705" y="5619625"/>
            <a:ext cx="84638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800" b="1">
                <a:solidFill>
                  <a:srgbClr val="000000"/>
                </a:solidFill>
                <a:latin typeface="Times" charset="0"/>
                <a:ea typeface="ＭＳ Ｐゴシック" charset="0"/>
                <a:cs typeface="ＭＳ Ｐゴシック" charset="0"/>
              </a:rPr>
              <a:t>(_______________)</a:t>
            </a:r>
            <a:endParaRPr lang="en-US" sz="1200" baseline="-25000">
              <a:solidFill>
                <a:srgbClr val="000000"/>
              </a:solidFill>
              <a:latin typeface="Times" charset="0"/>
              <a:ea typeface="ＭＳ Ｐゴシック" charset="0"/>
              <a:cs typeface="ＭＳ Ｐゴシック" charset="0"/>
            </a:endParaRPr>
          </a:p>
        </p:txBody>
      </p:sp>
      <p:pic>
        <p:nvPicPr>
          <p:cNvPr id="22786" name="Picture 3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148" y="3222861"/>
            <a:ext cx="536864" cy="60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87" name="Rectangle 307"/>
          <p:cNvSpPr>
            <a:spLocks noChangeArrowheads="1"/>
          </p:cNvSpPr>
          <p:nvPr/>
        </p:nvSpPr>
        <p:spPr bwMode="auto">
          <a:xfrm>
            <a:off x="3342410" y="3355160"/>
            <a:ext cx="288636" cy="2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pic>
        <p:nvPicPr>
          <p:cNvPr id="22788" name="Picture 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136" y="6582637"/>
            <a:ext cx="536864" cy="60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89" name="Rectangle 309"/>
          <p:cNvSpPr>
            <a:spLocks noChangeArrowheads="1"/>
          </p:cNvSpPr>
          <p:nvPr/>
        </p:nvSpPr>
        <p:spPr bwMode="auto">
          <a:xfrm>
            <a:off x="3356841" y="6714935"/>
            <a:ext cx="288636" cy="2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pic>
        <p:nvPicPr>
          <p:cNvPr id="22790" name="Picture 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807" y="3119792"/>
            <a:ext cx="536864" cy="60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91" name="Rectangle 311"/>
          <p:cNvSpPr>
            <a:spLocks noChangeArrowheads="1"/>
          </p:cNvSpPr>
          <p:nvPr/>
        </p:nvSpPr>
        <p:spPr bwMode="auto">
          <a:xfrm>
            <a:off x="5764068" y="3252090"/>
            <a:ext cx="290080" cy="2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pic>
        <p:nvPicPr>
          <p:cNvPr id="22792" name="Picture 3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807" y="2255235"/>
            <a:ext cx="536864" cy="60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93" name="Rectangle 313"/>
          <p:cNvSpPr>
            <a:spLocks noChangeArrowheads="1"/>
          </p:cNvSpPr>
          <p:nvPr/>
        </p:nvSpPr>
        <p:spPr bwMode="auto">
          <a:xfrm>
            <a:off x="5764068" y="2372148"/>
            <a:ext cx="290080" cy="2645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94" name="Rectangle 314"/>
          <p:cNvSpPr>
            <a:spLocks noChangeArrowheads="1"/>
          </p:cNvSpPr>
          <p:nvPr/>
        </p:nvSpPr>
        <p:spPr bwMode="auto">
          <a:xfrm>
            <a:off x="5429252" y="5739617"/>
            <a:ext cx="7566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800" b="1">
                <a:solidFill>
                  <a:srgbClr val="000000"/>
                </a:solidFill>
                <a:latin typeface="Arial" charset="0"/>
                <a:ea typeface="ＭＳ Ｐゴシック" charset="0"/>
                <a:cs typeface="ＭＳ Ｐゴシック" charset="0"/>
              </a:rPr>
              <a:t>(____________)</a:t>
            </a:r>
            <a:endParaRPr lang="en-US" sz="1200" baseline="-25000">
              <a:solidFill>
                <a:srgbClr val="000000"/>
              </a:solidFill>
              <a:latin typeface="Arial" charset="0"/>
              <a:ea typeface="ＭＳ Ｐゴシック" charset="0"/>
              <a:cs typeface="ＭＳ Ｐゴシック" charset="0"/>
            </a:endParaRPr>
          </a:p>
        </p:txBody>
      </p:sp>
      <p:sp>
        <p:nvSpPr>
          <p:cNvPr id="22795" name="Rectangle 315"/>
          <p:cNvSpPr>
            <a:spLocks noChangeArrowheads="1"/>
          </p:cNvSpPr>
          <p:nvPr/>
        </p:nvSpPr>
        <p:spPr bwMode="auto">
          <a:xfrm>
            <a:off x="5439353" y="2142935"/>
            <a:ext cx="82073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800" b="1">
                <a:solidFill>
                  <a:srgbClr val="000000"/>
                </a:solidFill>
                <a:latin typeface="Arial" charset="0"/>
                <a:ea typeface="ＭＳ Ｐゴシック" charset="0"/>
                <a:cs typeface="ＭＳ Ｐゴシック" charset="0"/>
              </a:rPr>
              <a:t>(_____________)</a:t>
            </a:r>
            <a:endParaRPr lang="en-US" sz="1200" baseline="-25000">
              <a:solidFill>
                <a:srgbClr val="E32434"/>
              </a:solidFill>
              <a:latin typeface="Arial" charset="0"/>
              <a:ea typeface="ＭＳ Ｐゴシック" charset="0"/>
              <a:cs typeface="ＭＳ Ｐゴシック" charset="0"/>
            </a:endParaRPr>
          </a:p>
        </p:txBody>
      </p:sp>
      <p:sp>
        <p:nvSpPr>
          <p:cNvPr id="22796" name="Rectangle 316"/>
          <p:cNvSpPr>
            <a:spLocks noChangeArrowheads="1"/>
          </p:cNvSpPr>
          <p:nvPr/>
        </p:nvSpPr>
        <p:spPr bwMode="auto">
          <a:xfrm>
            <a:off x="3004707" y="3016723"/>
            <a:ext cx="69249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800" b="1">
                <a:solidFill>
                  <a:srgbClr val="000000"/>
                </a:solidFill>
                <a:latin typeface="Times" charset="0"/>
                <a:ea typeface="ＭＳ Ｐゴシック" charset="0"/>
                <a:cs typeface="ＭＳ Ｐゴシック" charset="0"/>
              </a:rPr>
              <a:t>(____________)</a:t>
            </a:r>
            <a:endParaRPr lang="en-US" sz="1200" baseline="-25000">
              <a:solidFill>
                <a:srgbClr val="000000"/>
              </a:solidFill>
              <a:latin typeface="Times" charset="0"/>
              <a:ea typeface="ＭＳ Ｐゴシック" charset="0"/>
              <a:cs typeface="ＭＳ Ｐゴシック" charset="0"/>
            </a:endParaRPr>
          </a:p>
        </p:txBody>
      </p:sp>
      <p:sp>
        <p:nvSpPr>
          <p:cNvPr id="22797" name="Freeform 317"/>
          <p:cNvSpPr>
            <a:spLocks/>
          </p:cNvSpPr>
          <p:nvPr/>
        </p:nvSpPr>
        <p:spPr bwMode="auto">
          <a:xfrm>
            <a:off x="5371523" y="6618018"/>
            <a:ext cx="219364" cy="73841"/>
          </a:xfrm>
          <a:custGeom>
            <a:avLst/>
            <a:gdLst>
              <a:gd name="T0" fmla="*/ 383063750 w 152"/>
              <a:gd name="T1" fmla="*/ 120967500 h 48"/>
              <a:gd name="T2" fmla="*/ 0 w 152"/>
              <a:gd name="T3" fmla="*/ 120967500 h 48"/>
              <a:gd name="T4" fmla="*/ 0 w 152"/>
              <a:gd name="T5" fmla="*/ 0 h 48"/>
              <a:gd name="T6" fmla="*/ 0 60000 65536"/>
              <a:gd name="T7" fmla="*/ 0 60000 65536"/>
              <a:gd name="T8" fmla="*/ 0 60000 65536"/>
              <a:gd name="T9" fmla="*/ 0 w 152"/>
              <a:gd name="T10" fmla="*/ 0 h 48"/>
              <a:gd name="T11" fmla="*/ 152 w 152"/>
              <a:gd name="T12" fmla="*/ 48 h 48"/>
            </a:gdLst>
            <a:ahLst/>
            <a:cxnLst>
              <a:cxn ang="T6">
                <a:pos x="T0" y="T1"/>
              </a:cxn>
              <a:cxn ang="T7">
                <a:pos x="T2" y="T3"/>
              </a:cxn>
              <a:cxn ang="T8">
                <a:pos x="T4" y="T5"/>
              </a:cxn>
            </a:cxnLst>
            <a:rect l="T9" t="T10" r="T11" b="T12"/>
            <a:pathLst>
              <a:path w="152" h="48">
                <a:moveTo>
                  <a:pt x="15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798" name="Rectangle 323"/>
          <p:cNvSpPr>
            <a:spLocks noChangeArrowheads="1"/>
          </p:cNvSpPr>
          <p:nvPr/>
        </p:nvSpPr>
        <p:spPr bwMode="auto">
          <a:xfrm>
            <a:off x="4752398" y="6514947"/>
            <a:ext cx="4789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400" b="1">
                <a:solidFill>
                  <a:srgbClr val="000000"/>
                </a:solidFill>
                <a:latin typeface="Arial" charset="0"/>
                <a:ea typeface="ＭＳ Ｐゴシック" charset="0"/>
                <a:cs typeface="ＭＳ Ｐゴシック" charset="0"/>
              </a:rPr>
              <a:t>ЕСҮС</a:t>
            </a:r>
            <a:endParaRPr lang="en-US" sz="1400" baseline="-25000">
              <a:solidFill>
                <a:srgbClr val="000000"/>
              </a:solidFill>
              <a:latin typeface="Arial" charset="0"/>
              <a:ea typeface="ＭＳ Ｐゴシック" charset="0"/>
              <a:cs typeface="ＭＳ Ｐゴシック" charset="0"/>
            </a:endParaRPr>
          </a:p>
        </p:txBody>
      </p:sp>
      <p:sp>
        <p:nvSpPr>
          <p:cNvPr id="22799" name="Rectangle 324"/>
          <p:cNvSpPr>
            <a:spLocks noChangeArrowheads="1"/>
          </p:cNvSpPr>
          <p:nvPr/>
        </p:nvSpPr>
        <p:spPr bwMode="auto">
          <a:xfrm>
            <a:off x="4554682" y="2233696"/>
            <a:ext cx="831273" cy="1722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800" name="Line 326"/>
          <p:cNvSpPr>
            <a:spLocks noChangeShapeType="1"/>
          </p:cNvSpPr>
          <p:nvPr/>
        </p:nvSpPr>
        <p:spPr bwMode="auto">
          <a:xfrm>
            <a:off x="5085773" y="2709049"/>
            <a:ext cx="1444" cy="1409136"/>
          </a:xfrm>
          <a:prstGeom prst="line">
            <a:avLst/>
          </a:prstGeom>
          <a:noFill/>
          <a:ln w="46038">
            <a:solidFill>
              <a:schemeClr val="bg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801" name="Line 328"/>
          <p:cNvSpPr>
            <a:spLocks noChangeShapeType="1"/>
          </p:cNvSpPr>
          <p:nvPr/>
        </p:nvSpPr>
        <p:spPr bwMode="auto">
          <a:xfrm>
            <a:off x="4622512" y="3442845"/>
            <a:ext cx="962602" cy="15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nvGrpSpPr>
          <p:cNvPr id="22802" name="Group 329"/>
          <p:cNvGrpSpPr>
            <a:grpSpLocks/>
          </p:cNvGrpSpPr>
          <p:nvPr/>
        </p:nvGrpSpPr>
        <p:grpSpPr bwMode="auto">
          <a:xfrm>
            <a:off x="805296" y="1186078"/>
            <a:ext cx="727363" cy="1070697"/>
            <a:chOff x="558" y="771"/>
            <a:chExt cx="504" cy="696"/>
          </a:xfrm>
        </p:grpSpPr>
        <p:grpSp>
          <p:nvGrpSpPr>
            <p:cNvPr id="22806" name="Group 330"/>
            <p:cNvGrpSpPr>
              <a:grpSpLocks/>
            </p:cNvGrpSpPr>
            <p:nvPr/>
          </p:nvGrpSpPr>
          <p:grpSpPr bwMode="auto">
            <a:xfrm>
              <a:off x="558" y="771"/>
              <a:ext cx="238" cy="152"/>
              <a:chOff x="206" y="662"/>
              <a:chExt cx="238" cy="152"/>
            </a:xfrm>
          </p:grpSpPr>
          <p:sp>
            <p:nvSpPr>
              <p:cNvPr id="22823" name="AutoShape 331"/>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824" name="Rectangle 332"/>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825" name="Line 333"/>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sp>
          <p:nvSpPr>
            <p:cNvPr id="22807" name="Rectangle 334"/>
            <p:cNvSpPr>
              <a:spLocks noChangeArrowheads="1"/>
            </p:cNvSpPr>
            <p:nvPr/>
          </p:nvSpPr>
          <p:spPr bwMode="auto">
            <a:xfrm>
              <a:off x="633" y="1317"/>
              <a:ext cx="8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mn-MN" sz="1500" b="1">
                  <a:solidFill>
                    <a:srgbClr val="000000"/>
                  </a:solidFill>
                  <a:latin typeface="Times" charset="0"/>
                  <a:ea typeface="ＭＳ Ｐゴシック" charset="0"/>
                  <a:cs typeface="ＭＳ Ｐゴシック" charset="0"/>
                </a:rPr>
                <a:t>Б</a:t>
              </a:r>
              <a:r>
                <a:rPr lang="en-US" sz="1500" b="1">
                  <a:solidFill>
                    <a:srgbClr val="000000"/>
                  </a:solidFill>
                  <a:latin typeface="Times" charset="0"/>
                  <a:ea typeface="ＭＳ Ｐゴシック" charset="0"/>
                  <a:cs typeface="ＭＳ Ｐゴシック" charset="0"/>
                </a:rPr>
                <a:t> </a:t>
              </a:r>
              <a:endParaRPr lang="en-US" sz="1200" baseline="-25000">
                <a:solidFill>
                  <a:srgbClr val="000000"/>
                </a:solidFill>
                <a:latin typeface="Times" charset="0"/>
                <a:ea typeface="ＭＳ Ｐゴシック" charset="0"/>
                <a:cs typeface="ＭＳ Ｐゴシック" charset="0"/>
              </a:endParaRPr>
            </a:p>
          </p:txBody>
        </p:sp>
        <p:sp>
          <p:nvSpPr>
            <p:cNvPr id="22808" name="Rectangle 335"/>
            <p:cNvSpPr>
              <a:spLocks noChangeArrowheads="1"/>
            </p:cNvSpPr>
            <p:nvPr/>
          </p:nvSpPr>
          <p:spPr bwMode="auto">
            <a:xfrm>
              <a:off x="747" y="1317"/>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500" b="1">
                  <a:solidFill>
                    <a:srgbClr val="000000"/>
                  </a:solidFill>
                  <a:latin typeface="Times" charset="0"/>
                  <a:ea typeface="ＭＳ Ｐゴシック" charset="0"/>
                  <a:cs typeface="ＭＳ Ｐゴシック" charset="0"/>
                </a:rPr>
                <a:t>7</a:t>
              </a:r>
              <a:endParaRPr lang="en-US" sz="1200" baseline="-25000">
                <a:solidFill>
                  <a:srgbClr val="000000"/>
                </a:solidFill>
                <a:latin typeface="Times" charset="0"/>
                <a:ea typeface="ＭＳ Ｐゴシック" charset="0"/>
                <a:cs typeface="ＭＳ Ｐゴシック" charset="0"/>
              </a:endParaRPr>
            </a:p>
          </p:txBody>
        </p:sp>
        <p:sp>
          <p:nvSpPr>
            <p:cNvPr id="22809" name="Line 336"/>
            <p:cNvSpPr>
              <a:spLocks noChangeShapeType="1"/>
            </p:cNvSpPr>
            <p:nvPr/>
          </p:nvSpPr>
          <p:spPr bwMode="auto">
            <a:xfrm>
              <a:off x="749" y="1380"/>
              <a:ext cx="5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810" name="Rectangle 337"/>
            <p:cNvSpPr>
              <a:spLocks noChangeArrowheads="1"/>
            </p:cNvSpPr>
            <p:nvPr/>
          </p:nvSpPr>
          <p:spPr bwMode="auto">
            <a:xfrm>
              <a:off x="804" y="1317"/>
              <a:ext cx="258"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sz="1500" b="1">
                  <a:solidFill>
                    <a:srgbClr val="000000"/>
                  </a:solidFill>
                  <a:latin typeface="Times" charset="0"/>
                  <a:ea typeface="ＭＳ Ｐゴシック" charset="0"/>
                  <a:cs typeface="ＭＳ Ｐゴシック" charset="0"/>
                </a:rPr>
                <a:t> </a:t>
              </a:r>
              <a:r>
                <a:rPr lang="mn-MN" sz="1500" b="1">
                  <a:solidFill>
                    <a:srgbClr val="000000"/>
                  </a:solidFill>
                  <a:latin typeface="Times" charset="0"/>
                  <a:ea typeface="ＭＳ Ｐゴシック" charset="0"/>
                  <a:cs typeface="ＭＳ Ｐゴシック" charset="0"/>
                </a:rPr>
                <a:t>Ч</a:t>
              </a:r>
              <a:r>
                <a:rPr lang="en-US" sz="1500" b="1">
                  <a:solidFill>
                    <a:srgbClr val="000000"/>
                  </a:solidFill>
                  <a:latin typeface="Times" charset="0"/>
                  <a:ea typeface="ＭＳ Ｐゴシック" charset="0"/>
                  <a:cs typeface="ＭＳ Ｐゴシック" charset="0"/>
                </a:rPr>
                <a:t> </a:t>
              </a:r>
              <a:r>
                <a:rPr lang="mn-MN" sz="1500" b="1">
                  <a:solidFill>
                    <a:srgbClr val="000000"/>
                  </a:solidFill>
                  <a:latin typeface="Times" charset="0"/>
                  <a:ea typeface="ＭＳ Ｐゴシック" charset="0"/>
                  <a:cs typeface="ＭＳ Ｐゴシック" charset="0"/>
                </a:rPr>
                <a:t>Е</a:t>
              </a:r>
              <a:endParaRPr lang="en-US" sz="1200" baseline="-25000">
                <a:solidFill>
                  <a:srgbClr val="000000"/>
                </a:solidFill>
                <a:latin typeface="Times" charset="0"/>
                <a:ea typeface="ＭＳ Ｐゴシック" charset="0"/>
                <a:cs typeface="ＭＳ Ｐゴシック" charset="0"/>
              </a:endParaRPr>
            </a:p>
          </p:txBody>
        </p:sp>
        <p:grpSp>
          <p:nvGrpSpPr>
            <p:cNvPr id="22811" name="Group 338"/>
            <p:cNvGrpSpPr>
              <a:grpSpLocks/>
            </p:cNvGrpSpPr>
            <p:nvPr/>
          </p:nvGrpSpPr>
          <p:grpSpPr bwMode="auto">
            <a:xfrm>
              <a:off x="654" y="867"/>
              <a:ext cx="238" cy="152"/>
              <a:chOff x="206" y="662"/>
              <a:chExt cx="238" cy="152"/>
            </a:xfrm>
          </p:grpSpPr>
          <p:sp>
            <p:nvSpPr>
              <p:cNvPr id="22820" name="AutoShape 339"/>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821" name="Rectangle 340"/>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822" name="Line 341"/>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22812" name="Group 342"/>
            <p:cNvGrpSpPr>
              <a:grpSpLocks/>
            </p:cNvGrpSpPr>
            <p:nvPr/>
          </p:nvGrpSpPr>
          <p:grpSpPr bwMode="auto">
            <a:xfrm>
              <a:off x="580" y="963"/>
              <a:ext cx="238" cy="152"/>
              <a:chOff x="206" y="662"/>
              <a:chExt cx="238" cy="152"/>
            </a:xfrm>
          </p:grpSpPr>
          <p:sp>
            <p:nvSpPr>
              <p:cNvPr id="22817" name="AutoShape 343"/>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818" name="Rectangle 344"/>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819" name="Line 345"/>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nvGrpSpPr>
            <p:cNvPr id="22813" name="Group 346"/>
            <p:cNvGrpSpPr>
              <a:grpSpLocks/>
            </p:cNvGrpSpPr>
            <p:nvPr/>
          </p:nvGrpSpPr>
          <p:grpSpPr bwMode="auto">
            <a:xfrm>
              <a:off x="775" y="1053"/>
              <a:ext cx="238" cy="152"/>
              <a:chOff x="206" y="662"/>
              <a:chExt cx="238" cy="152"/>
            </a:xfrm>
          </p:grpSpPr>
          <p:sp>
            <p:nvSpPr>
              <p:cNvPr id="22814" name="AutoShape 347"/>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815" name="Rectangle 348"/>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2816" name="Line 349"/>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grpSp>
      </p:grpSp>
      <p:sp>
        <p:nvSpPr>
          <p:cNvPr id="22803" name="Rectangle 350"/>
          <p:cNvSpPr>
            <a:spLocks noChangeArrowheads="1"/>
          </p:cNvSpPr>
          <p:nvPr/>
        </p:nvSpPr>
        <p:spPr bwMode="auto">
          <a:xfrm>
            <a:off x="3014809" y="1147618"/>
            <a:ext cx="6624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eaLnBrk="0" fontAlgn="base" hangingPunct="0">
              <a:spcBef>
                <a:spcPct val="0"/>
              </a:spcBef>
              <a:spcAft>
                <a:spcPct val="0"/>
              </a:spcAft>
            </a:pPr>
            <a:r>
              <a:rPr lang="en-US" sz="800" b="1">
                <a:solidFill>
                  <a:srgbClr val="000000"/>
                </a:solidFill>
                <a:latin typeface="Times" charset="0"/>
                <a:ea typeface="ＭＳ Ｐゴシック" charset="0"/>
                <a:cs typeface="ＭＳ Ｐゴシック" charset="0"/>
              </a:rPr>
              <a:t>(___________         ____________)</a:t>
            </a:r>
            <a:endParaRPr lang="en-US" sz="1200" baseline="-25000">
              <a:solidFill>
                <a:srgbClr val="000000"/>
              </a:solidFill>
              <a:latin typeface="Times" charset="0"/>
              <a:ea typeface="ＭＳ Ｐゴシック" charset="0"/>
              <a:cs typeface="ＭＳ Ｐゴシック" charset="0"/>
            </a:endParaRPr>
          </a:p>
        </p:txBody>
      </p:sp>
      <p:sp>
        <p:nvSpPr>
          <p:cNvPr id="22804" name="Text Box 351"/>
          <p:cNvSpPr txBox="1">
            <a:spLocks noChangeArrowheads="1"/>
          </p:cNvSpPr>
          <p:nvPr/>
        </p:nvSpPr>
        <p:spPr bwMode="auto">
          <a:xfrm rot="-5400000">
            <a:off x="559770" y="5490269"/>
            <a:ext cx="18303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mn-MN" sz="4400" b="0" baseline="0">
                <a:solidFill>
                  <a:srgbClr val="000000"/>
                </a:solidFill>
                <a:latin typeface="Times New Roman" charset="0"/>
              </a:rPr>
              <a:t>4 ХҮН</a:t>
            </a:r>
            <a:endParaRPr lang="en-US" sz="4400" b="0" baseline="0">
              <a:solidFill>
                <a:srgbClr val="000000"/>
              </a:solidFill>
              <a:latin typeface="Times New Roman" charset="0"/>
            </a:endParaRPr>
          </a:p>
        </p:txBody>
      </p:sp>
      <p:sp>
        <p:nvSpPr>
          <p:cNvPr id="22805" name="Text Box 352"/>
          <p:cNvSpPr txBox="1">
            <a:spLocks noChangeArrowheads="1"/>
          </p:cNvSpPr>
          <p:nvPr/>
        </p:nvSpPr>
        <p:spPr bwMode="auto">
          <a:xfrm rot="-5400000">
            <a:off x="2479354" y="2983516"/>
            <a:ext cx="30307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r>
              <a:rPr lang="mn-MN" sz="4400" b="0" baseline="0">
                <a:solidFill>
                  <a:srgbClr val="000000"/>
                </a:solidFill>
                <a:latin typeface="Times New Roman" charset="0"/>
              </a:rPr>
              <a:t>3 НИЙГЭМ</a:t>
            </a:r>
            <a:endParaRPr lang="en-US" sz="4400" b="0" baseline="0">
              <a:solidFill>
                <a:srgbClr val="000000"/>
              </a:solidFill>
              <a:latin typeface="Times New Roman" charset="0"/>
            </a:endParaRPr>
          </a:p>
        </p:txBody>
      </p:sp>
    </p:spTree>
    <p:extLst>
      <p:ext uri="{BB962C8B-B14F-4D97-AF65-F5344CB8AC3E}">
        <p14:creationId xmlns:p14="http://schemas.microsoft.com/office/powerpoint/2010/main" val="1259328996"/>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06525" y="112301"/>
            <a:ext cx="6609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800" baseline="0">
                <a:solidFill>
                  <a:srgbClr val="000000"/>
                </a:solidFill>
                <a:latin typeface="Arial" charset="0"/>
              </a:rPr>
              <a:t>05</a:t>
            </a:r>
          </a:p>
        </p:txBody>
      </p:sp>
      <p:sp>
        <p:nvSpPr>
          <p:cNvPr id="23555" name="Text Box 3"/>
          <p:cNvSpPr txBox="1">
            <a:spLocks noChangeArrowheads="1"/>
          </p:cNvSpPr>
          <p:nvPr/>
        </p:nvSpPr>
        <p:spPr bwMode="auto">
          <a:xfrm>
            <a:off x="2179205" y="707648"/>
            <a:ext cx="37926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endParaRPr lang="en-US" sz="1400" b="0" baseline="0">
              <a:solidFill>
                <a:srgbClr val="000000"/>
              </a:solidFill>
              <a:latin typeface="Comic Sans MS" charset="0"/>
            </a:endParaRPr>
          </a:p>
        </p:txBody>
      </p:sp>
      <p:sp>
        <p:nvSpPr>
          <p:cNvPr id="23556" name="Rectangle 4"/>
          <p:cNvSpPr>
            <a:spLocks noChangeArrowheads="1"/>
          </p:cNvSpPr>
          <p:nvPr/>
        </p:nvSpPr>
        <p:spPr bwMode="auto">
          <a:xfrm>
            <a:off x="225138" y="5865760"/>
            <a:ext cx="2884921" cy="239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r>
              <a:rPr lang="en-US" sz="1000" b="1">
                <a:solidFill>
                  <a:srgbClr val="000000"/>
                </a:solidFill>
                <a:latin typeface="Arial" charset="0"/>
                <a:ea typeface="ＭＳ Ｐゴシック" charset="0"/>
                <a:cs typeface="ＭＳ Ｐゴシック" charset="0"/>
              </a:rPr>
              <a:t>АРИСТОТЕЛЬ: АЛЕКСАНДЕРИЙН БАГШ</a:t>
            </a:r>
          </a:p>
          <a:p>
            <a:pPr algn="ctr" defTabSz="914400" eaLnBrk="0" fontAlgn="base" hangingPunct="0">
              <a:spcBef>
                <a:spcPct val="0"/>
              </a:spcBef>
              <a:spcAft>
                <a:spcPct val="0"/>
              </a:spcAft>
            </a:pPr>
            <a:r>
              <a:rPr lang="en-US" sz="1000" b="1">
                <a:solidFill>
                  <a:srgbClr val="000000"/>
                </a:solidFill>
                <a:latin typeface="Arial" charset="0"/>
                <a:ea typeface="ＭＳ Ｐゴシック" charset="0"/>
                <a:cs typeface="ＭＳ Ｐゴシック" charset="0"/>
              </a:rPr>
              <a:t>АРИСТОТЕЛЬ: ХӨГЖМИЙН ОНОЛ</a:t>
            </a:r>
          </a:p>
          <a:p>
            <a:pPr algn="ctr" defTabSz="914400" eaLnBrk="0" fontAlgn="base" hangingPunct="0">
              <a:spcBef>
                <a:spcPct val="0"/>
              </a:spcBef>
              <a:spcAft>
                <a:spcPct val="0"/>
              </a:spcAft>
            </a:pPr>
            <a:r>
              <a:rPr lang="en-US" sz="1000" b="1">
                <a:solidFill>
                  <a:srgbClr val="000000"/>
                </a:solidFill>
                <a:latin typeface="Arial" charset="0"/>
                <a:ea typeface="ＭＳ Ｐゴシック" charset="0"/>
                <a:cs typeface="ＭＳ Ｐゴシック" charset="0"/>
              </a:rPr>
              <a:t>ХЯТАДЫН ЦАГААН ХЭРЭМ</a:t>
            </a:r>
          </a:p>
          <a:p>
            <a:pPr algn="ctr" defTabSz="914400" eaLnBrk="0" fontAlgn="base" hangingPunct="0">
              <a:spcBef>
                <a:spcPct val="0"/>
              </a:spcBef>
              <a:spcAft>
                <a:spcPct val="0"/>
              </a:spcAft>
            </a:pPr>
            <a:r>
              <a:rPr lang="en-US" sz="1000" b="1">
                <a:solidFill>
                  <a:srgbClr val="000000"/>
                </a:solidFill>
                <a:latin typeface="Arial" charset="0"/>
                <a:ea typeface="ＭＳ Ｐゴシック" charset="0"/>
                <a:cs typeface="ＭＳ Ｐゴシック" charset="0"/>
              </a:rPr>
              <a:t>ХЯТАДАД ТӨМӨР ЭЗЭМШИВ</a:t>
            </a:r>
          </a:p>
          <a:p>
            <a:pPr algn="ctr" defTabSz="914400" eaLnBrk="0" fontAlgn="base" hangingPunct="0">
              <a:spcBef>
                <a:spcPct val="0"/>
              </a:spcBef>
              <a:spcAft>
                <a:spcPct val="0"/>
              </a:spcAft>
            </a:pPr>
            <a:r>
              <a:rPr lang="en-US" sz="1000" b="1">
                <a:solidFill>
                  <a:srgbClr val="000000"/>
                </a:solidFill>
                <a:latin typeface="Arial" charset="0"/>
                <a:ea typeface="ＭＳ Ｐゴシック" charset="0"/>
                <a:cs typeface="ＭＳ Ｐゴシック" charset="0"/>
              </a:rPr>
              <a:t>  АЛЕКСАНДЕР ХОТ: ГРЕК СУРГУУЛИЙН ТӨВ</a:t>
            </a:r>
          </a:p>
          <a:p>
            <a:pPr algn="ctr" defTabSz="914400" eaLnBrk="0" fontAlgn="base" hangingPunct="0">
              <a:spcBef>
                <a:spcPct val="0"/>
              </a:spcBef>
              <a:spcAft>
                <a:spcPct val="0"/>
              </a:spcAft>
            </a:pPr>
            <a:r>
              <a:rPr lang="en-US" sz="1000" b="1">
                <a:solidFill>
                  <a:srgbClr val="000000"/>
                </a:solidFill>
                <a:latin typeface="Arial" charset="0"/>
                <a:ea typeface="ＭＳ Ｐゴシック" charset="0"/>
                <a:cs typeface="ＭＳ Ｐゴシック" charset="0"/>
              </a:rPr>
              <a:t>ЕВКЛИД :ГЕОМЕТРИЙН СТАНДАРТЫГ ТОГТООВ</a:t>
            </a:r>
          </a:p>
          <a:p>
            <a:pPr algn="ctr" defTabSz="914400" eaLnBrk="0" fontAlgn="base" hangingPunct="0">
              <a:spcBef>
                <a:spcPct val="0"/>
              </a:spcBef>
              <a:spcAft>
                <a:spcPct val="0"/>
              </a:spcAft>
            </a:pPr>
            <a:r>
              <a:rPr lang="en-US" sz="1000" b="1">
                <a:solidFill>
                  <a:srgbClr val="000000"/>
                </a:solidFill>
                <a:latin typeface="Arial" charset="0"/>
                <a:ea typeface="ＭＳ Ｐゴシック" charset="0"/>
                <a:cs typeface="ＭＳ Ｐゴシック" charset="0"/>
              </a:rPr>
              <a:t>РОМЫН АНХНЫ ЗООСОН МӨНГӨ</a:t>
            </a:r>
          </a:p>
          <a:p>
            <a:pPr algn="ctr" defTabSz="914400" eaLnBrk="0" fontAlgn="base" hangingPunct="0">
              <a:spcBef>
                <a:spcPct val="0"/>
              </a:spcBef>
              <a:spcAft>
                <a:spcPct val="0"/>
              </a:spcAft>
            </a:pPr>
            <a:r>
              <a:rPr lang="en-US" sz="1000" b="1">
                <a:solidFill>
                  <a:srgbClr val="000000"/>
                </a:solidFill>
                <a:latin typeface="Arial" charset="0"/>
                <a:ea typeface="ＭＳ Ｐゴシック" charset="0"/>
                <a:cs typeface="ＭＳ Ｐゴシック" charset="0"/>
              </a:rPr>
              <a:t>     КОРИНТ ХУДАЛДААНЫ ТӨВ БОЛОВ</a:t>
            </a:r>
          </a:p>
          <a:p>
            <a:pPr algn="ctr" defTabSz="914400" eaLnBrk="0" fontAlgn="base" hangingPunct="0">
              <a:spcBef>
                <a:spcPct val="0"/>
              </a:spcBef>
              <a:spcAft>
                <a:spcPct val="0"/>
              </a:spcAft>
            </a:pPr>
            <a:r>
              <a:rPr lang="en-US" sz="1000" b="1">
                <a:solidFill>
                  <a:srgbClr val="000000"/>
                </a:solidFill>
                <a:latin typeface="Arial" charset="0"/>
                <a:ea typeface="ＭＳ Ｐゴシック" charset="0"/>
                <a:cs typeface="ＭＳ Ｐゴシック" charset="0"/>
              </a:rPr>
              <a:t>ЕГИПЕТЭД ЕВРЕЙЧҮҮД       ХУДАЛДААНЫ ТӨВӨӨ НЭЭЖЭЭ</a:t>
            </a:r>
          </a:p>
          <a:p>
            <a:pPr algn="ctr" defTabSz="914400" eaLnBrk="0" fontAlgn="base" hangingPunct="0">
              <a:spcBef>
                <a:spcPct val="0"/>
              </a:spcBef>
              <a:spcAft>
                <a:spcPct val="0"/>
              </a:spcAft>
            </a:pPr>
            <a:r>
              <a:rPr lang="en-US" sz="1000" b="1">
                <a:solidFill>
                  <a:srgbClr val="000000"/>
                </a:solidFill>
                <a:latin typeface="Arial" charset="0"/>
                <a:ea typeface="ＭＳ Ｐゴシック" charset="0"/>
                <a:cs typeface="ＭＳ Ｐゴシック" charset="0"/>
              </a:rPr>
              <a:t>ХЕЛЛЕНИЗМ &amp; ГРЕКИЙН ХОТУУД</a:t>
            </a:r>
          </a:p>
          <a:p>
            <a:pPr algn="ctr" defTabSz="914400" eaLnBrk="0" fontAlgn="base" hangingPunct="0">
              <a:spcBef>
                <a:spcPct val="0"/>
              </a:spcBef>
              <a:spcAft>
                <a:spcPct val="0"/>
              </a:spcAft>
            </a:pPr>
            <a:r>
              <a:rPr lang="en-US" sz="1000" b="1">
                <a:solidFill>
                  <a:srgbClr val="000000"/>
                </a:solidFill>
                <a:latin typeface="Arial" charset="0"/>
                <a:ea typeface="ＭＳ Ｐゴシック" charset="0"/>
                <a:cs typeface="ＭＳ Ｐゴシック" charset="0"/>
              </a:rPr>
              <a:t>ГРЕК АМЬДРАЛЫН ХЭВ МАЯГ</a:t>
            </a:r>
          </a:p>
          <a:p>
            <a:pPr algn="ctr" defTabSz="914400" eaLnBrk="0" fontAlgn="base" hangingPunct="0">
              <a:spcBef>
                <a:spcPct val="0"/>
              </a:spcBef>
              <a:spcAft>
                <a:spcPct val="0"/>
              </a:spcAft>
            </a:pPr>
            <a:r>
              <a:rPr lang="en-US" sz="1000" b="1">
                <a:solidFill>
                  <a:srgbClr val="000000"/>
                </a:solidFill>
                <a:latin typeface="Arial" charset="0"/>
                <a:ea typeface="ＭＳ Ｐゴシック" charset="0"/>
                <a:cs typeface="ＭＳ Ｐゴシック" charset="0"/>
              </a:rPr>
              <a:t>ГРЕК ХЭЛ</a:t>
            </a:r>
            <a:endParaRPr lang="en-US" sz="1000">
              <a:solidFill>
                <a:srgbClr val="000000"/>
              </a:solidFill>
              <a:latin typeface="Arial" charset="0"/>
              <a:ea typeface="ＭＳ Ｐゴシック" charset="0"/>
              <a:cs typeface="ＭＳ Ｐゴシック" charset="0"/>
            </a:endParaRPr>
          </a:p>
        </p:txBody>
      </p:sp>
      <p:sp>
        <p:nvSpPr>
          <p:cNvPr id="23557" name="Rectangle 5"/>
          <p:cNvSpPr>
            <a:spLocks noChangeArrowheads="1"/>
          </p:cNvSpPr>
          <p:nvPr/>
        </p:nvSpPr>
        <p:spPr bwMode="auto">
          <a:xfrm>
            <a:off x="3586307" y="5379641"/>
            <a:ext cx="2763693" cy="301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tabLst>
                <a:tab pos="457200" algn="l"/>
              </a:tabLst>
            </a:pPr>
            <a:r>
              <a:rPr lang="en-US" sz="1000" b="1">
                <a:solidFill>
                  <a:srgbClr val="000000"/>
                </a:solidFill>
                <a:latin typeface="Times New Roman" charset="0"/>
                <a:ea typeface="ＭＳ Ｐゴシック" charset="0"/>
                <a:cs typeface="ＭＳ Ｐゴシック" charset="0"/>
              </a:rPr>
              <a:t>ТӨРИЙН ЗАСАГ ЗАХИРГАА</a:t>
            </a:r>
          </a:p>
          <a:p>
            <a:pPr algn="ctr" defTabSz="914400" eaLnBrk="0" fontAlgn="base" hangingPunct="0">
              <a:spcBef>
                <a:spcPct val="0"/>
              </a:spcBef>
              <a:spcAft>
                <a:spcPct val="0"/>
              </a:spcAft>
              <a:tabLst>
                <a:tab pos="457200" algn="l"/>
              </a:tabLst>
            </a:pPr>
            <a:r>
              <a:rPr lang="en-US" sz="1000" b="1">
                <a:solidFill>
                  <a:srgbClr val="000000"/>
                </a:solidFill>
                <a:latin typeface="Times New Roman" charset="0"/>
                <a:ea typeface="ＭＳ Ｐゴシック" charset="0"/>
                <a:cs typeface="ＭＳ Ｐゴシック" charset="0"/>
              </a:rPr>
              <a:t>АРАА БА УСАН БУЛЫГ АШИГЛАХ БОЛОВ</a:t>
            </a:r>
          </a:p>
          <a:p>
            <a:pPr algn="ctr" defTabSz="914400" eaLnBrk="0" fontAlgn="base" hangingPunct="0">
              <a:spcBef>
                <a:spcPct val="0"/>
              </a:spcBef>
              <a:spcAft>
                <a:spcPct val="0"/>
              </a:spcAft>
              <a:tabLst>
                <a:tab pos="457200" algn="l"/>
              </a:tabLst>
            </a:pPr>
            <a:r>
              <a:rPr lang="en-US" sz="1000" b="1">
                <a:solidFill>
                  <a:srgbClr val="000000"/>
                </a:solidFill>
                <a:latin typeface="Times New Roman" charset="0"/>
                <a:ea typeface="ＭＳ Ｐゴシック" charset="0"/>
                <a:cs typeface="ＭＳ Ｐゴシック" charset="0"/>
              </a:rPr>
              <a:t>ТРИГОНОМЕТРИЙН ДЭВШИЛ</a:t>
            </a:r>
          </a:p>
          <a:p>
            <a:pPr algn="ctr" defTabSz="914400" eaLnBrk="0" fontAlgn="base" hangingPunct="0">
              <a:spcBef>
                <a:spcPct val="0"/>
              </a:spcBef>
              <a:spcAft>
                <a:spcPct val="0"/>
              </a:spcAft>
              <a:tabLst>
                <a:tab pos="457200" algn="l"/>
              </a:tabLst>
            </a:pPr>
            <a:r>
              <a:rPr lang="en-US" sz="1000" b="1">
                <a:solidFill>
                  <a:srgbClr val="000000"/>
                </a:solidFill>
                <a:latin typeface="Times New Roman" charset="0"/>
                <a:ea typeface="ＭＳ Ｐゴシック" charset="0"/>
                <a:cs typeface="ＭＳ Ｐゴシック" charset="0"/>
              </a:rPr>
              <a:t>УСАН ЦАГ</a:t>
            </a:r>
          </a:p>
          <a:p>
            <a:pPr algn="ctr" defTabSz="914400" eaLnBrk="0" fontAlgn="base" hangingPunct="0">
              <a:spcBef>
                <a:spcPct val="0"/>
              </a:spcBef>
              <a:spcAft>
                <a:spcPct val="0"/>
              </a:spcAft>
              <a:tabLst>
                <a:tab pos="457200" algn="l"/>
              </a:tabLst>
            </a:pPr>
            <a:r>
              <a:rPr lang="en-US" sz="1000" b="1">
                <a:solidFill>
                  <a:srgbClr val="000000"/>
                </a:solidFill>
                <a:latin typeface="Times New Roman" charset="0"/>
                <a:ea typeface="ＭＳ Ｐゴシック" charset="0"/>
                <a:cs typeface="ＭＳ Ｐゴシック" charset="0"/>
              </a:rPr>
              <a:t>РОЗЕТТАГИЙН ЧУЛУУН БИЧЭЭС</a:t>
            </a:r>
          </a:p>
          <a:p>
            <a:pPr algn="ctr" defTabSz="914400" eaLnBrk="0" fontAlgn="base" hangingPunct="0">
              <a:spcBef>
                <a:spcPct val="0"/>
              </a:spcBef>
              <a:spcAft>
                <a:spcPct val="0"/>
              </a:spcAft>
              <a:tabLst>
                <a:tab pos="457200" algn="l"/>
              </a:tabLst>
            </a:pPr>
            <a:r>
              <a:rPr lang="en-US" sz="1000" b="1">
                <a:solidFill>
                  <a:srgbClr val="000000"/>
                </a:solidFill>
                <a:latin typeface="Times New Roman" charset="0"/>
                <a:ea typeface="ＭＳ Ｐゴシック" charset="0"/>
                <a:cs typeface="ＭＳ Ｐゴシック" charset="0"/>
              </a:rPr>
              <a:t> АЛЕКСАНДР ХОТ: ТЕХНОЛОГИЙН ДЭВШИЛ </a:t>
            </a:r>
          </a:p>
          <a:p>
            <a:pPr algn="ctr" defTabSz="914400" eaLnBrk="0" fontAlgn="base" hangingPunct="0">
              <a:spcBef>
                <a:spcPct val="0"/>
              </a:spcBef>
              <a:spcAft>
                <a:spcPct val="0"/>
              </a:spcAft>
              <a:tabLst>
                <a:tab pos="457200" algn="l"/>
              </a:tabLst>
            </a:pPr>
            <a:r>
              <a:rPr lang="en-US" sz="1000" b="1">
                <a:solidFill>
                  <a:srgbClr val="000000"/>
                </a:solidFill>
                <a:latin typeface="Times New Roman" charset="0"/>
                <a:ea typeface="ＭＳ Ｐゴシック" charset="0"/>
                <a:cs typeface="ＭＳ Ｐゴシック" charset="0"/>
              </a:rPr>
              <a:t>РОМЫН БАНКНЫ СИСТЕМ</a:t>
            </a:r>
          </a:p>
          <a:p>
            <a:pPr algn="ctr" defTabSz="914400" eaLnBrk="0" fontAlgn="base" hangingPunct="0">
              <a:spcBef>
                <a:spcPct val="0"/>
              </a:spcBef>
              <a:spcAft>
                <a:spcPct val="0"/>
              </a:spcAft>
              <a:tabLst>
                <a:tab pos="457200" algn="l"/>
              </a:tabLst>
            </a:pPr>
            <a:r>
              <a:rPr lang="en-US" sz="1000" b="1">
                <a:solidFill>
                  <a:srgbClr val="000000"/>
                </a:solidFill>
                <a:latin typeface="Times New Roman" charset="0"/>
                <a:ea typeface="ＭＳ Ｐゴシック" charset="0"/>
                <a:cs typeface="ＭＳ Ｐゴシック" charset="0"/>
              </a:rPr>
              <a:t>БАРИЛГЫН ШИНЭ АРГАЧЛАЛ</a:t>
            </a:r>
          </a:p>
          <a:p>
            <a:pPr algn="ctr" defTabSz="914400" eaLnBrk="0" fontAlgn="base" hangingPunct="0">
              <a:spcBef>
                <a:spcPct val="0"/>
              </a:spcBef>
              <a:spcAft>
                <a:spcPct val="0"/>
              </a:spcAft>
              <a:tabLst>
                <a:tab pos="457200" algn="l"/>
              </a:tabLst>
            </a:pPr>
            <a:r>
              <a:rPr lang="en-US" sz="1000" b="1">
                <a:solidFill>
                  <a:srgbClr val="000000"/>
                </a:solidFill>
                <a:latin typeface="Times New Roman" charset="0"/>
                <a:ea typeface="ＭＳ Ｐゴシック" charset="0"/>
                <a:cs typeface="ＭＳ Ｐゴシック" charset="0"/>
              </a:rPr>
              <a:t>УСЖУУЛАЛТЫН СИСТЕМ; БЕТОНОН</a:t>
            </a:r>
          </a:p>
          <a:p>
            <a:pPr algn="ctr" defTabSz="914400" eaLnBrk="0" fontAlgn="base" hangingPunct="0">
              <a:spcBef>
                <a:spcPct val="0"/>
              </a:spcBef>
              <a:spcAft>
                <a:spcPct val="0"/>
              </a:spcAft>
              <a:tabLst>
                <a:tab pos="457200" algn="l"/>
              </a:tabLst>
            </a:pPr>
            <a:r>
              <a:rPr lang="en-US" sz="1000" b="1">
                <a:solidFill>
                  <a:srgbClr val="000000"/>
                </a:solidFill>
                <a:latin typeface="Times New Roman" charset="0"/>
                <a:ea typeface="ＭＳ Ｐゴシック" charset="0"/>
                <a:cs typeface="ＭＳ Ｐゴシック" charset="0"/>
              </a:rPr>
              <a:t>ХУВЬЦААНЫ ЗАХ ЗЭЭЛ</a:t>
            </a:r>
          </a:p>
          <a:p>
            <a:pPr algn="ctr" defTabSz="914400" eaLnBrk="0" fontAlgn="base" hangingPunct="0">
              <a:spcBef>
                <a:spcPct val="0"/>
              </a:spcBef>
              <a:spcAft>
                <a:spcPct val="0"/>
              </a:spcAft>
              <a:tabLst>
                <a:tab pos="457200" algn="l"/>
              </a:tabLst>
            </a:pPr>
            <a:r>
              <a:rPr lang="en-US" sz="1000" b="1">
                <a:solidFill>
                  <a:srgbClr val="000000"/>
                </a:solidFill>
                <a:latin typeface="Times New Roman" charset="0"/>
                <a:ea typeface="ＭＳ Ｐゴシック" charset="0"/>
                <a:cs typeface="ＭＳ Ｐゴシック" charset="0"/>
              </a:rPr>
              <a:t>ЭЗЭНТ УЛСЫГ СҮЛЖСЭН ЗАМ ХАРИЛЦАА 365-ӨДӨРТЭЙ ЦАГ ТООНЫ БИЧИГ</a:t>
            </a:r>
          </a:p>
          <a:p>
            <a:pPr algn="ctr" defTabSz="914400" eaLnBrk="0" fontAlgn="base" hangingPunct="0">
              <a:spcBef>
                <a:spcPct val="0"/>
              </a:spcBef>
              <a:spcAft>
                <a:spcPct val="0"/>
              </a:spcAft>
              <a:tabLst>
                <a:tab pos="457200" algn="l"/>
              </a:tabLst>
            </a:pPr>
            <a:r>
              <a:rPr lang="en-US" sz="1000" b="1">
                <a:solidFill>
                  <a:srgbClr val="000000"/>
                </a:solidFill>
                <a:latin typeface="Times New Roman" charset="0"/>
                <a:ea typeface="ＭＳ Ｐゴシック" charset="0"/>
                <a:cs typeface="ＭＳ Ｐゴシック" charset="0"/>
              </a:rPr>
              <a:t>ЦОГЦ ЛАТИН ХЭЛ</a:t>
            </a:r>
          </a:p>
          <a:p>
            <a:pPr algn="ctr" defTabSz="914400" eaLnBrk="0" fontAlgn="base" hangingPunct="0">
              <a:spcBef>
                <a:spcPct val="0"/>
              </a:spcBef>
              <a:spcAft>
                <a:spcPct val="0"/>
              </a:spcAft>
              <a:tabLst>
                <a:tab pos="457200" algn="l"/>
              </a:tabLst>
            </a:pPr>
            <a:r>
              <a:rPr lang="en-US" sz="1000" b="1">
                <a:solidFill>
                  <a:srgbClr val="000000"/>
                </a:solidFill>
                <a:latin typeface="Times New Roman" charset="0"/>
                <a:ea typeface="ＭＳ Ｐゴシック" charset="0"/>
                <a:cs typeface="ＭＳ Ｐゴシック" charset="0"/>
              </a:rPr>
              <a:t>ДАЙНЫ СТРАТЕГИЙН БАЙГУУЛЛАГА</a:t>
            </a:r>
          </a:p>
          <a:p>
            <a:pPr algn="ctr" defTabSz="914400" eaLnBrk="0" fontAlgn="base" hangingPunct="0">
              <a:spcBef>
                <a:spcPct val="0"/>
              </a:spcBef>
              <a:spcAft>
                <a:spcPct val="0"/>
              </a:spcAft>
              <a:tabLst>
                <a:tab pos="457200" algn="l"/>
              </a:tabLst>
            </a:pPr>
            <a:r>
              <a:rPr lang="en-US" sz="1000" b="1">
                <a:solidFill>
                  <a:srgbClr val="000000"/>
                </a:solidFill>
                <a:latin typeface="Times New Roman" charset="0"/>
                <a:ea typeface="ＭＳ Ｐゴシック" charset="0"/>
                <a:cs typeface="ＭＳ Ｐゴシック" charset="0"/>
              </a:rPr>
              <a:t>РОМЫН ЭНХ ТАЙВАН</a:t>
            </a:r>
          </a:p>
          <a:p>
            <a:pPr algn="ctr" defTabSz="914400" eaLnBrk="0" fontAlgn="base" hangingPunct="0">
              <a:spcBef>
                <a:spcPct val="0"/>
              </a:spcBef>
              <a:spcAft>
                <a:spcPct val="0"/>
              </a:spcAft>
              <a:tabLst>
                <a:tab pos="457200" algn="l"/>
              </a:tabLst>
            </a:pPr>
            <a:r>
              <a:rPr lang="en-US" sz="1000" b="1">
                <a:solidFill>
                  <a:srgbClr val="000000"/>
                </a:solidFill>
                <a:latin typeface="Times New Roman" charset="0"/>
                <a:ea typeface="ＭＳ Ｐゴシック" charset="0"/>
                <a:cs typeface="ＭＳ Ｐゴシック" charset="0"/>
              </a:rPr>
              <a:t>РОМ-ИЗРАИЛИЙГ ЭЗЛЭВ (ПАЛЕСТИН)</a:t>
            </a:r>
          </a:p>
        </p:txBody>
      </p:sp>
      <p:sp>
        <p:nvSpPr>
          <p:cNvPr id="23558" name="Text Box 6"/>
          <p:cNvSpPr txBox="1">
            <a:spLocks noChangeArrowheads="1"/>
          </p:cNvSpPr>
          <p:nvPr/>
        </p:nvSpPr>
        <p:spPr bwMode="auto">
          <a:xfrm>
            <a:off x="3473739" y="4951977"/>
            <a:ext cx="31042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0"/>
              </a:spcBef>
              <a:spcAft>
                <a:spcPct val="0"/>
              </a:spcAft>
            </a:pPr>
            <a:r>
              <a:rPr lang="mn-MN" sz="1200" i="1" baseline="0">
                <a:solidFill>
                  <a:srgbClr val="000000"/>
                </a:solidFill>
                <a:latin typeface="Helvetica" charset="0"/>
              </a:rPr>
              <a:t>МӨН </a:t>
            </a:r>
            <a:r>
              <a:rPr lang="en-US" sz="1200" i="1" baseline="0">
                <a:solidFill>
                  <a:srgbClr val="000000"/>
                </a:solidFill>
                <a:latin typeface="Helvetica" charset="0"/>
              </a:rPr>
              <a:t>…                                               </a:t>
            </a:r>
            <a:r>
              <a:rPr lang="mn-MN" sz="1200" i="1" baseline="0">
                <a:solidFill>
                  <a:srgbClr val="000000"/>
                </a:solidFill>
                <a:latin typeface="Helvetica" charset="0"/>
              </a:rPr>
              <a:t/>
            </a:r>
            <a:br>
              <a:rPr lang="mn-MN" sz="1200" i="1" baseline="0">
                <a:solidFill>
                  <a:srgbClr val="000000"/>
                </a:solidFill>
                <a:latin typeface="Helvetica" charset="0"/>
              </a:rPr>
            </a:br>
            <a:r>
              <a:rPr lang="en-US" sz="1200" i="1" baseline="0">
                <a:solidFill>
                  <a:srgbClr val="000000"/>
                </a:solidFill>
                <a:latin typeface="Helvetica" charset="0"/>
              </a:rPr>
              <a:t>_________</a:t>
            </a:r>
            <a:r>
              <a:rPr lang="mn-MN" sz="1200" i="1" baseline="0">
                <a:solidFill>
                  <a:srgbClr val="000000"/>
                </a:solidFill>
                <a:latin typeface="Helvetica" charset="0"/>
              </a:rPr>
              <a:t>-ЫН ЦАГ ҮЕД</a:t>
            </a:r>
            <a:r>
              <a:rPr lang="en-US" sz="1200" i="1" baseline="0">
                <a:solidFill>
                  <a:srgbClr val="000000"/>
                </a:solidFill>
                <a:latin typeface="Helvetica" charset="0"/>
              </a:rPr>
              <a:t>:</a:t>
            </a:r>
          </a:p>
        </p:txBody>
      </p:sp>
      <p:sp>
        <p:nvSpPr>
          <p:cNvPr id="23559" name="Text Box 7"/>
          <p:cNvSpPr txBox="1">
            <a:spLocks noChangeArrowheads="1"/>
          </p:cNvSpPr>
          <p:nvPr/>
        </p:nvSpPr>
        <p:spPr bwMode="auto">
          <a:xfrm>
            <a:off x="265546" y="5299646"/>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0"/>
              </a:spcBef>
              <a:spcAft>
                <a:spcPct val="0"/>
              </a:spcAft>
            </a:pPr>
            <a:r>
              <a:rPr lang="en-US" sz="1200" i="1" baseline="0">
                <a:solidFill>
                  <a:srgbClr val="000000"/>
                </a:solidFill>
                <a:latin typeface="Arial" charset="0"/>
              </a:rPr>
              <a:t>                                 ______________________</a:t>
            </a:r>
            <a:r>
              <a:rPr lang="mn-MN" sz="1200" i="1" baseline="0">
                <a:solidFill>
                  <a:srgbClr val="000000"/>
                </a:solidFill>
                <a:latin typeface="Arial" charset="0"/>
              </a:rPr>
              <a:t> ЭРИН ҮЕ</a:t>
            </a:r>
            <a:endParaRPr lang="en-US" sz="1200" i="1" baseline="0">
              <a:solidFill>
                <a:srgbClr val="000000"/>
              </a:solidFill>
              <a:latin typeface="Arial" charset="0"/>
            </a:endParaRPr>
          </a:p>
        </p:txBody>
      </p:sp>
      <p:sp>
        <p:nvSpPr>
          <p:cNvPr id="23560" name="Text Box 8"/>
          <p:cNvSpPr txBox="1">
            <a:spLocks noChangeArrowheads="1"/>
          </p:cNvSpPr>
          <p:nvPr/>
        </p:nvSpPr>
        <p:spPr bwMode="auto">
          <a:xfrm>
            <a:off x="1206502" y="1489131"/>
            <a:ext cx="48173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600" baseline="0">
                <a:solidFill>
                  <a:srgbClr val="000000"/>
                </a:solidFill>
                <a:latin typeface="Times New Roman" charset="0"/>
              </a:rPr>
              <a:t>A</a:t>
            </a:r>
            <a:r>
              <a:rPr lang="mn-MN" sz="1600" baseline="0">
                <a:solidFill>
                  <a:srgbClr val="000000"/>
                </a:solidFill>
                <a:latin typeface="Times New Roman" charset="0"/>
              </a:rPr>
              <a:t>лександр ... насандаа үхсэн</a:t>
            </a:r>
            <a:r>
              <a:rPr lang="en-US" sz="1600" baseline="0">
                <a:solidFill>
                  <a:srgbClr val="000000"/>
                </a:solidFill>
                <a:latin typeface="Times New Roman" charset="0"/>
              </a:rPr>
              <a:t> ____</a:t>
            </a:r>
            <a:r>
              <a:rPr lang="mn-MN" sz="1600" baseline="0">
                <a:solidFill>
                  <a:srgbClr val="000000"/>
                </a:solidFill>
                <a:latin typeface="Times New Roman" charset="0"/>
              </a:rPr>
              <a:t> МЭӨ 300 оны </a:t>
            </a:r>
            <a:r>
              <a:rPr lang="en-US" sz="1600" baseline="0">
                <a:solidFill>
                  <a:srgbClr val="000000"/>
                </a:solidFill>
                <a:latin typeface="Times New Roman" charset="0"/>
              </a:rPr>
              <a:t>...</a:t>
            </a:r>
          </a:p>
        </p:txBody>
      </p:sp>
      <p:sp>
        <p:nvSpPr>
          <p:cNvPr id="23561" name="Text Box 9"/>
          <p:cNvSpPr txBox="1">
            <a:spLocks noChangeArrowheads="1"/>
          </p:cNvSpPr>
          <p:nvPr/>
        </p:nvSpPr>
        <p:spPr bwMode="auto">
          <a:xfrm>
            <a:off x="1040536" y="1786036"/>
            <a:ext cx="545667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600" baseline="0">
                <a:solidFill>
                  <a:srgbClr val="000000"/>
                </a:solidFill>
                <a:latin typeface="Times New Roman" charset="0"/>
              </a:rPr>
              <a:t>Түүний хаанчлалыг түүний дөрвөн </a:t>
            </a:r>
            <a:r>
              <a:rPr lang="en-US" sz="1600" baseline="0">
                <a:solidFill>
                  <a:srgbClr val="000000"/>
                </a:solidFill>
                <a:latin typeface="Times New Roman" charset="0"/>
              </a:rPr>
              <a:t>___________ </a:t>
            </a:r>
            <a:r>
              <a:rPr lang="mn-MN" sz="1600" baseline="0">
                <a:solidFill>
                  <a:srgbClr val="000000"/>
                </a:solidFill>
                <a:latin typeface="Times New Roman" charset="0"/>
              </a:rPr>
              <a:t>хувааж авав. </a:t>
            </a:r>
            <a:endParaRPr lang="en-US" sz="1600" baseline="0">
              <a:solidFill>
                <a:srgbClr val="000000"/>
              </a:solidFill>
              <a:latin typeface="Times New Roman" charset="0"/>
            </a:endParaRPr>
          </a:p>
        </p:txBody>
      </p:sp>
      <p:sp>
        <p:nvSpPr>
          <p:cNvPr id="23562" name="Text Box 10"/>
          <p:cNvSpPr txBox="1">
            <a:spLocks noChangeArrowheads="1"/>
          </p:cNvSpPr>
          <p:nvPr/>
        </p:nvSpPr>
        <p:spPr bwMode="auto">
          <a:xfrm>
            <a:off x="5665963" y="970659"/>
            <a:ext cx="1846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200" baseline="0">
                <a:solidFill>
                  <a:srgbClr val="000000"/>
                </a:solidFill>
                <a:latin typeface="Comic Sans MS" charset="0"/>
              </a:rPr>
              <a:t> </a:t>
            </a:r>
          </a:p>
        </p:txBody>
      </p:sp>
      <p:sp>
        <p:nvSpPr>
          <p:cNvPr id="23563" name="Text Box 11"/>
          <p:cNvSpPr txBox="1">
            <a:spLocks noChangeArrowheads="1"/>
          </p:cNvSpPr>
          <p:nvPr/>
        </p:nvSpPr>
        <p:spPr bwMode="auto">
          <a:xfrm>
            <a:off x="776432" y="1079930"/>
            <a:ext cx="59733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2400" i="1" baseline="0">
                <a:solidFill>
                  <a:srgbClr val="000000"/>
                </a:solidFill>
                <a:latin typeface="Times New Roman" charset="0"/>
              </a:rPr>
              <a:t>Малахи, Матай номын завсар үе</a:t>
            </a:r>
            <a:endParaRPr lang="en-US" sz="2400" i="1" baseline="0">
              <a:solidFill>
                <a:srgbClr val="000000"/>
              </a:solidFill>
              <a:latin typeface="Times New Roman" charset="0"/>
            </a:endParaRPr>
          </a:p>
        </p:txBody>
      </p:sp>
      <p:sp>
        <p:nvSpPr>
          <p:cNvPr id="23564" name="Text Box 12"/>
          <p:cNvSpPr txBox="1">
            <a:spLocks noChangeArrowheads="1"/>
          </p:cNvSpPr>
          <p:nvPr/>
        </p:nvSpPr>
        <p:spPr bwMode="auto">
          <a:xfrm>
            <a:off x="2509694" y="687649"/>
            <a:ext cx="342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2400" i="1" baseline="0">
                <a:solidFill>
                  <a:srgbClr val="000000"/>
                </a:solidFill>
                <a:latin typeface="Times New Roman" charset="0"/>
              </a:rPr>
              <a:t>“Чимээгүй” үе</a:t>
            </a:r>
            <a:endParaRPr lang="en-US" sz="2400" i="1" baseline="0">
              <a:solidFill>
                <a:srgbClr val="000000"/>
              </a:solidFill>
              <a:latin typeface="Times New Roman" charset="0"/>
            </a:endParaRPr>
          </a:p>
        </p:txBody>
      </p:sp>
      <p:sp>
        <p:nvSpPr>
          <p:cNvPr id="23565" name="Text Box 13"/>
          <p:cNvSpPr txBox="1">
            <a:spLocks noChangeArrowheads="1"/>
          </p:cNvSpPr>
          <p:nvPr/>
        </p:nvSpPr>
        <p:spPr bwMode="auto">
          <a:xfrm rot="-3413559">
            <a:off x="275581" y="3481998"/>
            <a:ext cx="1518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200" baseline="0">
                <a:solidFill>
                  <a:srgbClr val="000000"/>
                </a:solidFill>
                <a:latin typeface="Times New Roman" charset="0"/>
              </a:rPr>
              <a:t>Газрын дундад тэнгис</a:t>
            </a:r>
            <a:endParaRPr lang="en-US" sz="1200" baseline="0">
              <a:solidFill>
                <a:srgbClr val="000000"/>
              </a:solidFill>
              <a:latin typeface="Times New Roman" charset="0"/>
            </a:endParaRPr>
          </a:p>
        </p:txBody>
      </p:sp>
      <p:sp>
        <p:nvSpPr>
          <p:cNvPr id="23566" name="Line 14"/>
          <p:cNvSpPr>
            <a:spLocks noChangeShapeType="1"/>
          </p:cNvSpPr>
          <p:nvPr/>
        </p:nvSpPr>
        <p:spPr bwMode="auto">
          <a:xfrm flipH="1">
            <a:off x="2082512" y="2152163"/>
            <a:ext cx="1262784" cy="39843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000000"/>
                </a:solidFill>
                <a:round/>
                <a:headEnd/>
                <a:tailEnd type="triangle" w="med" len="med"/>
              </a14:hiddenLine>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3567" name="Oval 15"/>
          <p:cNvSpPr>
            <a:spLocks noChangeArrowheads="1"/>
          </p:cNvSpPr>
          <p:nvPr/>
        </p:nvSpPr>
        <p:spPr bwMode="auto">
          <a:xfrm>
            <a:off x="1850161" y="3733598"/>
            <a:ext cx="992909" cy="57534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3568" name="Text Box 16"/>
          <p:cNvSpPr txBox="1">
            <a:spLocks noChangeArrowheads="1"/>
          </p:cNvSpPr>
          <p:nvPr/>
        </p:nvSpPr>
        <p:spPr bwMode="auto">
          <a:xfrm>
            <a:off x="1840059" y="3875126"/>
            <a:ext cx="11733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mn-MN" sz="1200" baseline="0">
                <a:solidFill>
                  <a:srgbClr val="000000"/>
                </a:solidFill>
                <a:latin typeface="Times New Roman" charset="0"/>
              </a:rPr>
              <a:t>Палестин</a:t>
            </a:r>
            <a:endParaRPr lang="en-US" sz="1200" baseline="0">
              <a:solidFill>
                <a:srgbClr val="000000"/>
              </a:solidFill>
              <a:latin typeface="Times New Roman" charset="0"/>
            </a:endParaRPr>
          </a:p>
        </p:txBody>
      </p:sp>
      <p:sp>
        <p:nvSpPr>
          <p:cNvPr id="23569" name="Text Box 17"/>
          <p:cNvSpPr txBox="1">
            <a:spLocks noChangeArrowheads="1"/>
          </p:cNvSpPr>
          <p:nvPr/>
        </p:nvSpPr>
        <p:spPr bwMode="auto">
          <a:xfrm>
            <a:off x="3286125" y="2747510"/>
            <a:ext cx="2147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200" baseline="0">
                <a:solidFill>
                  <a:srgbClr val="000000"/>
                </a:solidFill>
                <a:latin typeface="Times New Roman" charset="0"/>
              </a:rPr>
              <a:t>Селеукидын </a:t>
            </a:r>
            <a:r>
              <a:rPr lang="mn-MN" sz="1200" baseline="0">
                <a:solidFill>
                  <a:srgbClr val="000000"/>
                </a:solidFill>
                <a:latin typeface="Times New Roman" charset="0"/>
              </a:rPr>
              <a:t/>
            </a:r>
            <a:br>
              <a:rPr lang="mn-MN" sz="1200" baseline="0">
                <a:solidFill>
                  <a:srgbClr val="000000"/>
                </a:solidFill>
                <a:latin typeface="Times New Roman" charset="0"/>
              </a:rPr>
            </a:br>
            <a:r>
              <a:rPr lang="en-US" sz="1200" baseline="0">
                <a:solidFill>
                  <a:srgbClr val="000000"/>
                </a:solidFill>
                <a:latin typeface="Times New Roman" charset="0"/>
              </a:rPr>
              <a:t>угсааны эзэн хаад</a:t>
            </a:r>
          </a:p>
        </p:txBody>
      </p:sp>
      <p:sp>
        <p:nvSpPr>
          <p:cNvPr id="23570" name="Text Box 18"/>
          <p:cNvSpPr txBox="1">
            <a:spLocks noChangeArrowheads="1"/>
          </p:cNvSpPr>
          <p:nvPr/>
        </p:nvSpPr>
        <p:spPr bwMode="auto">
          <a:xfrm>
            <a:off x="2120036" y="4748913"/>
            <a:ext cx="1386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50000"/>
              </a:spcBef>
              <a:spcAft>
                <a:spcPct val="0"/>
              </a:spcAft>
            </a:pPr>
            <a:r>
              <a:rPr lang="en-US" sz="1200" baseline="0">
                <a:solidFill>
                  <a:srgbClr val="000000"/>
                </a:solidFill>
                <a:latin typeface="Times New Roman" charset="0"/>
              </a:rPr>
              <a:t>Птолемейн </a:t>
            </a:r>
            <a:r>
              <a:rPr lang="mn-MN" sz="1200" baseline="0">
                <a:solidFill>
                  <a:srgbClr val="000000"/>
                </a:solidFill>
                <a:latin typeface="Times New Roman" charset="0"/>
              </a:rPr>
              <a:t/>
            </a:r>
            <a:br>
              <a:rPr lang="mn-MN" sz="1200" baseline="0">
                <a:solidFill>
                  <a:srgbClr val="000000"/>
                </a:solidFill>
                <a:latin typeface="Times New Roman" charset="0"/>
              </a:rPr>
            </a:br>
            <a:r>
              <a:rPr lang="en-US" sz="1200" baseline="0">
                <a:solidFill>
                  <a:srgbClr val="000000"/>
                </a:solidFill>
                <a:latin typeface="Times New Roman" charset="0"/>
              </a:rPr>
              <a:t>угсааны фараонууд</a:t>
            </a:r>
          </a:p>
        </p:txBody>
      </p:sp>
      <p:sp>
        <p:nvSpPr>
          <p:cNvPr id="23571" name="Oval 19"/>
          <p:cNvSpPr>
            <a:spLocks noChangeArrowheads="1"/>
          </p:cNvSpPr>
          <p:nvPr/>
        </p:nvSpPr>
        <p:spPr bwMode="auto">
          <a:xfrm>
            <a:off x="1938195" y="2839809"/>
            <a:ext cx="1174750" cy="63688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3572" name="Text Box 20"/>
          <p:cNvSpPr txBox="1">
            <a:spLocks noChangeArrowheads="1"/>
          </p:cNvSpPr>
          <p:nvPr/>
        </p:nvSpPr>
        <p:spPr bwMode="auto">
          <a:xfrm>
            <a:off x="2040661" y="2893654"/>
            <a:ext cx="9611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200" baseline="0">
                <a:solidFill>
                  <a:srgbClr val="000000"/>
                </a:solidFill>
                <a:latin typeface="Times New Roman" charset="0"/>
              </a:rPr>
              <a:t>Сири</a:t>
            </a:r>
            <a:endParaRPr lang="en-US" sz="1200" baseline="0">
              <a:solidFill>
                <a:srgbClr val="000000"/>
              </a:solidFill>
              <a:latin typeface="Times New Roman" charset="0"/>
            </a:endParaRPr>
          </a:p>
        </p:txBody>
      </p:sp>
      <p:sp>
        <p:nvSpPr>
          <p:cNvPr id="23573" name="Text Box 21"/>
          <p:cNvSpPr txBox="1">
            <a:spLocks noChangeArrowheads="1"/>
          </p:cNvSpPr>
          <p:nvPr/>
        </p:nvSpPr>
        <p:spPr bwMode="auto">
          <a:xfrm>
            <a:off x="1929536" y="2995186"/>
            <a:ext cx="11372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600" baseline="0">
                <a:solidFill>
                  <a:srgbClr val="000000"/>
                </a:solidFill>
                <a:latin typeface="Comic Sans MS" charset="0"/>
              </a:rPr>
              <a:t>_______</a:t>
            </a:r>
          </a:p>
        </p:txBody>
      </p:sp>
      <p:sp>
        <p:nvSpPr>
          <p:cNvPr id="23574" name="Oval 22"/>
          <p:cNvSpPr>
            <a:spLocks noChangeArrowheads="1"/>
          </p:cNvSpPr>
          <p:nvPr/>
        </p:nvSpPr>
        <p:spPr bwMode="auto">
          <a:xfrm>
            <a:off x="886116" y="4519696"/>
            <a:ext cx="1174750" cy="63688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3575" name="Text Box 23"/>
          <p:cNvSpPr txBox="1">
            <a:spLocks noChangeArrowheads="1"/>
          </p:cNvSpPr>
          <p:nvPr/>
        </p:nvSpPr>
        <p:spPr bwMode="auto">
          <a:xfrm>
            <a:off x="1005900" y="4562773"/>
            <a:ext cx="9582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200" baseline="0">
                <a:solidFill>
                  <a:srgbClr val="000000"/>
                </a:solidFill>
                <a:latin typeface="Times New Roman" charset="0"/>
              </a:rPr>
              <a:t>Египет</a:t>
            </a:r>
            <a:endParaRPr lang="en-US" sz="1200" baseline="0">
              <a:solidFill>
                <a:srgbClr val="000000"/>
              </a:solidFill>
              <a:latin typeface="Times New Roman" charset="0"/>
            </a:endParaRPr>
          </a:p>
        </p:txBody>
      </p:sp>
      <p:sp>
        <p:nvSpPr>
          <p:cNvPr id="23576" name="Text Box 24"/>
          <p:cNvSpPr txBox="1">
            <a:spLocks noChangeArrowheads="1"/>
          </p:cNvSpPr>
          <p:nvPr/>
        </p:nvSpPr>
        <p:spPr bwMode="auto">
          <a:xfrm>
            <a:off x="990022" y="4719683"/>
            <a:ext cx="9597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en-US" sz="1600" baseline="0">
                <a:solidFill>
                  <a:srgbClr val="000000"/>
                </a:solidFill>
                <a:latin typeface="Comic Sans MS" charset="0"/>
              </a:rPr>
              <a:t>______</a:t>
            </a:r>
          </a:p>
        </p:txBody>
      </p:sp>
      <p:sp>
        <p:nvSpPr>
          <p:cNvPr id="23577" name="Text Box 25"/>
          <p:cNvSpPr txBox="1">
            <a:spLocks noChangeArrowheads="1"/>
          </p:cNvSpPr>
          <p:nvPr/>
        </p:nvSpPr>
        <p:spPr bwMode="auto">
          <a:xfrm>
            <a:off x="3713309" y="3581299"/>
            <a:ext cx="22268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ja-JP" altLang="en-US" sz="2400" baseline="0">
                <a:solidFill>
                  <a:srgbClr val="000000"/>
                </a:solidFill>
                <a:latin typeface="Times New Roman" charset="0"/>
              </a:rPr>
              <a:t>“</a:t>
            </a:r>
            <a:r>
              <a:rPr lang="mn-MN" sz="2400" baseline="0">
                <a:solidFill>
                  <a:srgbClr val="000000"/>
                </a:solidFill>
                <a:latin typeface="Times New Roman" charset="0"/>
              </a:rPr>
              <a:t>Дэлхийн</a:t>
            </a:r>
            <a:br>
              <a:rPr lang="mn-MN" sz="2400" baseline="0">
                <a:solidFill>
                  <a:srgbClr val="000000"/>
                </a:solidFill>
                <a:latin typeface="Times New Roman" charset="0"/>
              </a:rPr>
            </a:br>
            <a:r>
              <a:rPr lang="en-US" sz="2400" baseline="0">
                <a:solidFill>
                  <a:srgbClr val="000000"/>
                </a:solidFill>
                <a:latin typeface="Times New Roman" charset="0"/>
              </a:rPr>
              <a:t>______!</a:t>
            </a:r>
            <a:r>
              <a:rPr lang="en-US" sz="1800" baseline="0">
                <a:solidFill>
                  <a:srgbClr val="000000"/>
                </a:solidFill>
                <a:latin typeface="Times New Roman" charset="0"/>
              </a:rPr>
              <a:t> </a:t>
            </a:r>
          </a:p>
        </p:txBody>
      </p:sp>
      <p:sp>
        <p:nvSpPr>
          <p:cNvPr id="23578" name="Oval 26"/>
          <p:cNvSpPr>
            <a:spLocks noChangeArrowheads="1"/>
          </p:cNvSpPr>
          <p:nvPr/>
        </p:nvSpPr>
        <p:spPr bwMode="auto">
          <a:xfrm>
            <a:off x="343479" y="2001406"/>
            <a:ext cx="1174750" cy="63534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3579" name="Text Box 27"/>
          <p:cNvSpPr txBox="1">
            <a:spLocks noChangeArrowheads="1"/>
          </p:cNvSpPr>
          <p:nvPr/>
        </p:nvSpPr>
        <p:spPr bwMode="auto">
          <a:xfrm>
            <a:off x="463263" y="2061402"/>
            <a:ext cx="9597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200" baseline="0">
                <a:solidFill>
                  <a:srgbClr val="000000"/>
                </a:solidFill>
                <a:latin typeface="Times New Roman" charset="0"/>
              </a:rPr>
              <a:t>ГРЕК</a:t>
            </a:r>
            <a:endParaRPr lang="en-US" sz="1200" baseline="0">
              <a:solidFill>
                <a:srgbClr val="000000"/>
              </a:solidFill>
              <a:latin typeface="Times New Roman" charset="0"/>
            </a:endParaRPr>
          </a:p>
        </p:txBody>
      </p:sp>
      <p:sp>
        <p:nvSpPr>
          <p:cNvPr id="23580" name="Text Box 28"/>
          <p:cNvSpPr txBox="1">
            <a:spLocks noChangeArrowheads="1"/>
          </p:cNvSpPr>
          <p:nvPr/>
        </p:nvSpPr>
        <p:spPr bwMode="auto">
          <a:xfrm>
            <a:off x="447386" y="2279849"/>
            <a:ext cx="9597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200" baseline="0">
                <a:solidFill>
                  <a:srgbClr val="000000"/>
                </a:solidFill>
                <a:latin typeface="Times New Roman" charset="0"/>
              </a:rPr>
              <a:t>Касаандер</a:t>
            </a:r>
            <a:endParaRPr lang="en-US" sz="1200" baseline="0">
              <a:solidFill>
                <a:srgbClr val="000000"/>
              </a:solidFill>
              <a:latin typeface="Times New Roman" charset="0"/>
            </a:endParaRPr>
          </a:p>
        </p:txBody>
      </p:sp>
      <p:sp>
        <p:nvSpPr>
          <p:cNvPr id="23581" name="Rectangle 29"/>
          <p:cNvSpPr>
            <a:spLocks noChangeArrowheads="1"/>
          </p:cNvSpPr>
          <p:nvPr/>
        </p:nvSpPr>
        <p:spPr bwMode="auto">
          <a:xfrm rot="2965956">
            <a:off x="863737" y="2017173"/>
            <a:ext cx="116915" cy="571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3582" name="Rectangle 30"/>
          <p:cNvSpPr>
            <a:spLocks noChangeArrowheads="1"/>
          </p:cNvSpPr>
          <p:nvPr/>
        </p:nvSpPr>
        <p:spPr bwMode="auto">
          <a:xfrm rot="-2559469">
            <a:off x="858694" y="2042942"/>
            <a:ext cx="127000" cy="51996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3583" name="Oval 31"/>
          <p:cNvSpPr>
            <a:spLocks noChangeArrowheads="1"/>
          </p:cNvSpPr>
          <p:nvPr/>
        </p:nvSpPr>
        <p:spPr bwMode="auto">
          <a:xfrm>
            <a:off x="1655332" y="2056785"/>
            <a:ext cx="1174750" cy="638419"/>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eaLnBrk="0" fontAlgn="base" hangingPunct="0">
              <a:spcBef>
                <a:spcPct val="0"/>
              </a:spcBef>
              <a:spcAft>
                <a:spcPct val="0"/>
              </a:spcAft>
            </a:pPr>
            <a:endParaRPr lang="en-US" sz="900" b="1">
              <a:solidFill>
                <a:srgbClr val="000000"/>
              </a:solidFill>
              <a:latin typeface="Comic Sans MS" charset="0"/>
              <a:ea typeface="ＭＳ Ｐゴシック" charset="0"/>
              <a:cs typeface="ＭＳ Ｐゴシック" charset="0"/>
            </a:endParaRPr>
          </a:p>
        </p:txBody>
      </p:sp>
      <p:sp>
        <p:nvSpPr>
          <p:cNvPr id="23584" name="Text Box 32"/>
          <p:cNvSpPr txBox="1">
            <a:spLocks noChangeArrowheads="1"/>
          </p:cNvSpPr>
          <p:nvPr/>
        </p:nvSpPr>
        <p:spPr bwMode="auto">
          <a:xfrm>
            <a:off x="1346490" y="2144473"/>
            <a:ext cx="1841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200" baseline="0">
                <a:solidFill>
                  <a:srgbClr val="000000"/>
                </a:solidFill>
                <a:latin typeface="Times New Roman" charset="0"/>
              </a:rPr>
              <a:t>БАГА АЗИ</a:t>
            </a:r>
            <a:endParaRPr lang="en-US" sz="1200" baseline="0">
              <a:solidFill>
                <a:srgbClr val="000000"/>
              </a:solidFill>
              <a:latin typeface="Times New Roman" charset="0"/>
            </a:endParaRPr>
          </a:p>
        </p:txBody>
      </p:sp>
      <p:sp>
        <p:nvSpPr>
          <p:cNvPr id="23585" name="Text Box 33"/>
          <p:cNvSpPr txBox="1">
            <a:spLocks noChangeArrowheads="1"/>
          </p:cNvSpPr>
          <p:nvPr/>
        </p:nvSpPr>
        <p:spPr bwMode="auto">
          <a:xfrm>
            <a:off x="1617807" y="2344459"/>
            <a:ext cx="11935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algn="ctr" defTabSz="914400" fontAlgn="base">
              <a:spcBef>
                <a:spcPct val="50000"/>
              </a:spcBef>
              <a:spcAft>
                <a:spcPct val="0"/>
              </a:spcAft>
            </a:pPr>
            <a:r>
              <a:rPr lang="mn-MN" sz="1200" baseline="0">
                <a:solidFill>
                  <a:srgbClr val="000000"/>
                </a:solidFill>
                <a:latin typeface="Times New Roman" charset="0"/>
              </a:rPr>
              <a:t>Лисимакус</a:t>
            </a:r>
            <a:endParaRPr lang="en-US" sz="1200" baseline="0">
              <a:solidFill>
                <a:srgbClr val="000000"/>
              </a:solidFill>
              <a:latin typeface="Times New Roman" charset="0"/>
            </a:endParaRPr>
          </a:p>
        </p:txBody>
      </p:sp>
      <p:sp>
        <p:nvSpPr>
          <p:cNvPr id="23586" name="Line 34"/>
          <p:cNvSpPr>
            <a:spLocks noChangeShapeType="1"/>
          </p:cNvSpPr>
          <p:nvPr/>
        </p:nvSpPr>
        <p:spPr bwMode="auto">
          <a:xfrm>
            <a:off x="1731818" y="1939870"/>
            <a:ext cx="272762" cy="46766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000000"/>
                </a:solidFill>
                <a:round/>
                <a:headEnd/>
                <a:tailEnd type="triangle" w="med" len="med"/>
              </a14:hiddenLine>
            </a:ext>
          </a:extLst>
        </p:spPr>
        <p:txBody>
          <a:bodyPr wrap="none" anchor="ctr"/>
          <a:lstStyle/>
          <a:p>
            <a:pPr defTabSz="914400" fontAlgn="base">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3587" name="Rectangle 35"/>
          <p:cNvSpPr>
            <a:spLocks noChangeArrowheads="1"/>
          </p:cNvSpPr>
          <p:nvPr/>
        </p:nvSpPr>
        <p:spPr bwMode="auto">
          <a:xfrm rot="2965956">
            <a:off x="2211669" y="2081783"/>
            <a:ext cx="116915" cy="571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3588" name="Rectangle 36"/>
          <p:cNvSpPr>
            <a:spLocks noChangeArrowheads="1"/>
          </p:cNvSpPr>
          <p:nvPr/>
        </p:nvSpPr>
        <p:spPr bwMode="auto">
          <a:xfrm rot="-2559469">
            <a:off x="2206626" y="2107551"/>
            <a:ext cx="127000" cy="5199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3589" name="Arc 37"/>
          <p:cNvSpPr>
            <a:spLocks/>
          </p:cNvSpPr>
          <p:nvPr/>
        </p:nvSpPr>
        <p:spPr bwMode="auto">
          <a:xfrm rot="5287382">
            <a:off x="532430" y="3167279"/>
            <a:ext cx="1542973" cy="740352"/>
          </a:xfrm>
          <a:custGeom>
            <a:avLst/>
            <a:gdLst>
              <a:gd name="T0" fmla="*/ 19172302 w 42748"/>
              <a:gd name="T1" fmla="*/ 825451234 h 25580"/>
              <a:gd name="T2" fmla="*/ 2147483647 w 42748"/>
              <a:gd name="T3" fmla="*/ 555227280 h 25580"/>
              <a:gd name="T4" fmla="*/ 1116221768 w 42748"/>
              <a:gd name="T5" fmla="*/ 697018774 h 25580"/>
              <a:gd name="T6" fmla="*/ 0 60000 65536"/>
              <a:gd name="T7" fmla="*/ 0 60000 65536"/>
              <a:gd name="T8" fmla="*/ 0 60000 65536"/>
              <a:gd name="T9" fmla="*/ 0 w 42748"/>
              <a:gd name="T10" fmla="*/ 0 h 25580"/>
              <a:gd name="T11" fmla="*/ 42748 w 42748"/>
              <a:gd name="T12" fmla="*/ 25580 h 25580"/>
            </a:gdLst>
            <a:ahLst/>
            <a:cxnLst>
              <a:cxn ang="T6">
                <a:pos x="T0" y="T1"/>
              </a:cxn>
              <a:cxn ang="T7">
                <a:pos x="T2" y="T3"/>
              </a:cxn>
              <a:cxn ang="T8">
                <a:pos x="T4" y="T5"/>
              </a:cxn>
            </a:cxnLst>
            <a:rect l="T9" t="T10" r="T11" b="T12"/>
            <a:pathLst>
              <a:path w="42748" h="25580" fill="none" extrusionOk="0">
                <a:moveTo>
                  <a:pt x="369" y="25580"/>
                </a:moveTo>
                <a:cubicBezTo>
                  <a:pt x="123" y="24267"/>
                  <a:pt x="0" y="22935"/>
                  <a:pt x="0" y="21600"/>
                </a:cubicBezTo>
                <a:cubicBezTo>
                  <a:pt x="0" y="9670"/>
                  <a:pt x="9670" y="0"/>
                  <a:pt x="21600" y="0"/>
                </a:cubicBezTo>
                <a:cubicBezTo>
                  <a:pt x="31835" y="-1"/>
                  <a:pt x="40666" y="7184"/>
                  <a:pt x="42748" y="17205"/>
                </a:cubicBezTo>
              </a:path>
              <a:path w="42748" h="25580" stroke="0" extrusionOk="0">
                <a:moveTo>
                  <a:pt x="369" y="25580"/>
                </a:moveTo>
                <a:cubicBezTo>
                  <a:pt x="123" y="24267"/>
                  <a:pt x="0" y="22935"/>
                  <a:pt x="0" y="21600"/>
                </a:cubicBezTo>
                <a:cubicBezTo>
                  <a:pt x="0" y="9670"/>
                  <a:pt x="9670" y="0"/>
                  <a:pt x="21600" y="0"/>
                </a:cubicBezTo>
                <a:cubicBezTo>
                  <a:pt x="31835" y="-1"/>
                  <a:pt x="40666" y="7184"/>
                  <a:pt x="42748" y="17205"/>
                </a:cubicBezTo>
                <a:lnTo>
                  <a:pt x="2160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3590" name="Freeform 38"/>
          <p:cNvSpPr>
            <a:spLocks/>
          </p:cNvSpPr>
          <p:nvPr/>
        </p:nvSpPr>
        <p:spPr bwMode="auto">
          <a:xfrm>
            <a:off x="2796887" y="3550532"/>
            <a:ext cx="308841" cy="515351"/>
          </a:xfrm>
          <a:custGeom>
            <a:avLst/>
            <a:gdLst>
              <a:gd name="T0" fmla="*/ 304268939 w 357"/>
              <a:gd name="T1" fmla="*/ 0 h 601"/>
              <a:gd name="T2" fmla="*/ 316947248 w 357"/>
              <a:gd name="T3" fmla="*/ 33669692 h 601"/>
              <a:gd name="T4" fmla="*/ 323285926 w 357"/>
              <a:gd name="T5" fmla="*/ 50895654 h 601"/>
              <a:gd name="T6" fmla="*/ 316947248 w 357"/>
              <a:gd name="T7" fmla="*/ 168347573 h 601"/>
              <a:gd name="T8" fmla="*/ 200129428 w 357"/>
              <a:gd name="T9" fmla="*/ 341393860 h 601"/>
              <a:gd name="T10" fmla="*/ 57955943 w 357"/>
              <a:gd name="T11" fmla="*/ 442402050 h 601"/>
              <a:gd name="T12" fmla="*/ 19016987 w 357"/>
              <a:gd name="T13" fmla="*/ 464326727 h 601"/>
              <a:gd name="T14" fmla="*/ 0 w 357"/>
              <a:gd name="T15" fmla="*/ 470590794 h 601"/>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01"/>
              <a:gd name="T26" fmla="*/ 357 w 357"/>
              <a:gd name="T27" fmla="*/ 601 h 6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3591" name="Freeform 39"/>
          <p:cNvSpPr>
            <a:spLocks/>
          </p:cNvSpPr>
          <p:nvPr/>
        </p:nvSpPr>
        <p:spPr bwMode="auto">
          <a:xfrm>
            <a:off x="2629478" y="4248947"/>
            <a:ext cx="307398" cy="589192"/>
          </a:xfrm>
          <a:custGeom>
            <a:avLst/>
            <a:gdLst>
              <a:gd name="T0" fmla="*/ 0 w 355"/>
              <a:gd name="T1" fmla="*/ 538891849 h 686"/>
              <a:gd name="T2" fmla="*/ 84375432 w 355"/>
              <a:gd name="T3" fmla="*/ 516110860 h 686"/>
              <a:gd name="T4" fmla="*/ 103427365 w 355"/>
              <a:gd name="T5" fmla="*/ 510612154 h 686"/>
              <a:gd name="T6" fmla="*/ 207762465 w 355"/>
              <a:gd name="T7" fmla="*/ 437554871 h 686"/>
              <a:gd name="T8" fmla="*/ 246774065 w 355"/>
              <a:gd name="T9" fmla="*/ 392778171 h 686"/>
              <a:gd name="T10" fmla="*/ 253125344 w 355"/>
              <a:gd name="T11" fmla="*/ 369997182 h 686"/>
              <a:gd name="T12" fmla="*/ 278528557 w 355"/>
              <a:gd name="T13" fmla="*/ 336217894 h 686"/>
              <a:gd name="T14" fmla="*/ 311189830 w 355"/>
              <a:gd name="T15" fmla="*/ 241165786 h 686"/>
              <a:gd name="T16" fmla="*/ 265826951 w 355"/>
              <a:gd name="T17" fmla="*/ 55774114 h 686"/>
              <a:gd name="T18" fmla="*/ 175101191 w 355"/>
              <a:gd name="T19" fmla="*/ 10997413 h 686"/>
              <a:gd name="T20" fmla="*/ 136088639 w 355"/>
              <a:gd name="T21" fmla="*/ 0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86"/>
              <a:gd name="T35" fmla="*/ 355 w 355"/>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3592" name="Freeform 40"/>
          <p:cNvSpPr>
            <a:spLocks/>
          </p:cNvSpPr>
          <p:nvPr/>
        </p:nvSpPr>
        <p:spPr bwMode="auto">
          <a:xfrm rot="1974329" flipH="1">
            <a:off x="1739037" y="3333623"/>
            <a:ext cx="284306" cy="515349"/>
          </a:xfrm>
          <a:custGeom>
            <a:avLst/>
            <a:gdLst>
              <a:gd name="T0" fmla="*/ 257846838 w 357"/>
              <a:gd name="T1" fmla="*/ 0 h 601"/>
              <a:gd name="T2" fmla="*/ 268590274 w 357"/>
              <a:gd name="T3" fmla="*/ 33669628 h 601"/>
              <a:gd name="T4" fmla="*/ 273961992 w 357"/>
              <a:gd name="T5" fmla="*/ 50895559 h 601"/>
              <a:gd name="T6" fmla="*/ 268590274 w 357"/>
              <a:gd name="T7" fmla="*/ 168347257 h 601"/>
              <a:gd name="T8" fmla="*/ 169595435 w 357"/>
              <a:gd name="T9" fmla="*/ 341392333 h 601"/>
              <a:gd name="T10" fmla="*/ 49113725 w 357"/>
              <a:gd name="T11" fmla="*/ 442400333 h 601"/>
              <a:gd name="T12" fmla="*/ 16115154 w 357"/>
              <a:gd name="T13" fmla="*/ 464324969 h 601"/>
              <a:gd name="T14" fmla="*/ 0 w 357"/>
              <a:gd name="T15" fmla="*/ 470589024 h 601"/>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01"/>
              <a:gd name="T26" fmla="*/ 357 w 357"/>
              <a:gd name="T27" fmla="*/ 601 h 6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3593" name="Freeform 41"/>
          <p:cNvSpPr>
            <a:spLocks/>
          </p:cNvSpPr>
          <p:nvPr/>
        </p:nvSpPr>
        <p:spPr bwMode="auto">
          <a:xfrm rot="1974329" flipH="1">
            <a:off x="1496580" y="4002809"/>
            <a:ext cx="282864" cy="589192"/>
          </a:xfrm>
          <a:custGeom>
            <a:avLst/>
            <a:gdLst>
              <a:gd name="T0" fmla="*/ 0 w 355"/>
              <a:gd name="T1" fmla="*/ 538891849 h 686"/>
              <a:gd name="T2" fmla="*/ 71444422 w 355"/>
              <a:gd name="T3" fmla="*/ 516110860 h 686"/>
              <a:gd name="T4" fmla="*/ 87576893 w 355"/>
              <a:gd name="T5" fmla="*/ 510612154 h 686"/>
              <a:gd name="T6" fmla="*/ 175921581 w 355"/>
              <a:gd name="T7" fmla="*/ 437554871 h 686"/>
              <a:gd name="T8" fmla="*/ 208954316 w 355"/>
              <a:gd name="T9" fmla="*/ 392778171 h 686"/>
              <a:gd name="T10" fmla="*/ 214332391 w 355"/>
              <a:gd name="T11" fmla="*/ 369997182 h 686"/>
              <a:gd name="T12" fmla="*/ 235842059 w 355"/>
              <a:gd name="T13" fmla="*/ 336217894 h 686"/>
              <a:gd name="T14" fmla="*/ 263497597 w 355"/>
              <a:gd name="T15" fmla="*/ 241165786 h 686"/>
              <a:gd name="T16" fmla="*/ 225086786 w 355"/>
              <a:gd name="T17" fmla="*/ 55774114 h 686"/>
              <a:gd name="T18" fmla="*/ 148265166 w 355"/>
              <a:gd name="T19" fmla="*/ 10997413 h 686"/>
              <a:gd name="T20" fmla="*/ 115232430 w 355"/>
              <a:gd name="T21" fmla="*/ 0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86"/>
              <a:gd name="T35" fmla="*/ 355 w 355"/>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500" b="1" baseline="-25000">
              <a:solidFill>
                <a:srgbClr val="000000"/>
              </a:solidFill>
              <a:latin typeface="Century Gothic" charset="0"/>
              <a:ea typeface="ＭＳ Ｐゴシック" charset="0"/>
              <a:cs typeface="ＭＳ Ｐゴシック" charset="0"/>
            </a:endParaRPr>
          </a:p>
        </p:txBody>
      </p:sp>
      <p:sp>
        <p:nvSpPr>
          <p:cNvPr id="23594" name="Text Box 42"/>
          <p:cNvSpPr txBox="1">
            <a:spLocks noChangeArrowheads="1"/>
          </p:cNvSpPr>
          <p:nvPr/>
        </p:nvSpPr>
        <p:spPr bwMode="auto">
          <a:xfrm>
            <a:off x="2925330" y="350130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500" b="1" baseline="-25000">
                <a:solidFill>
                  <a:schemeClr val="tx1"/>
                </a:solidFill>
                <a:latin typeface="Century Gothic" charset="0"/>
                <a:ea typeface="ＭＳ Ｐゴシック" charset="0"/>
                <a:cs typeface="ＭＳ Ｐゴシック" charset="0"/>
              </a:defRPr>
            </a:lvl1pPr>
            <a:lvl2pPr marL="37931725" indent="-37474525" eaLnBrk="0" hangingPunct="0">
              <a:defRPr sz="500" b="1" baseline="-25000">
                <a:solidFill>
                  <a:schemeClr val="tx1"/>
                </a:solidFill>
                <a:latin typeface="Century Gothic" charset="0"/>
                <a:ea typeface="ＭＳ Ｐゴシック" charset="0"/>
              </a:defRPr>
            </a:lvl2pPr>
            <a:lvl3pPr eaLnBrk="0" hangingPunct="0">
              <a:defRPr sz="500" b="1" baseline="-25000">
                <a:solidFill>
                  <a:schemeClr val="tx1"/>
                </a:solidFill>
                <a:latin typeface="Century Gothic" charset="0"/>
                <a:ea typeface="ＭＳ Ｐゴシック" charset="0"/>
              </a:defRPr>
            </a:lvl3pPr>
            <a:lvl4pPr eaLnBrk="0" hangingPunct="0">
              <a:defRPr sz="500" b="1" baseline="-25000">
                <a:solidFill>
                  <a:schemeClr val="tx1"/>
                </a:solidFill>
                <a:latin typeface="Century Gothic" charset="0"/>
                <a:ea typeface="ＭＳ Ｐゴシック" charset="0"/>
              </a:defRPr>
            </a:lvl4pPr>
            <a:lvl5pPr eaLnBrk="0" hangingPunct="0">
              <a:defRPr sz="500" b="1" baseline="-25000">
                <a:solidFill>
                  <a:schemeClr val="tx1"/>
                </a:solidFill>
                <a:latin typeface="Century Gothic" charset="0"/>
                <a:ea typeface="ＭＳ Ｐゴシック" charset="0"/>
              </a:defRPr>
            </a:lvl5pPr>
            <a:lvl6pPr marL="457200" eaLnBrk="0" fontAlgn="base" hangingPunct="0">
              <a:spcBef>
                <a:spcPct val="0"/>
              </a:spcBef>
              <a:spcAft>
                <a:spcPct val="0"/>
              </a:spcAft>
              <a:defRPr sz="500" b="1" baseline="-25000">
                <a:solidFill>
                  <a:schemeClr val="tx1"/>
                </a:solidFill>
                <a:latin typeface="Century Gothic" charset="0"/>
                <a:ea typeface="ＭＳ Ｐゴシック" charset="0"/>
              </a:defRPr>
            </a:lvl6pPr>
            <a:lvl7pPr marL="914400" eaLnBrk="0" fontAlgn="base" hangingPunct="0">
              <a:spcBef>
                <a:spcPct val="0"/>
              </a:spcBef>
              <a:spcAft>
                <a:spcPct val="0"/>
              </a:spcAft>
              <a:defRPr sz="500" b="1" baseline="-25000">
                <a:solidFill>
                  <a:schemeClr val="tx1"/>
                </a:solidFill>
                <a:latin typeface="Century Gothic" charset="0"/>
                <a:ea typeface="ＭＳ Ｐゴシック" charset="0"/>
              </a:defRPr>
            </a:lvl7pPr>
            <a:lvl8pPr marL="1371600" eaLnBrk="0" fontAlgn="base" hangingPunct="0">
              <a:spcBef>
                <a:spcPct val="0"/>
              </a:spcBef>
              <a:spcAft>
                <a:spcPct val="0"/>
              </a:spcAft>
              <a:defRPr sz="500" b="1" baseline="-25000">
                <a:solidFill>
                  <a:schemeClr val="tx1"/>
                </a:solidFill>
                <a:latin typeface="Century Gothic" charset="0"/>
                <a:ea typeface="ＭＳ Ｐゴシック" charset="0"/>
              </a:defRPr>
            </a:lvl8pPr>
            <a:lvl9pPr marL="1828800" eaLnBrk="0" fontAlgn="base" hangingPunct="0">
              <a:spcBef>
                <a:spcPct val="0"/>
              </a:spcBef>
              <a:spcAft>
                <a:spcPct val="0"/>
              </a:spcAft>
              <a:defRPr sz="500" b="1" baseline="-25000">
                <a:solidFill>
                  <a:schemeClr val="tx1"/>
                </a:solidFill>
                <a:latin typeface="Century Gothic" charset="0"/>
                <a:ea typeface="ＭＳ Ｐゴシック" charset="0"/>
              </a:defRPr>
            </a:lvl9pPr>
          </a:lstStyle>
          <a:p>
            <a:pPr defTabSz="914400" fontAlgn="base">
              <a:spcBef>
                <a:spcPct val="0"/>
              </a:spcBef>
              <a:spcAft>
                <a:spcPct val="0"/>
              </a:spcAft>
            </a:pPr>
            <a:endParaRPr lang="en-US" sz="900" baseline="0">
              <a:solidFill>
                <a:srgbClr val="000000"/>
              </a:solidFill>
              <a:latin typeface="Comic Sans MS" charset="0"/>
            </a:endParaRPr>
          </a:p>
          <a:p>
            <a:pPr defTabSz="914400" fontAlgn="base">
              <a:spcBef>
                <a:spcPct val="0"/>
              </a:spcBef>
              <a:spcAft>
                <a:spcPct val="0"/>
              </a:spcAft>
            </a:pPr>
            <a:endParaRPr lang="en-US" sz="900" baseline="0">
              <a:solidFill>
                <a:srgbClr val="000000"/>
              </a:solidFill>
              <a:latin typeface="Comic Sans MS" charset="0"/>
            </a:endParaRPr>
          </a:p>
        </p:txBody>
      </p:sp>
    </p:spTree>
    <p:extLst>
      <p:ext uri="{BB962C8B-B14F-4D97-AF65-F5344CB8AC3E}">
        <p14:creationId xmlns:p14="http://schemas.microsoft.com/office/powerpoint/2010/main" val="3420347095"/>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1" i="0" u="none" strike="noStrike" cap="none" normalizeH="0" baseline="-2500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1" i="0" u="none" strike="noStrike" cap="none" normalizeH="0" baseline="-25000" smtClean="0">
            <a:ln>
              <a:noFill/>
            </a:ln>
            <a:solidFill>
              <a:schemeClr val="tx1"/>
            </a:solidFill>
            <a:effectLst/>
            <a:latin typeface="Century Gothic"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TotalTime>
  <Words>5990</Words>
  <Application>Microsoft Macintosh PowerPoint</Application>
  <PresentationFormat>On-screen Show (4:3)</PresentationFormat>
  <Paragraphs>1628</Paragraphs>
  <Slides>44</Slides>
  <Notes>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Singapore Bible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32</cp:revision>
  <dcterms:created xsi:type="dcterms:W3CDTF">2015-05-24T03:59:02Z</dcterms:created>
  <dcterms:modified xsi:type="dcterms:W3CDTF">2015-05-24T05:25:33Z</dcterms:modified>
</cp:coreProperties>
</file>